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vsdx" ContentType="application/vnd.ms-visio.drawing"/>
  <Default Extension="wdp" ContentType="image/vnd.ms-photo"/>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3.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4.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notesSlides/notesSlide5.xml" ContentType="application/vnd.openxmlformats-officedocument.presentationml.notesSlid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notesSlides/notesSlide6.xml" ContentType="application/vnd.openxmlformats-officedocument.presentationml.notesSlid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notesSlides/notesSlide7.xml" ContentType="application/vnd.openxmlformats-officedocument.presentationml.notesSlid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notesSlides/notesSlide8.xml" ContentType="application/vnd.openxmlformats-officedocument.presentationml.notesSlide+xml"/>
  <Override PartName="/ppt/charts/chart14.xml" ContentType="application/vnd.openxmlformats-officedocument.drawingml.chart+xml"/>
  <Override PartName="/ppt/charts/style14.xml" ContentType="application/vnd.ms-office.chartstyle+xml"/>
  <Override PartName="/ppt/charts/colors14.xml" ContentType="application/vnd.ms-office.chartcolorstyle+xml"/>
  <Override PartName="/ppt/charts/chart15.xml" ContentType="application/vnd.openxmlformats-officedocument.drawingml.chart+xml"/>
  <Override PartName="/ppt/charts/style15.xml" ContentType="application/vnd.ms-office.chartstyle+xml"/>
  <Override PartName="/ppt/charts/colors15.xml" ContentType="application/vnd.ms-office.chartcolorstyle+xml"/>
  <Override PartName="/ppt/notesSlides/notesSlide9.xml" ContentType="application/vnd.openxmlformats-officedocument.presentationml.notesSlide+xml"/>
  <Override PartName="/ppt/charts/chart16.xml" ContentType="application/vnd.openxmlformats-officedocument.drawingml.chart+xml"/>
  <Override PartName="/ppt/charts/style16.xml" ContentType="application/vnd.ms-office.chartstyle+xml"/>
  <Override PartName="/ppt/charts/colors16.xml" ContentType="application/vnd.ms-office.chartcolorstyl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rts/chart17.xml" ContentType="application/vnd.openxmlformats-officedocument.drawingml.chart+xml"/>
  <Override PartName="/ppt/charts/chart18.xml" ContentType="application/vnd.openxmlformats-officedocument.drawingml.chart+xml"/>
  <Override PartName="/ppt/notesSlides/notesSlide11.xml" ContentType="application/vnd.openxmlformats-officedocument.presentationml.notesSlide+xml"/>
  <Override PartName="/ppt/charts/chart19.xml" ContentType="application/vnd.openxmlformats-officedocument.drawingml.chart+xml"/>
  <Override PartName="/ppt/charts/style17.xml" ContentType="application/vnd.ms-office.chartstyle+xml"/>
  <Override PartName="/ppt/charts/colors17.xml" ContentType="application/vnd.ms-office.chartcolorstyle+xml"/>
  <Override PartName="/ppt/notesSlides/notesSlide12.xml" ContentType="application/vnd.openxmlformats-officedocument.presentationml.notesSlide+xml"/>
  <Override PartName="/ppt/charts/chart20.xml" ContentType="application/vnd.openxmlformats-officedocument.drawingml.chart+xml"/>
  <Override PartName="/ppt/charts/style18.xml" ContentType="application/vnd.ms-office.chartstyle+xml"/>
  <Override PartName="/ppt/charts/colors18.xml" ContentType="application/vnd.ms-office.chartcolorstyle+xml"/>
  <Override PartName="/ppt/charts/chart21.xml" ContentType="application/vnd.openxmlformats-officedocument.drawingml.chart+xml"/>
  <Override PartName="/ppt/charts/style19.xml" ContentType="application/vnd.ms-office.chartstyle+xml"/>
  <Override PartName="/ppt/charts/colors19.xml" ContentType="application/vnd.ms-office.chartcolorstyle+xml"/>
  <Override PartName="/ppt/charts/chart22.xml" ContentType="application/vnd.openxmlformats-officedocument.drawingml.chart+xml"/>
  <Override PartName="/ppt/charts/style20.xml" ContentType="application/vnd.ms-office.chartstyle+xml"/>
  <Override PartName="/ppt/charts/colors20.xml" ContentType="application/vnd.ms-office.chartcolorstyle+xml"/>
  <Override PartName="/ppt/notesSlides/notesSlide13.xml" ContentType="application/vnd.openxmlformats-officedocument.presentationml.notesSlide+xml"/>
  <Override PartName="/ppt/charts/chart23.xml" ContentType="application/vnd.openxmlformats-officedocument.drawingml.chart+xml"/>
  <Override PartName="/ppt/charts/style21.xml" ContentType="application/vnd.ms-office.chartstyle+xml"/>
  <Override PartName="/ppt/charts/colors21.xml" ContentType="application/vnd.ms-office.chartcolorstyle+xml"/>
  <Override PartName="/ppt/charts/chart24.xml" ContentType="application/vnd.openxmlformats-officedocument.drawingml.chart+xml"/>
  <Override PartName="/ppt/charts/style22.xml" ContentType="application/vnd.ms-office.chartstyle+xml"/>
  <Override PartName="/ppt/charts/colors22.xml" ContentType="application/vnd.ms-office.chartcolorstyle+xml"/>
  <Override PartName="/ppt/charts/chart25.xml" ContentType="application/vnd.openxmlformats-officedocument.drawingml.chart+xml"/>
  <Override PartName="/ppt/charts/style23.xml" ContentType="application/vnd.ms-office.chartstyle+xml"/>
  <Override PartName="/ppt/charts/colors23.xml" ContentType="application/vnd.ms-office.chartcolorstyle+xml"/>
  <Override PartName="/ppt/charts/chart26.xml" ContentType="application/vnd.openxmlformats-officedocument.drawingml.chart+xml"/>
  <Override PartName="/ppt/charts/style24.xml" ContentType="application/vnd.ms-office.chartstyle+xml"/>
  <Override PartName="/ppt/charts/colors24.xml" ContentType="application/vnd.ms-office.chartcolorstyl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rts/chart27.xml" ContentType="application/vnd.openxmlformats-officedocument.drawingml.chart+xml"/>
  <Override PartName="/ppt/charts/style25.xml" ContentType="application/vnd.ms-office.chartstyle+xml"/>
  <Override PartName="/ppt/charts/colors25.xml" ContentType="application/vnd.ms-office.chartcolorstyle+xml"/>
  <Override PartName="/ppt/charts/chart28.xml" ContentType="application/vnd.openxmlformats-officedocument.drawingml.chart+xml"/>
  <Override PartName="/ppt/charts/style26.xml" ContentType="application/vnd.ms-office.chartstyle+xml"/>
  <Override PartName="/ppt/charts/colors26.xml" ContentType="application/vnd.ms-office.chartcolorstyle+xml"/>
  <Override PartName="/ppt/notesSlides/notesSlide17.xml" ContentType="application/vnd.openxmlformats-officedocument.presentationml.notesSlide+xml"/>
  <Override PartName="/ppt/charts/chart29.xml" ContentType="application/vnd.openxmlformats-officedocument.drawingml.chart+xml"/>
  <Override PartName="/ppt/charts/style27.xml" ContentType="application/vnd.ms-office.chartstyle+xml"/>
  <Override PartName="/ppt/charts/colors27.xml" ContentType="application/vnd.ms-office.chartcolorstyle+xml"/>
  <Override PartName="/ppt/charts/chart30.xml" ContentType="application/vnd.openxmlformats-officedocument.drawingml.chart+xml"/>
  <Override PartName="/ppt/charts/style28.xml" ContentType="application/vnd.ms-office.chartstyle+xml"/>
  <Override PartName="/ppt/charts/colors28.xml" ContentType="application/vnd.ms-office.chartcolorstyle+xml"/>
  <Override PartName="/ppt/charts/chart31.xml" ContentType="application/vnd.openxmlformats-officedocument.drawingml.chart+xml"/>
  <Override PartName="/ppt/charts/style29.xml" ContentType="application/vnd.ms-office.chartstyle+xml"/>
  <Override PartName="/ppt/charts/colors29.xml" ContentType="application/vnd.ms-office.chartcolorstyle+xml"/>
  <Override PartName="/ppt/notesSlides/notesSlide18.xml" ContentType="application/vnd.openxmlformats-officedocument.presentationml.notesSlide+xml"/>
  <Override PartName="/ppt/charts/chart32.xml" ContentType="application/vnd.openxmlformats-officedocument.drawingml.chart+xml"/>
  <Override PartName="/ppt/charts/style30.xml" ContentType="application/vnd.ms-office.chartstyle+xml"/>
  <Override PartName="/ppt/charts/colors30.xml" ContentType="application/vnd.ms-office.chartcolorstyl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harts/chart33.xml" ContentType="application/vnd.openxmlformats-officedocument.drawingml.chart+xml"/>
  <Override PartName="/ppt/charts/style31.xml" ContentType="application/vnd.ms-office.chartstyle+xml"/>
  <Override PartName="/ppt/charts/colors31.xml" ContentType="application/vnd.ms-office.chartcolorstyle+xml"/>
  <Override PartName="/ppt/charts/chart34.xml" ContentType="application/vnd.openxmlformats-officedocument.drawingml.chart+xml"/>
  <Override PartName="/ppt/charts/style32.xml" ContentType="application/vnd.ms-office.chartstyle+xml"/>
  <Override PartName="/ppt/charts/colors32.xml" ContentType="application/vnd.ms-office.chartcolorstyle+xml"/>
  <Override PartName="/ppt/notesSlides/notesSlide22.xml" ContentType="application/vnd.openxmlformats-officedocument.presentationml.notesSlide+xml"/>
  <Override PartName="/ppt/charts/chart35.xml" ContentType="application/vnd.openxmlformats-officedocument.drawingml.chart+xml"/>
  <Override PartName="/ppt/charts/style33.xml" ContentType="application/vnd.ms-office.chartstyle+xml"/>
  <Override PartName="/ppt/charts/colors33.xml" ContentType="application/vnd.ms-office.chartcolorstyle+xml"/>
  <Override PartName="/ppt/charts/chart36.xml" ContentType="application/vnd.openxmlformats-officedocument.drawingml.chart+xml"/>
  <Override PartName="/ppt/charts/style34.xml" ContentType="application/vnd.ms-office.chartstyle+xml"/>
  <Override PartName="/ppt/charts/colors34.xml" ContentType="application/vnd.ms-office.chartcolorstyle+xml"/>
  <Override PartName="/ppt/notesSlides/notesSlide23.xml" ContentType="application/vnd.openxmlformats-officedocument.presentationml.notesSlide+xml"/>
  <Override PartName="/ppt/charts/chart37.xml" ContentType="application/vnd.openxmlformats-officedocument.drawingml.chart+xml"/>
  <Override PartName="/ppt/charts/style35.xml" ContentType="application/vnd.ms-office.chartstyle+xml"/>
  <Override PartName="/ppt/charts/colors35.xml" ContentType="application/vnd.ms-office.chartcolorstyle+xml"/>
  <Override PartName="/ppt/notesSlides/notesSlide2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4" r:id="rId1"/>
    <p:sldMasterId id="2147483782" r:id="rId2"/>
    <p:sldMasterId id="2147484058" r:id="rId3"/>
  </p:sldMasterIdLst>
  <p:notesMasterIdLst>
    <p:notesMasterId r:id="rId41"/>
  </p:notesMasterIdLst>
  <p:sldIdLst>
    <p:sldId id="347" r:id="rId4"/>
    <p:sldId id="399" r:id="rId5"/>
    <p:sldId id="401" r:id="rId6"/>
    <p:sldId id="451" r:id="rId7"/>
    <p:sldId id="436" r:id="rId8"/>
    <p:sldId id="437" r:id="rId9"/>
    <p:sldId id="438" r:id="rId10"/>
    <p:sldId id="439" r:id="rId11"/>
    <p:sldId id="440" r:id="rId12"/>
    <p:sldId id="441" r:id="rId13"/>
    <p:sldId id="442" r:id="rId14"/>
    <p:sldId id="443" r:id="rId15"/>
    <p:sldId id="444" r:id="rId16"/>
    <p:sldId id="445" r:id="rId17"/>
    <p:sldId id="452" r:id="rId18"/>
    <p:sldId id="446" r:id="rId19"/>
    <p:sldId id="417" r:id="rId20"/>
    <p:sldId id="424" r:id="rId21"/>
    <p:sldId id="423" r:id="rId22"/>
    <p:sldId id="425" r:id="rId23"/>
    <p:sldId id="418" r:id="rId24"/>
    <p:sldId id="426" r:id="rId25"/>
    <p:sldId id="427" r:id="rId26"/>
    <p:sldId id="419" r:id="rId27"/>
    <p:sldId id="447" r:id="rId28"/>
    <p:sldId id="448" r:id="rId29"/>
    <p:sldId id="449" r:id="rId30"/>
    <p:sldId id="450" r:id="rId31"/>
    <p:sldId id="392" r:id="rId32"/>
    <p:sldId id="429" r:id="rId33"/>
    <p:sldId id="430" r:id="rId34"/>
    <p:sldId id="431" r:id="rId35"/>
    <p:sldId id="432" r:id="rId36"/>
    <p:sldId id="433" r:id="rId37"/>
    <p:sldId id="434" r:id="rId38"/>
    <p:sldId id="435" r:id="rId39"/>
    <p:sldId id="348" r:id="rId40"/>
  </p:sldIdLst>
  <p:sldSz cx="9144000" cy="5715000" type="screen16x10"/>
  <p:notesSz cx="6797675" cy="9928225"/>
  <p:defaultTex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180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9CB01"/>
    <a:srgbClr val="D2FF53"/>
    <a:srgbClr val="99B701"/>
    <a:srgbClr val="88AB2E"/>
    <a:srgbClr val="99CC00"/>
    <a:srgbClr val="D5FFE8"/>
    <a:srgbClr val="97FFC6"/>
    <a:srgbClr val="AAAAAA"/>
    <a:srgbClr val="0000CC"/>
    <a:srgbClr val="752B2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799B23B-EC83-4686-B30A-512413B5E67A}" styleName="浅色样式 3 - 强调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3673" autoAdjust="0"/>
  </p:normalViewPr>
  <p:slideViewPr>
    <p:cSldViewPr>
      <p:cViewPr>
        <p:scale>
          <a:sx n="75" d="100"/>
          <a:sy n="75" d="100"/>
        </p:scale>
        <p:origin x="624" y="348"/>
      </p:cViewPr>
      <p:guideLst>
        <p:guide orient="horz" pos="180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presProps" Target="pres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oleObject" Target="file:///D:\WORK\&#24037;&#20316;&#27719;&#25253;\&#36848;&#32844;\2016&#24180;&#32456;\&#25968;&#25454;.xlsx" TargetMode="External"/><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oleObject" Target="file:///C:\Users\x13333\Desktop\1.xlsx" TargetMode="External"/><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oleObject" Target="file:///C:\Users\x13333\Desktop\1.xlsx" TargetMode="External"/><Relationship Id="rId2" Type="http://schemas.microsoft.com/office/2011/relationships/chartColorStyle" Target="colors11.xml"/><Relationship Id="rId1" Type="http://schemas.microsoft.com/office/2011/relationships/chartStyle" Target="style11.xml"/></Relationships>
</file>

<file path=ppt/charts/_rels/chart12.xml.rels><?xml version="1.0" encoding="UTF-8" standalone="yes"?>
<Relationships xmlns="http://schemas.openxmlformats.org/package/2006/relationships"><Relationship Id="rId3" Type="http://schemas.openxmlformats.org/officeDocument/2006/relationships/oleObject" Target="file:///D:\WORK\&#24037;&#20316;&#27719;&#25253;\&#36848;&#32844;\2016&#24180;&#32456;\&#25968;&#25454;.xlsx" TargetMode="External"/><Relationship Id="rId2" Type="http://schemas.microsoft.com/office/2011/relationships/chartColorStyle" Target="colors12.xml"/><Relationship Id="rId1" Type="http://schemas.microsoft.com/office/2011/relationships/chartStyle" Target="style12.xml"/></Relationships>
</file>

<file path=ppt/charts/_rels/chart13.xml.rels><?xml version="1.0" encoding="UTF-8" standalone="yes"?>
<Relationships xmlns="http://schemas.openxmlformats.org/package/2006/relationships"><Relationship Id="rId3" Type="http://schemas.openxmlformats.org/officeDocument/2006/relationships/oleObject" Target="file:///D:\WORK\&#24037;&#20316;&#27719;&#25253;\&#36848;&#32844;\2016&#24180;&#32456;\&#25968;&#25454;.xlsx" TargetMode="External"/><Relationship Id="rId2" Type="http://schemas.microsoft.com/office/2011/relationships/chartColorStyle" Target="colors13.xml"/><Relationship Id="rId1" Type="http://schemas.microsoft.com/office/2011/relationships/chartStyle" Target="style13.xml"/></Relationships>
</file>

<file path=ppt/charts/_rels/chart14.xml.rels><?xml version="1.0" encoding="UTF-8" standalone="yes"?>
<Relationships xmlns="http://schemas.openxmlformats.org/package/2006/relationships"><Relationship Id="rId3" Type="http://schemas.openxmlformats.org/officeDocument/2006/relationships/oleObject" Target="file:///D:\10_&#24037;&#20316;&#31215;&#32047;\&#36848;&#32844;\&#36848;&#32844;.xlsx" TargetMode="External"/><Relationship Id="rId2" Type="http://schemas.microsoft.com/office/2011/relationships/chartColorStyle" Target="colors14.xml"/><Relationship Id="rId1" Type="http://schemas.microsoft.com/office/2011/relationships/chartStyle" Target="style14.xml"/></Relationships>
</file>

<file path=ppt/charts/_rels/chart15.xml.rels><?xml version="1.0" encoding="UTF-8" standalone="yes"?>
<Relationships xmlns="http://schemas.openxmlformats.org/package/2006/relationships"><Relationship Id="rId3" Type="http://schemas.openxmlformats.org/officeDocument/2006/relationships/oleObject" Target="file:///D:\10_&#24037;&#20316;&#31215;&#32047;\&#36848;&#32844;\&#36848;&#32844;.xlsx" TargetMode="External"/><Relationship Id="rId2" Type="http://schemas.microsoft.com/office/2011/relationships/chartColorStyle" Target="colors15.xml"/><Relationship Id="rId1" Type="http://schemas.microsoft.com/office/2011/relationships/chartStyle" Target="style15.xml"/></Relationships>
</file>

<file path=ppt/charts/_rels/chart16.xml.rels><?xml version="1.0" encoding="UTF-8" standalone="yes"?>
<Relationships xmlns="http://schemas.openxmlformats.org/package/2006/relationships"><Relationship Id="rId3" Type="http://schemas.openxmlformats.org/officeDocument/2006/relationships/oleObject" Target="../embeddings/oleObject4.bin"/><Relationship Id="rId2" Type="http://schemas.microsoft.com/office/2011/relationships/chartColorStyle" Target="colors16.xml"/><Relationship Id="rId1" Type="http://schemas.microsoft.com/office/2011/relationships/chartStyle" Target="style16.xml"/></Relationships>
</file>

<file path=ppt/charts/_rels/chart17.xml.rels><?xml version="1.0" encoding="UTF-8" standalone="yes"?>
<Relationships xmlns="http://schemas.openxmlformats.org/package/2006/relationships"><Relationship Id="rId1" Type="http://schemas.openxmlformats.org/officeDocument/2006/relationships/oleObject" Target="../embeddings/oleObject5.bin"/></Relationships>
</file>

<file path=ppt/charts/_rels/chart18.xml.rels><?xml version="1.0" encoding="UTF-8" standalone="yes"?>
<Relationships xmlns="http://schemas.openxmlformats.org/package/2006/relationships"><Relationship Id="rId1" Type="http://schemas.openxmlformats.org/officeDocument/2006/relationships/oleObject" Target="../embeddings/oleObject6.bin"/></Relationships>
</file>

<file path=ppt/charts/_rels/chart19.xml.rels><?xml version="1.0" encoding="UTF-8" standalone="yes"?>
<Relationships xmlns="http://schemas.openxmlformats.org/package/2006/relationships"><Relationship Id="rId3" Type="http://schemas.openxmlformats.org/officeDocument/2006/relationships/oleObject" Target="../embeddings/oleObject7.bin"/><Relationship Id="rId2" Type="http://schemas.microsoft.com/office/2011/relationships/chartColorStyle" Target="colors17.xml"/><Relationship Id="rId1" Type="http://schemas.microsoft.com/office/2011/relationships/chartStyle" Target="style17.xml"/></Relationships>
</file>

<file path=ppt/charts/_rels/chart2.xml.rels><?xml version="1.0" encoding="UTF-8" standalone="yes"?>
<Relationships xmlns="http://schemas.openxmlformats.org/package/2006/relationships"><Relationship Id="rId3" Type="http://schemas.openxmlformats.org/officeDocument/2006/relationships/oleObject" Target="file:///D:\WORK\&#24037;&#20316;&#27719;&#25253;\&#36848;&#32844;\2016&#24180;&#32456;\&#25968;&#25454;.xlsx" TargetMode="External"/><Relationship Id="rId2" Type="http://schemas.microsoft.com/office/2011/relationships/chartColorStyle" Target="colors2.xml"/><Relationship Id="rId1" Type="http://schemas.microsoft.com/office/2011/relationships/chartStyle" Target="style2.xml"/></Relationships>
</file>

<file path=ppt/charts/_rels/chart20.xml.rels><?xml version="1.0" encoding="UTF-8" standalone="yes"?>
<Relationships xmlns="http://schemas.openxmlformats.org/package/2006/relationships"><Relationship Id="rId3" Type="http://schemas.openxmlformats.org/officeDocument/2006/relationships/oleObject" Target="file:///F:\05_&#24037;&#20316;&#24635;&#32467;\00_&#20135;&#21697;&#32447;&#25253;&#21578;\&#24180;&#24230;&#25253;&#21578;\&#36848;&#32844;&#25253;&#21578;\&#22522;&#30784;&#25968;&#25454;&#34920;_16&#24180;.xlsx" TargetMode="External"/><Relationship Id="rId2" Type="http://schemas.microsoft.com/office/2011/relationships/chartColorStyle" Target="colors18.xml"/><Relationship Id="rId1" Type="http://schemas.microsoft.com/office/2011/relationships/chartStyle" Target="style18.xml"/></Relationships>
</file>

<file path=ppt/charts/_rels/chart21.xml.rels><?xml version="1.0" encoding="UTF-8" standalone="yes"?>
<Relationships xmlns="http://schemas.openxmlformats.org/package/2006/relationships"><Relationship Id="rId3" Type="http://schemas.openxmlformats.org/officeDocument/2006/relationships/oleObject" Target="file:///F:\05_&#24037;&#20316;&#24635;&#32467;\00_&#20135;&#21697;&#32447;&#25253;&#21578;\&#24180;&#24230;&#25253;&#21578;\&#36848;&#32844;&#25253;&#21578;\&#22522;&#30784;&#25968;&#25454;&#34920;_16&#24180;.xlsx" TargetMode="External"/><Relationship Id="rId2" Type="http://schemas.microsoft.com/office/2011/relationships/chartColorStyle" Target="colors19.xml"/><Relationship Id="rId1" Type="http://schemas.microsoft.com/office/2011/relationships/chartStyle" Target="style19.xml"/></Relationships>
</file>

<file path=ppt/charts/_rels/chart22.xml.rels><?xml version="1.0" encoding="UTF-8" standalone="yes"?>
<Relationships xmlns="http://schemas.openxmlformats.org/package/2006/relationships"><Relationship Id="rId3" Type="http://schemas.openxmlformats.org/officeDocument/2006/relationships/oleObject" Target="file:///F:\05_&#24037;&#20316;&#24635;&#32467;\00_&#20135;&#21697;&#32447;&#25253;&#21578;\&#24180;&#24230;&#25253;&#21578;\&#36848;&#32844;&#25253;&#21578;\&#22522;&#30784;&#25968;&#25454;&#34920;_16&#24180;.xlsx" TargetMode="External"/><Relationship Id="rId2" Type="http://schemas.microsoft.com/office/2011/relationships/chartColorStyle" Target="colors20.xml"/><Relationship Id="rId1" Type="http://schemas.microsoft.com/office/2011/relationships/chartStyle" Target="style20.xml"/></Relationships>
</file>

<file path=ppt/charts/_rels/chart23.xml.rels><?xml version="1.0" encoding="UTF-8" standalone="yes"?>
<Relationships xmlns="http://schemas.openxmlformats.org/package/2006/relationships"><Relationship Id="rId3" Type="http://schemas.openxmlformats.org/officeDocument/2006/relationships/oleObject" Target="file:///F:\05_&#24037;&#20316;&#24635;&#32467;\00_&#20135;&#21697;&#32447;&#25253;&#21578;\&#24180;&#24230;&#25253;&#21578;\&#36848;&#32844;&#25253;&#21578;\&#22522;&#30784;&#25968;&#25454;&#34920;_16&#24180;.xlsx" TargetMode="External"/><Relationship Id="rId2" Type="http://schemas.microsoft.com/office/2011/relationships/chartColorStyle" Target="colors21.xml"/><Relationship Id="rId1" Type="http://schemas.microsoft.com/office/2011/relationships/chartStyle" Target="style21.xml"/></Relationships>
</file>

<file path=ppt/charts/_rels/chart24.xml.rels><?xml version="1.0" encoding="UTF-8" standalone="yes"?>
<Relationships xmlns="http://schemas.openxmlformats.org/package/2006/relationships"><Relationship Id="rId3" Type="http://schemas.openxmlformats.org/officeDocument/2006/relationships/oleObject" Target="file:///D:\WORK\&#24037;&#20316;&#27719;&#25253;\&#36848;&#32844;\2016&#24180;&#32456;\&#25968;&#25454;.xlsx" TargetMode="External"/><Relationship Id="rId2" Type="http://schemas.microsoft.com/office/2011/relationships/chartColorStyle" Target="colors22.xml"/><Relationship Id="rId1" Type="http://schemas.microsoft.com/office/2011/relationships/chartStyle" Target="style22.xml"/></Relationships>
</file>

<file path=ppt/charts/_rels/chart25.xml.rels><?xml version="1.0" encoding="UTF-8" standalone="yes"?>
<Relationships xmlns="http://schemas.openxmlformats.org/package/2006/relationships"><Relationship Id="rId3" Type="http://schemas.openxmlformats.org/officeDocument/2006/relationships/oleObject" Target="file:///D:\WORK\&#24037;&#20316;&#27719;&#25253;\&#36848;&#32844;\2016&#24180;&#32456;\&#25968;&#25454;.xlsx" TargetMode="External"/><Relationship Id="rId2" Type="http://schemas.microsoft.com/office/2011/relationships/chartColorStyle" Target="colors23.xml"/><Relationship Id="rId1" Type="http://schemas.microsoft.com/office/2011/relationships/chartStyle" Target="style23.xml"/></Relationships>
</file>

<file path=ppt/charts/_rels/chart26.xml.rels><?xml version="1.0" encoding="UTF-8" standalone="yes"?>
<Relationships xmlns="http://schemas.openxmlformats.org/package/2006/relationships"><Relationship Id="rId3" Type="http://schemas.openxmlformats.org/officeDocument/2006/relationships/oleObject" Target="file:///F:\05_&#24037;&#20316;&#24635;&#32467;\00_&#20135;&#21697;&#32447;&#25253;&#21578;\&#24180;&#24230;&#25253;&#21578;\&#36848;&#32844;&#25253;&#21578;\&#22522;&#30784;&#25968;&#25454;&#34920;_16&#24180;.xlsx" TargetMode="External"/><Relationship Id="rId2" Type="http://schemas.microsoft.com/office/2011/relationships/chartColorStyle" Target="colors24.xml"/><Relationship Id="rId1" Type="http://schemas.microsoft.com/office/2011/relationships/chartStyle" Target="style24.xml"/></Relationships>
</file>

<file path=ppt/charts/_rels/chart27.xml.rels><?xml version="1.0" encoding="UTF-8" standalone="yes"?>
<Relationships xmlns="http://schemas.openxmlformats.org/package/2006/relationships"><Relationship Id="rId3" Type="http://schemas.openxmlformats.org/officeDocument/2006/relationships/oleObject" Target="file:///F:\05_&#24037;&#20316;&#24635;&#32467;\00_&#20135;&#21697;&#32447;&#25253;&#21578;\&#24180;&#24230;&#25253;&#21578;\&#36848;&#32844;&#25253;&#21578;\&#22522;&#30784;&#25968;&#25454;&#34920;_16&#24180;.xlsx" TargetMode="External"/><Relationship Id="rId2" Type="http://schemas.microsoft.com/office/2011/relationships/chartColorStyle" Target="colors25.xml"/><Relationship Id="rId1" Type="http://schemas.microsoft.com/office/2011/relationships/chartStyle" Target="style25.xml"/></Relationships>
</file>

<file path=ppt/charts/_rels/chart28.xml.rels><?xml version="1.0" encoding="UTF-8" standalone="yes"?>
<Relationships xmlns="http://schemas.openxmlformats.org/package/2006/relationships"><Relationship Id="rId3" Type="http://schemas.openxmlformats.org/officeDocument/2006/relationships/oleObject" Target="file:///F:\01_&#39033;&#30446;&#24037;&#20316;\01_&#39033;&#30446;&#36136;&#37327;\00_&#25925;&#38556;&#36319;&#36394;\20160106\AllBug.xls" TargetMode="External"/><Relationship Id="rId2" Type="http://schemas.microsoft.com/office/2011/relationships/chartColorStyle" Target="colors26.xml"/><Relationship Id="rId1" Type="http://schemas.microsoft.com/office/2011/relationships/chartStyle" Target="style26.xml"/></Relationships>
</file>

<file path=ppt/charts/_rels/chart29.xml.rels><?xml version="1.0" encoding="UTF-8" standalone="yes"?>
<Relationships xmlns="http://schemas.openxmlformats.org/package/2006/relationships"><Relationship Id="rId3" Type="http://schemas.openxmlformats.org/officeDocument/2006/relationships/oleObject" Target="file:///F:\01_&#39033;&#30446;&#24037;&#20316;\01_&#39033;&#30446;&#36136;&#37327;\00_&#25925;&#38556;&#36319;&#36394;\20160106\AllBug.xls" TargetMode="External"/><Relationship Id="rId2" Type="http://schemas.microsoft.com/office/2011/relationships/chartColorStyle" Target="colors27.xml"/><Relationship Id="rId1" Type="http://schemas.microsoft.com/office/2011/relationships/chartStyle" Target="style27.xml"/></Relationships>
</file>

<file path=ppt/charts/_rels/chart3.xml.rels><?xml version="1.0" encoding="UTF-8" standalone="yes"?>
<Relationships xmlns="http://schemas.openxmlformats.org/package/2006/relationships"><Relationship Id="rId3" Type="http://schemas.openxmlformats.org/officeDocument/2006/relationships/oleObject" Target="file:///D:\WORK\&#24037;&#20316;&#27719;&#25253;\&#36848;&#32844;\2016&#24180;&#32456;\&#25968;&#25454;.xlsx" TargetMode="External"/><Relationship Id="rId2" Type="http://schemas.microsoft.com/office/2011/relationships/chartColorStyle" Target="colors3.xml"/><Relationship Id="rId1" Type="http://schemas.microsoft.com/office/2011/relationships/chartStyle" Target="style3.xml"/></Relationships>
</file>

<file path=ppt/charts/_rels/chart30.xml.rels><?xml version="1.0" encoding="UTF-8" standalone="yes"?>
<Relationships xmlns="http://schemas.openxmlformats.org/package/2006/relationships"><Relationship Id="rId3" Type="http://schemas.openxmlformats.org/officeDocument/2006/relationships/oleObject" Target="file:///F:\01_&#39033;&#30446;&#24037;&#20316;\03_&#39033;&#30446;&#23454;&#26045;\03_&#36136;&#37327;&#25915;&#20851;&#19987;&#39064;\&#24615;&#33021;&#25915;&#20851;\&#24615;&#33021;&#20248;&#21270;&#25915;&#20851;&#19987;&#39064;.xlsx" TargetMode="External"/><Relationship Id="rId2" Type="http://schemas.microsoft.com/office/2011/relationships/chartColorStyle" Target="colors28.xml"/><Relationship Id="rId1" Type="http://schemas.microsoft.com/office/2011/relationships/chartStyle" Target="style28.xml"/></Relationships>
</file>

<file path=ppt/charts/_rels/chart31.xml.rels><?xml version="1.0" encoding="UTF-8" standalone="yes"?>
<Relationships xmlns="http://schemas.openxmlformats.org/package/2006/relationships"><Relationship Id="rId3" Type="http://schemas.openxmlformats.org/officeDocument/2006/relationships/oleObject" Target="file:///C:\Users\l11930\AppData\Roaming\Microsoft\Excel\AllBug%20(version%201).xlsb" TargetMode="External"/><Relationship Id="rId2" Type="http://schemas.microsoft.com/office/2011/relationships/chartColorStyle" Target="colors29.xml"/><Relationship Id="rId1" Type="http://schemas.microsoft.com/office/2011/relationships/chartStyle" Target="style29.xml"/></Relationships>
</file>

<file path=ppt/charts/_rels/chart32.xml.rels><?xml version="1.0" encoding="UTF-8" standalone="yes"?>
<Relationships xmlns="http://schemas.openxmlformats.org/package/2006/relationships"><Relationship Id="rId3" Type="http://schemas.openxmlformats.org/officeDocument/2006/relationships/oleObject" Target="file:///F:\05_&#24037;&#20316;&#24635;&#32467;\00_&#20135;&#21697;&#32447;&#25253;&#21578;\&#24180;&#24230;&#25253;&#21578;\&#36848;&#32844;&#25253;&#21578;\&#22522;&#30784;&#25968;&#25454;&#34920;_16&#24180;.xlsx" TargetMode="External"/><Relationship Id="rId2" Type="http://schemas.microsoft.com/office/2011/relationships/chartColorStyle" Target="colors30.xml"/><Relationship Id="rId1" Type="http://schemas.microsoft.com/office/2011/relationships/chartStyle" Target="style30.xml"/></Relationships>
</file>

<file path=ppt/charts/_rels/chart33.xml.rels><?xml version="1.0" encoding="UTF-8" standalone="yes"?>
<Relationships xmlns="http://schemas.openxmlformats.org/package/2006/relationships"><Relationship Id="rId3" Type="http://schemas.openxmlformats.org/officeDocument/2006/relationships/oleObject" Target="file:///D:\WORK\&#24037;&#20316;&#27719;&#25253;\&#36848;&#32844;\2016&#24180;&#32456;\&#25968;&#25454;.xlsx" TargetMode="External"/><Relationship Id="rId2" Type="http://schemas.microsoft.com/office/2011/relationships/chartColorStyle" Target="colors31.xml"/><Relationship Id="rId1" Type="http://schemas.microsoft.com/office/2011/relationships/chartStyle" Target="style31.xml"/></Relationships>
</file>

<file path=ppt/charts/_rels/chart34.xml.rels><?xml version="1.0" encoding="UTF-8" standalone="yes"?>
<Relationships xmlns="http://schemas.openxmlformats.org/package/2006/relationships"><Relationship Id="rId3" Type="http://schemas.openxmlformats.org/officeDocument/2006/relationships/oleObject" Target="file:///D:\WORK\&#24037;&#20316;&#27719;&#25253;\&#36848;&#32844;\2016&#24180;&#32456;\&#25968;&#25454;.xlsx" TargetMode="External"/><Relationship Id="rId2" Type="http://schemas.microsoft.com/office/2011/relationships/chartColorStyle" Target="colors32.xml"/><Relationship Id="rId1" Type="http://schemas.microsoft.com/office/2011/relationships/chartStyle" Target="style32.xml"/></Relationships>
</file>

<file path=ppt/charts/_rels/chart35.xml.rels><?xml version="1.0" encoding="UTF-8" standalone="yes"?>
<Relationships xmlns="http://schemas.openxmlformats.org/package/2006/relationships"><Relationship Id="rId3" Type="http://schemas.openxmlformats.org/officeDocument/2006/relationships/oleObject" Target="file:///C:\Users\x13333\Desktop\1.xlsx" TargetMode="External"/><Relationship Id="rId2" Type="http://schemas.microsoft.com/office/2011/relationships/chartColorStyle" Target="colors33.xml"/><Relationship Id="rId1" Type="http://schemas.microsoft.com/office/2011/relationships/chartStyle" Target="style33.xml"/></Relationships>
</file>

<file path=ppt/charts/_rels/chart36.xml.rels><?xml version="1.0" encoding="UTF-8" standalone="yes"?>
<Relationships xmlns="http://schemas.openxmlformats.org/package/2006/relationships"><Relationship Id="rId3" Type="http://schemas.openxmlformats.org/officeDocument/2006/relationships/oleObject" Target="file:///C:\Users\x13333\Desktop\1.xlsx" TargetMode="External"/><Relationship Id="rId2" Type="http://schemas.microsoft.com/office/2011/relationships/chartColorStyle" Target="colors34.xml"/><Relationship Id="rId1" Type="http://schemas.microsoft.com/office/2011/relationships/chartStyle" Target="style34.xml"/></Relationships>
</file>

<file path=ppt/charts/_rels/chart37.xml.rels><?xml version="1.0" encoding="UTF-8" standalone="yes"?>
<Relationships xmlns="http://schemas.openxmlformats.org/package/2006/relationships"><Relationship Id="rId3" Type="http://schemas.openxmlformats.org/officeDocument/2006/relationships/oleObject" Target="file:///F:\05_&#24037;&#20316;&#24635;&#32467;\00_&#20135;&#21697;&#32447;&#25253;&#21578;\&#24180;&#24230;&#25253;&#21578;\&#36848;&#32844;&#25253;&#21578;\&#22522;&#30784;&#25968;&#25454;&#34920;_16&#24180;.xlsx" TargetMode="External"/><Relationship Id="rId2" Type="http://schemas.microsoft.com/office/2011/relationships/chartColorStyle" Target="colors35.xml"/><Relationship Id="rId1" Type="http://schemas.microsoft.com/office/2011/relationships/chartStyle" Target="style35.xml"/></Relationships>
</file>

<file path=ppt/charts/_rels/chart4.xml.rels><?xml version="1.0" encoding="UTF-8" standalone="yes"?>
<Relationships xmlns="http://schemas.openxmlformats.org/package/2006/relationships"><Relationship Id="rId3" Type="http://schemas.openxmlformats.org/officeDocument/2006/relationships/oleObject" Target="../embeddings/oleObject2.bin"/><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embeddings/oleObject3.bin"/><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file:///D:\10_&#24037;&#20316;&#31215;&#32047;\&#36848;&#32844;\&#36848;&#32844;.xlsx" TargetMode="External"/><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oleObject" Target="file:///D:\10_&#24037;&#20316;&#31215;&#32047;\&#36848;&#32844;\&#36848;&#32844;.xlsx" TargetMode="External"/><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oleObject" Target="file:///D:\10_&#24037;&#20316;&#31215;&#32047;\&#36848;&#32844;\&#36848;&#32844;.xlsx" TargetMode="External"/><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oleObject" Target="file:///D:\10_&#24037;&#20316;&#31215;&#32047;\&#36848;&#32844;\&#36848;&#32844;.xlsx" TargetMode="External"/><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1" i="0" u="none" strike="noStrike" kern="1200" spc="0" baseline="0">
                <a:solidFill>
                  <a:schemeClr val="tx1">
                    <a:lumMod val="65000"/>
                    <a:lumOff val="35000"/>
                  </a:schemeClr>
                </a:solidFill>
                <a:latin typeface="+mn-lt"/>
                <a:ea typeface="+mn-ea"/>
                <a:cs typeface="+mn-cs"/>
              </a:defRPr>
            </a:pPr>
            <a:r>
              <a:rPr lang="zh-CN" b="1"/>
              <a:t>故障情况</a:t>
            </a:r>
          </a:p>
        </c:rich>
      </c:tx>
      <c:layout/>
      <c:overlay val="0"/>
      <c:spPr>
        <a:noFill/>
        <a:ln>
          <a:noFill/>
        </a:ln>
        <a:effectLst/>
      </c:spPr>
      <c:txPr>
        <a:bodyPr rot="0" spcFirstLastPara="1" vertOverflow="ellipsis" vert="horz" wrap="square" anchor="ctr" anchorCtr="1"/>
        <a:lstStyle/>
        <a:p>
          <a:pPr>
            <a:defRPr sz="1400" b="1"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barChart>
        <c:barDir val="col"/>
        <c:grouping val="clustered"/>
        <c:varyColors val="0"/>
        <c:ser>
          <c:idx val="0"/>
          <c:order val="0"/>
          <c:tx>
            <c:strRef>
              <c:f>'2016特性数据'!$G$74</c:f>
              <c:strCache>
                <c:ptCount val="1"/>
                <c:pt idx="0">
                  <c:v>A/B类</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'2016特性数据'!$H$73:$J$73</c:f>
              <c:strCache>
                <c:ptCount val="3"/>
                <c:pt idx="0">
                  <c:v>已解决</c:v>
                </c:pt>
                <c:pt idx="1">
                  <c:v>待验证</c:v>
                </c:pt>
                <c:pt idx="2">
                  <c:v>待解决</c:v>
                </c:pt>
              </c:strCache>
            </c:strRef>
          </c:cat>
          <c:val>
            <c:numRef>
              <c:f>'2016特性数据'!$H$74:$J$74</c:f>
              <c:numCache>
                <c:formatCode>General</c:formatCode>
                <c:ptCount val="3"/>
                <c:pt idx="0">
                  <c:v>47</c:v>
                </c:pt>
                <c:pt idx="1">
                  <c:v>27</c:v>
                </c:pt>
                <c:pt idx="2">
                  <c:v>2</c:v>
                </c:pt>
              </c:numCache>
            </c:numRef>
          </c:val>
        </c:ser>
        <c:ser>
          <c:idx val="1"/>
          <c:order val="1"/>
          <c:tx>
            <c:strRef>
              <c:f>'2016特性数据'!$G$75</c:f>
              <c:strCache>
                <c:ptCount val="1"/>
                <c:pt idx="0">
                  <c:v>C/D类</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'2016特性数据'!$H$73:$J$73</c:f>
              <c:strCache>
                <c:ptCount val="3"/>
                <c:pt idx="0">
                  <c:v>已解决</c:v>
                </c:pt>
                <c:pt idx="1">
                  <c:v>待验证</c:v>
                </c:pt>
                <c:pt idx="2">
                  <c:v>待解决</c:v>
                </c:pt>
              </c:strCache>
            </c:strRef>
          </c:cat>
          <c:val>
            <c:numRef>
              <c:f>'2016特性数据'!$H$75:$J$75</c:f>
              <c:numCache>
                <c:formatCode>General</c:formatCode>
                <c:ptCount val="3"/>
                <c:pt idx="0">
                  <c:v>173</c:v>
                </c:pt>
                <c:pt idx="1">
                  <c:v>38</c:v>
                </c:pt>
                <c:pt idx="2">
                  <c:v>5</c:v>
                </c:pt>
              </c:numCache>
            </c:numRef>
          </c:val>
        </c:ser>
        <c:dLbls>
          <c:showLegendKey val="0"/>
          <c:showVal val="0"/>
          <c:showCatName val="0"/>
          <c:showSerName val="0"/>
          <c:showPercent val="0"/>
          <c:showBubbleSize val="0"/>
        </c:dLbls>
        <c:gapWidth val="219"/>
        <c:overlap val="-27"/>
        <c:axId val="382349936"/>
        <c:axId val="382354248"/>
      </c:barChart>
      <c:catAx>
        <c:axId val="38234993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382354248"/>
        <c:crosses val="autoZero"/>
        <c:auto val="1"/>
        <c:lblAlgn val="ctr"/>
        <c:lblOffset val="100"/>
        <c:noMultiLvlLbl val="0"/>
      </c:catAx>
      <c:valAx>
        <c:axId val="38235424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382349936"/>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solidFill>
        <a:srgbClr val="A9CB01"/>
      </a:solidFill>
    </a:ln>
    <a:effectLst/>
  </c:spPr>
  <c:txPr>
    <a:bodyPr/>
    <a:lstStyle/>
    <a:p>
      <a:pPr>
        <a:defRPr/>
      </a:pPr>
      <a:endParaRPr lang="zh-CN"/>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400" b="0" i="0" u="none" strike="noStrike" kern="1200" spc="0" baseline="0">
                <a:solidFill>
                  <a:sysClr val="windowText" lastClr="000000">
                    <a:lumMod val="65000"/>
                    <a:lumOff val="35000"/>
                  </a:sysClr>
                </a:solidFill>
                <a:latin typeface="+mn-lt"/>
                <a:ea typeface="+mn-ea"/>
                <a:cs typeface="+mn-cs"/>
              </a:defRPr>
            </a:pPr>
            <a:r>
              <a:rPr lang="zh-CN" altLang="zh-CN" sz="1400" b="0" i="0" baseline="0" dirty="0">
                <a:effectLst/>
              </a:rPr>
              <a:t>人力投入</a:t>
            </a:r>
            <a:endParaRPr lang="zh-CN" altLang="zh-CN" sz="1400" dirty="0">
              <a:effectLst/>
            </a:endParaRPr>
          </a:p>
        </c:rich>
      </c:tx>
      <c:layout>
        <c:manualLayout>
          <c:xMode val="edge"/>
          <c:yMode val="edge"/>
          <c:x val="0.3722504404685848"/>
          <c:y val="0"/>
        </c:manualLayout>
      </c:layout>
      <c:overlay val="0"/>
      <c:spPr>
        <a:noFill/>
        <a:ln>
          <a:noFill/>
        </a:ln>
        <a:effectLst/>
      </c:spPr>
      <c:txPr>
        <a:bodyPr rot="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400" b="0" i="0" u="none" strike="noStrike" kern="1200" spc="0" baseline="0">
              <a:solidFill>
                <a:sysClr val="windowText" lastClr="000000">
                  <a:lumMod val="65000"/>
                  <a:lumOff val="35000"/>
                </a:sysClr>
              </a:solidFill>
              <a:latin typeface="+mn-lt"/>
              <a:ea typeface="+mn-ea"/>
              <a:cs typeface="+mn-cs"/>
            </a:defRPr>
          </a:pPr>
          <a:endParaRPr lang="zh-CN"/>
        </a:p>
      </c:txPr>
    </c:title>
    <c:autoTitleDeleted val="0"/>
    <c:plotArea>
      <c:layout>
        <c:manualLayout>
          <c:layoutTarget val="inner"/>
          <c:xMode val="edge"/>
          <c:yMode val="edge"/>
          <c:x val="6.3577071749888636E-2"/>
          <c:y val="0.18934240362811788"/>
          <c:w val="0.90039103757659356"/>
          <c:h val="0.54947060188904961"/>
        </c:manualLayout>
      </c:layout>
      <c:barChart>
        <c:barDir val="col"/>
        <c:grouping val="clustered"/>
        <c:varyColors val="0"/>
        <c:ser>
          <c:idx val="0"/>
          <c:order val="0"/>
          <c:tx>
            <c:strRef>
              <c:f>Sheet1!$O$81</c:f>
              <c:strCache>
                <c:ptCount val="1"/>
                <c:pt idx="0">
                  <c:v>深圳</c:v>
                </c:pt>
              </c:strCache>
            </c:strRef>
          </c:tx>
          <c:spPr>
            <a:solidFill>
              <a:schemeClr val="accent1"/>
            </a:solidFill>
            <a:ln>
              <a:noFill/>
            </a:ln>
            <a:effectLst/>
          </c:spPr>
          <c:invertIfNegative val="0"/>
          <c:cat>
            <c:strRef>
              <c:f>Sheet1!$P$80:$S$80</c:f>
              <c:strCache>
                <c:ptCount val="4"/>
                <c:pt idx="0">
                  <c:v>Q1</c:v>
                </c:pt>
                <c:pt idx="1">
                  <c:v>Q2</c:v>
                </c:pt>
                <c:pt idx="2">
                  <c:v>Q3</c:v>
                </c:pt>
                <c:pt idx="3">
                  <c:v>Q4</c:v>
                </c:pt>
              </c:strCache>
            </c:strRef>
          </c:cat>
          <c:val>
            <c:numRef>
              <c:f>Sheet1!$P$81:$S$81</c:f>
              <c:numCache>
                <c:formatCode>General</c:formatCode>
                <c:ptCount val="4"/>
                <c:pt idx="0">
                  <c:v>3</c:v>
                </c:pt>
                <c:pt idx="1">
                  <c:v>4</c:v>
                </c:pt>
                <c:pt idx="2">
                  <c:v>5</c:v>
                </c:pt>
                <c:pt idx="3">
                  <c:v>5</c:v>
                </c:pt>
              </c:numCache>
            </c:numRef>
          </c:val>
        </c:ser>
        <c:ser>
          <c:idx val="1"/>
          <c:order val="1"/>
          <c:tx>
            <c:strRef>
              <c:f>Sheet1!$O$82</c:f>
              <c:strCache>
                <c:ptCount val="1"/>
                <c:pt idx="0">
                  <c:v>南京</c:v>
                </c:pt>
              </c:strCache>
            </c:strRef>
          </c:tx>
          <c:spPr>
            <a:solidFill>
              <a:schemeClr val="accent2"/>
            </a:solidFill>
            <a:ln>
              <a:noFill/>
            </a:ln>
            <a:effectLst/>
          </c:spPr>
          <c:invertIfNegative val="0"/>
          <c:cat>
            <c:strRef>
              <c:f>Sheet1!$P$80:$S$80</c:f>
              <c:strCache>
                <c:ptCount val="4"/>
                <c:pt idx="0">
                  <c:v>Q1</c:v>
                </c:pt>
                <c:pt idx="1">
                  <c:v>Q2</c:v>
                </c:pt>
                <c:pt idx="2">
                  <c:v>Q3</c:v>
                </c:pt>
                <c:pt idx="3">
                  <c:v>Q4</c:v>
                </c:pt>
              </c:strCache>
            </c:strRef>
          </c:cat>
          <c:val>
            <c:numRef>
              <c:f>Sheet1!$P$82:$S$82</c:f>
              <c:numCache>
                <c:formatCode>General</c:formatCode>
                <c:ptCount val="4"/>
                <c:pt idx="0">
                  <c:v>1</c:v>
                </c:pt>
                <c:pt idx="1">
                  <c:v>2</c:v>
                </c:pt>
                <c:pt idx="2">
                  <c:v>2</c:v>
                </c:pt>
                <c:pt idx="3">
                  <c:v>2</c:v>
                </c:pt>
              </c:numCache>
            </c:numRef>
          </c:val>
        </c:ser>
        <c:dLbls>
          <c:showLegendKey val="0"/>
          <c:showVal val="0"/>
          <c:showCatName val="0"/>
          <c:showSerName val="0"/>
          <c:showPercent val="0"/>
          <c:showBubbleSize val="0"/>
        </c:dLbls>
        <c:gapWidth val="219"/>
        <c:overlap val="-27"/>
        <c:axId val="430572192"/>
        <c:axId val="430569448"/>
      </c:barChart>
      <c:catAx>
        <c:axId val="4305721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430569448"/>
        <c:crosses val="autoZero"/>
        <c:auto val="1"/>
        <c:lblAlgn val="ctr"/>
        <c:lblOffset val="100"/>
        <c:noMultiLvlLbl val="0"/>
      </c:catAx>
      <c:valAx>
        <c:axId val="43056944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430572192"/>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solidFill>
        <a:srgbClr val="A9CB01"/>
      </a:solidFill>
    </a:ln>
    <a:effectLst/>
  </c:spPr>
  <c:txPr>
    <a:bodyPr/>
    <a:lstStyle/>
    <a:p>
      <a:pPr>
        <a:defRPr/>
      </a:pPr>
      <a:endParaRPr lang="zh-CN"/>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cap="all" spc="120" normalizeH="0" baseline="0">
                <a:solidFill>
                  <a:schemeClr val="tx1">
                    <a:lumMod val="65000"/>
                    <a:lumOff val="35000"/>
                  </a:schemeClr>
                </a:solidFill>
                <a:latin typeface="+mn-lt"/>
                <a:ea typeface="+mn-ea"/>
                <a:cs typeface="+mn-cs"/>
              </a:defRPr>
            </a:pPr>
            <a:r>
              <a:rPr lang="zh-CN" sz="1400" b="0" dirty="0" smtClean="0"/>
              <a:t>性能摸底</a:t>
            </a:r>
            <a:r>
              <a:rPr lang="zh-CN" altLang="en-US" sz="1400" b="0" dirty="0" smtClean="0"/>
              <a:t>及优化进展</a:t>
            </a:r>
            <a:endParaRPr lang="zh-CN" sz="1400" b="0" dirty="0"/>
          </a:p>
        </c:rich>
      </c:tx>
      <c:layout/>
      <c:overlay val="0"/>
      <c:spPr>
        <a:noFill/>
        <a:ln>
          <a:noFill/>
        </a:ln>
        <a:effectLst/>
      </c:spPr>
      <c:txPr>
        <a:bodyPr rot="0" spcFirstLastPara="1" vertOverflow="ellipsis" vert="horz" wrap="square" anchor="ctr" anchorCtr="1"/>
        <a:lstStyle/>
        <a:p>
          <a:pPr>
            <a:defRPr sz="1400" b="0" i="0" u="none" strike="noStrike" kern="1200" cap="all" spc="120" normalizeH="0" baseline="0">
              <a:solidFill>
                <a:schemeClr val="tx1">
                  <a:lumMod val="65000"/>
                  <a:lumOff val="35000"/>
                </a:schemeClr>
              </a:solidFill>
              <a:latin typeface="+mn-lt"/>
              <a:ea typeface="+mn-ea"/>
              <a:cs typeface="+mn-cs"/>
            </a:defRPr>
          </a:pPr>
          <a:endParaRPr lang="zh-CN"/>
        </a:p>
      </c:txPr>
    </c:title>
    <c:autoTitleDeleted val="0"/>
    <c:plotArea>
      <c:layout>
        <c:manualLayout>
          <c:layoutTarget val="inner"/>
          <c:xMode val="edge"/>
          <c:yMode val="edge"/>
          <c:x val="0.19536879650559238"/>
          <c:y val="0.23577410901467505"/>
          <c:w val="0.78148744813433191"/>
          <c:h val="0.52160220125786172"/>
        </c:manualLayout>
      </c:layout>
      <c:barChart>
        <c:barDir val="col"/>
        <c:grouping val="clustered"/>
        <c:varyColors val="0"/>
        <c:ser>
          <c:idx val="0"/>
          <c:order val="0"/>
          <c:tx>
            <c:strRef>
              <c:f>Sheet1!$N$35</c:f>
              <c:strCache>
                <c:ptCount val="1"/>
                <c:pt idx="0">
                  <c:v>仿真</c:v>
                </c:pt>
              </c:strCache>
            </c:strRef>
          </c:tx>
          <c:spPr>
            <a:solidFill>
              <a:schemeClr val="accent1"/>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064" b="0" i="0" u="none" strike="noStrike" kern="1200" baseline="0">
                    <a:solidFill>
                      <a:schemeClr val="tx1">
                        <a:lumMod val="50000"/>
                        <a:lumOff val="50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tx1">
                          <a:lumMod val="35000"/>
                          <a:lumOff val="65000"/>
                        </a:schemeClr>
                      </a:solidFill>
                    </a:ln>
                    <a:effectLst/>
                  </c:spPr>
                </c15:leaderLines>
              </c:ext>
            </c:extLst>
          </c:dLbls>
          <c:cat>
            <c:strRef>
              <c:f>Sheet1!$O$34:$R$34</c:f>
              <c:strCache>
                <c:ptCount val="4"/>
                <c:pt idx="0">
                  <c:v>协议项场景
（两天线）</c:v>
                </c:pt>
                <c:pt idx="1">
                  <c:v>单UE场景</c:v>
                </c:pt>
                <c:pt idx="2">
                  <c:v>多UE场景</c:v>
                </c:pt>
                <c:pt idx="3">
                  <c:v>多天线场景</c:v>
                </c:pt>
              </c:strCache>
            </c:strRef>
          </c:cat>
          <c:val>
            <c:numRef>
              <c:f>Sheet1!$O$35:$R$35</c:f>
              <c:numCache>
                <c:formatCode>General</c:formatCode>
                <c:ptCount val="4"/>
                <c:pt idx="0">
                  <c:v>424</c:v>
                </c:pt>
                <c:pt idx="1">
                  <c:v>520</c:v>
                </c:pt>
                <c:pt idx="2">
                  <c:v>279</c:v>
                </c:pt>
                <c:pt idx="3">
                  <c:v>210</c:v>
                </c:pt>
              </c:numCache>
            </c:numRef>
          </c:val>
        </c:ser>
        <c:ser>
          <c:idx val="1"/>
          <c:order val="1"/>
          <c:tx>
            <c:strRef>
              <c:f>Sheet1!$N$36</c:f>
              <c:strCache>
                <c:ptCount val="1"/>
                <c:pt idx="0">
                  <c:v>实测</c:v>
                </c:pt>
              </c:strCache>
            </c:strRef>
          </c:tx>
          <c:spPr>
            <a:solidFill>
              <a:schemeClr val="accent2"/>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064" b="0" i="0" u="none" strike="noStrike" kern="1200" baseline="0">
                    <a:solidFill>
                      <a:schemeClr val="tx1">
                        <a:lumMod val="50000"/>
                        <a:lumOff val="50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tx1">
                          <a:lumMod val="35000"/>
                          <a:lumOff val="65000"/>
                        </a:schemeClr>
                      </a:solidFill>
                    </a:ln>
                    <a:effectLst/>
                  </c:spPr>
                </c15:leaderLines>
              </c:ext>
            </c:extLst>
          </c:dLbls>
          <c:cat>
            <c:strRef>
              <c:f>Sheet1!$O$34:$R$34</c:f>
              <c:strCache>
                <c:ptCount val="4"/>
                <c:pt idx="0">
                  <c:v>协议项场景
（两天线）</c:v>
                </c:pt>
                <c:pt idx="1">
                  <c:v>单UE场景</c:v>
                </c:pt>
                <c:pt idx="2">
                  <c:v>多UE场景</c:v>
                </c:pt>
                <c:pt idx="3">
                  <c:v>多天线场景</c:v>
                </c:pt>
              </c:strCache>
            </c:strRef>
          </c:cat>
          <c:val>
            <c:numRef>
              <c:f>Sheet1!$O$36:$R$36</c:f>
              <c:numCache>
                <c:formatCode>General</c:formatCode>
                <c:ptCount val="4"/>
                <c:pt idx="0">
                  <c:v>424</c:v>
                </c:pt>
                <c:pt idx="1">
                  <c:v>500</c:v>
                </c:pt>
                <c:pt idx="2">
                  <c:v>120</c:v>
                </c:pt>
                <c:pt idx="3">
                  <c:v>0</c:v>
                </c:pt>
              </c:numCache>
            </c:numRef>
          </c:val>
        </c:ser>
        <c:ser>
          <c:idx val="2"/>
          <c:order val="2"/>
          <c:tx>
            <c:strRef>
              <c:f>Sheet1!$N$37</c:f>
              <c:strCache>
                <c:ptCount val="1"/>
                <c:pt idx="0">
                  <c:v>达标</c:v>
                </c:pt>
              </c:strCache>
            </c:strRef>
          </c:tx>
          <c:spPr>
            <a:solidFill>
              <a:schemeClr val="accent3"/>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064" b="0" i="0" u="none" strike="noStrike" kern="1200" baseline="0">
                    <a:solidFill>
                      <a:schemeClr val="tx1">
                        <a:lumMod val="50000"/>
                        <a:lumOff val="50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tx1">
                          <a:lumMod val="35000"/>
                          <a:lumOff val="65000"/>
                        </a:schemeClr>
                      </a:solidFill>
                    </a:ln>
                    <a:effectLst/>
                  </c:spPr>
                </c15:leaderLines>
              </c:ext>
            </c:extLst>
          </c:dLbls>
          <c:cat>
            <c:strRef>
              <c:f>Sheet1!$O$34:$R$34</c:f>
              <c:strCache>
                <c:ptCount val="4"/>
                <c:pt idx="0">
                  <c:v>协议项场景
（两天线）</c:v>
                </c:pt>
                <c:pt idx="1">
                  <c:v>单UE场景</c:v>
                </c:pt>
                <c:pt idx="2">
                  <c:v>多UE场景</c:v>
                </c:pt>
                <c:pt idx="3">
                  <c:v>多天线场景</c:v>
                </c:pt>
              </c:strCache>
            </c:strRef>
          </c:cat>
          <c:val>
            <c:numRef>
              <c:f>Sheet1!$O$37:$R$37</c:f>
              <c:numCache>
                <c:formatCode>General</c:formatCode>
                <c:ptCount val="4"/>
                <c:pt idx="0">
                  <c:v>422</c:v>
                </c:pt>
                <c:pt idx="1">
                  <c:v>481</c:v>
                </c:pt>
                <c:pt idx="2">
                  <c:v>115</c:v>
                </c:pt>
                <c:pt idx="3">
                  <c:v>0</c:v>
                </c:pt>
              </c:numCache>
            </c:numRef>
          </c:val>
        </c:ser>
        <c:dLbls>
          <c:dLblPos val="outEnd"/>
          <c:showLegendKey val="0"/>
          <c:showVal val="1"/>
          <c:showCatName val="0"/>
          <c:showSerName val="0"/>
          <c:showPercent val="0"/>
          <c:showBubbleSize val="0"/>
        </c:dLbls>
        <c:gapWidth val="444"/>
        <c:overlap val="-90"/>
        <c:axId val="430570232"/>
        <c:axId val="430571016"/>
      </c:barChart>
      <c:catAx>
        <c:axId val="430570232"/>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64" b="0" i="0" u="none" strike="noStrike" kern="1200" cap="all" spc="120" normalizeH="0" baseline="0">
                <a:solidFill>
                  <a:schemeClr val="tx1">
                    <a:lumMod val="65000"/>
                    <a:lumOff val="35000"/>
                  </a:schemeClr>
                </a:solidFill>
                <a:latin typeface="+mn-lt"/>
                <a:ea typeface="+mn-ea"/>
                <a:cs typeface="+mn-cs"/>
              </a:defRPr>
            </a:pPr>
            <a:endParaRPr lang="zh-CN"/>
          </a:p>
        </c:txPr>
        <c:crossAx val="430571016"/>
        <c:crosses val="autoZero"/>
        <c:auto val="1"/>
        <c:lblAlgn val="ctr"/>
        <c:lblOffset val="100"/>
        <c:noMultiLvlLbl val="0"/>
      </c:catAx>
      <c:valAx>
        <c:axId val="430571016"/>
        <c:scaling>
          <c:orientation val="minMax"/>
        </c:scaling>
        <c:delete val="1"/>
        <c:axPos val="l"/>
        <c:numFmt formatCode="General" sourceLinked="1"/>
        <c:majorTickMark val="none"/>
        <c:minorTickMark val="none"/>
        <c:tickLblPos val="nextTo"/>
        <c:crossAx val="430570232"/>
        <c:crosses val="autoZero"/>
        <c:crossBetween val="between"/>
      </c:valAx>
      <c:spPr>
        <a:noFill/>
        <a:ln>
          <a:noFill/>
        </a:ln>
        <a:effectLst/>
      </c:spPr>
    </c:plotArea>
    <c:legend>
      <c:legendPos val="t"/>
      <c:layout>
        <c:manualLayout>
          <c:xMode val="edge"/>
          <c:yMode val="edge"/>
          <c:x val="2.730281849548303E-3"/>
          <c:y val="0.22649280467906374"/>
          <c:w val="0.14941849386440703"/>
          <c:h val="0.6891556745140055"/>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solidFill>
        <a:srgbClr val="A9CB01"/>
      </a:solidFill>
    </a:ln>
    <a:effectLst/>
  </c:spPr>
  <c:txPr>
    <a:bodyPr/>
    <a:lstStyle/>
    <a:p>
      <a:pPr>
        <a:defRPr/>
      </a:pPr>
      <a:endParaRPr lang="zh-CN"/>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1" i="0" u="none" strike="noStrike" kern="1200" spc="0" baseline="0">
                <a:solidFill>
                  <a:schemeClr val="tx1">
                    <a:lumMod val="65000"/>
                    <a:lumOff val="35000"/>
                  </a:schemeClr>
                </a:solidFill>
                <a:latin typeface="+mn-lt"/>
                <a:ea typeface="+mn-ea"/>
                <a:cs typeface="+mn-cs"/>
              </a:defRPr>
            </a:pPr>
            <a:r>
              <a:rPr lang="zh-CN" altLang="en-US" b="1" dirty="0"/>
              <a:t>功能项完成情况</a:t>
            </a:r>
          </a:p>
        </c:rich>
      </c:tx>
      <c:layout/>
      <c:overlay val="0"/>
      <c:spPr>
        <a:noFill/>
        <a:ln>
          <a:noFill/>
        </a:ln>
        <a:effectLst/>
      </c:spPr>
      <c:txPr>
        <a:bodyPr rot="0" spcFirstLastPara="1" vertOverflow="ellipsis" vert="horz" wrap="square" anchor="ctr" anchorCtr="1"/>
        <a:lstStyle/>
        <a:p>
          <a:pPr>
            <a:defRPr sz="1400" b="1"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barChart>
        <c:barDir val="col"/>
        <c:grouping val="clustered"/>
        <c:varyColors val="0"/>
        <c:ser>
          <c:idx val="0"/>
          <c:order val="0"/>
          <c:tx>
            <c:strRef>
              <c:f>自动化平台!$C$18</c:f>
              <c:strCache>
                <c:ptCount val="1"/>
                <c:pt idx="0">
                  <c:v>深圳</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自动化平台!$D$17:$G$17</c:f>
              <c:strCache>
                <c:ptCount val="4"/>
                <c:pt idx="0">
                  <c:v>总功能项</c:v>
                </c:pt>
                <c:pt idx="1">
                  <c:v>已完成</c:v>
                </c:pt>
                <c:pt idx="2">
                  <c:v>进行中</c:v>
                </c:pt>
                <c:pt idx="3">
                  <c:v>未启动</c:v>
                </c:pt>
              </c:strCache>
            </c:strRef>
          </c:cat>
          <c:val>
            <c:numRef>
              <c:f>自动化平台!$D$18:$G$18</c:f>
              <c:numCache>
                <c:formatCode>General</c:formatCode>
                <c:ptCount val="4"/>
                <c:pt idx="0">
                  <c:v>12</c:v>
                </c:pt>
                <c:pt idx="1">
                  <c:v>8</c:v>
                </c:pt>
                <c:pt idx="2">
                  <c:v>2</c:v>
                </c:pt>
                <c:pt idx="3">
                  <c:v>2</c:v>
                </c:pt>
              </c:numCache>
            </c:numRef>
          </c:val>
        </c:ser>
        <c:ser>
          <c:idx val="1"/>
          <c:order val="1"/>
          <c:tx>
            <c:strRef>
              <c:f>自动化平台!$C$19</c:f>
              <c:strCache>
                <c:ptCount val="1"/>
                <c:pt idx="0">
                  <c:v>南京</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自动化平台!$D$17:$G$17</c:f>
              <c:strCache>
                <c:ptCount val="4"/>
                <c:pt idx="0">
                  <c:v>总功能项</c:v>
                </c:pt>
                <c:pt idx="1">
                  <c:v>已完成</c:v>
                </c:pt>
                <c:pt idx="2">
                  <c:v>进行中</c:v>
                </c:pt>
                <c:pt idx="3">
                  <c:v>未启动</c:v>
                </c:pt>
              </c:strCache>
            </c:strRef>
          </c:cat>
          <c:val>
            <c:numRef>
              <c:f>自动化平台!$D$19:$G$19</c:f>
              <c:numCache>
                <c:formatCode>General</c:formatCode>
                <c:ptCount val="4"/>
                <c:pt idx="0">
                  <c:v>3</c:v>
                </c:pt>
                <c:pt idx="1">
                  <c:v>0</c:v>
                </c:pt>
                <c:pt idx="2">
                  <c:v>2</c:v>
                </c:pt>
                <c:pt idx="3">
                  <c:v>1</c:v>
                </c:pt>
              </c:numCache>
            </c:numRef>
          </c:val>
        </c:ser>
        <c:dLbls>
          <c:dLblPos val="outEnd"/>
          <c:showLegendKey val="0"/>
          <c:showVal val="1"/>
          <c:showCatName val="0"/>
          <c:showSerName val="0"/>
          <c:showPercent val="0"/>
          <c:showBubbleSize val="0"/>
        </c:dLbls>
        <c:gapWidth val="219"/>
        <c:overlap val="-27"/>
        <c:axId val="430571800"/>
        <c:axId val="430565528"/>
      </c:barChart>
      <c:catAx>
        <c:axId val="43057180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430565528"/>
        <c:crosses val="autoZero"/>
        <c:auto val="1"/>
        <c:lblAlgn val="ctr"/>
        <c:lblOffset val="100"/>
        <c:noMultiLvlLbl val="0"/>
      </c:catAx>
      <c:valAx>
        <c:axId val="43056552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430571800"/>
        <c:crosses val="autoZero"/>
        <c:crossBetween val="between"/>
      </c:valAx>
      <c:spPr>
        <a:noFill/>
        <a:ln>
          <a:noFill/>
        </a:ln>
        <a:effectLst/>
      </c:spPr>
    </c:plotArea>
    <c:legend>
      <c:legendPos val="b"/>
      <c:layout>
        <c:manualLayout>
          <c:xMode val="edge"/>
          <c:yMode val="edge"/>
          <c:x val="0.68097339070936214"/>
          <c:y val="0.91547019246925299"/>
          <c:w val="0.31902660929063786"/>
          <c:h val="8.4529807530747042E-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solidFill>
        <a:srgbClr val="A9CB01"/>
      </a:solidFill>
    </a:ln>
    <a:effectLst/>
  </c:spPr>
  <c:txPr>
    <a:bodyPr/>
    <a:lstStyle/>
    <a:p>
      <a:pPr>
        <a:defRPr/>
      </a:pPr>
      <a:endParaRPr lang="zh-CN"/>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1" i="0" u="none" strike="noStrike" kern="1200" spc="0" baseline="0">
                <a:solidFill>
                  <a:schemeClr val="tx1">
                    <a:lumMod val="65000"/>
                    <a:lumOff val="35000"/>
                  </a:schemeClr>
                </a:solidFill>
                <a:latin typeface="+mn-lt"/>
                <a:ea typeface="+mn-ea"/>
                <a:cs typeface="+mn-cs"/>
              </a:defRPr>
            </a:pPr>
            <a:r>
              <a:rPr lang="zh-CN" altLang="en-US" b="1"/>
              <a:t>人力投入</a:t>
            </a:r>
          </a:p>
        </c:rich>
      </c:tx>
      <c:layout/>
      <c:overlay val="0"/>
      <c:spPr>
        <a:noFill/>
        <a:ln>
          <a:noFill/>
        </a:ln>
        <a:effectLst/>
      </c:spPr>
      <c:txPr>
        <a:bodyPr rot="0" spcFirstLastPara="1" vertOverflow="ellipsis" vert="horz" wrap="square" anchor="ctr" anchorCtr="1"/>
        <a:lstStyle/>
        <a:p>
          <a:pPr>
            <a:defRPr sz="1400" b="1"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barChart>
        <c:barDir val="col"/>
        <c:grouping val="clustered"/>
        <c:varyColors val="0"/>
        <c:ser>
          <c:idx val="0"/>
          <c:order val="0"/>
          <c:tx>
            <c:strRef>
              <c:f>自动化平台!$C$24</c:f>
              <c:strCache>
                <c:ptCount val="1"/>
                <c:pt idx="0">
                  <c:v>深圳</c:v>
                </c:pt>
              </c:strCache>
            </c:strRef>
          </c:tx>
          <c:spPr>
            <a:solidFill>
              <a:schemeClr val="accent6"/>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自动化平台!$D$23:$G$23</c:f>
              <c:strCache>
                <c:ptCount val="4"/>
                <c:pt idx="0">
                  <c:v>16Q1</c:v>
                </c:pt>
                <c:pt idx="1">
                  <c:v>16Q2</c:v>
                </c:pt>
                <c:pt idx="2">
                  <c:v>16Q3</c:v>
                </c:pt>
                <c:pt idx="3">
                  <c:v>16Q4</c:v>
                </c:pt>
              </c:strCache>
            </c:strRef>
          </c:cat>
          <c:val>
            <c:numRef>
              <c:f>自动化平台!$D$24:$G$24</c:f>
              <c:numCache>
                <c:formatCode>General</c:formatCode>
                <c:ptCount val="4"/>
                <c:pt idx="0">
                  <c:v>1</c:v>
                </c:pt>
                <c:pt idx="1">
                  <c:v>0</c:v>
                </c:pt>
                <c:pt idx="2">
                  <c:v>1</c:v>
                </c:pt>
                <c:pt idx="3">
                  <c:v>0.5</c:v>
                </c:pt>
              </c:numCache>
            </c:numRef>
          </c:val>
        </c:ser>
        <c:ser>
          <c:idx val="1"/>
          <c:order val="1"/>
          <c:tx>
            <c:strRef>
              <c:f>自动化平台!$C$25</c:f>
              <c:strCache>
                <c:ptCount val="1"/>
                <c:pt idx="0">
                  <c:v>南京</c:v>
                </c:pt>
              </c:strCache>
            </c:strRef>
          </c:tx>
          <c:spPr>
            <a:solidFill>
              <a:schemeClr val="accent5"/>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自动化平台!$D$23:$G$23</c:f>
              <c:strCache>
                <c:ptCount val="4"/>
                <c:pt idx="0">
                  <c:v>16Q1</c:v>
                </c:pt>
                <c:pt idx="1">
                  <c:v>16Q2</c:v>
                </c:pt>
                <c:pt idx="2">
                  <c:v>16Q3</c:v>
                </c:pt>
                <c:pt idx="3">
                  <c:v>16Q4</c:v>
                </c:pt>
              </c:strCache>
            </c:strRef>
          </c:cat>
          <c:val>
            <c:numRef>
              <c:f>自动化平台!$D$25:$G$25</c:f>
              <c:numCache>
                <c:formatCode>General</c:formatCode>
                <c:ptCount val="4"/>
                <c:pt idx="0">
                  <c:v>0</c:v>
                </c:pt>
                <c:pt idx="1">
                  <c:v>0</c:v>
                </c:pt>
                <c:pt idx="2">
                  <c:v>0</c:v>
                </c:pt>
                <c:pt idx="3">
                  <c:v>0.5</c:v>
                </c:pt>
              </c:numCache>
            </c:numRef>
          </c:val>
        </c:ser>
        <c:dLbls>
          <c:dLblPos val="outEnd"/>
          <c:showLegendKey val="0"/>
          <c:showVal val="1"/>
          <c:showCatName val="0"/>
          <c:showSerName val="0"/>
          <c:showPercent val="0"/>
          <c:showBubbleSize val="0"/>
        </c:dLbls>
        <c:gapWidth val="219"/>
        <c:overlap val="-27"/>
        <c:axId val="430566312"/>
        <c:axId val="430572584"/>
      </c:barChart>
      <c:catAx>
        <c:axId val="4305663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430572584"/>
        <c:crosses val="autoZero"/>
        <c:auto val="1"/>
        <c:lblAlgn val="ctr"/>
        <c:lblOffset val="100"/>
        <c:noMultiLvlLbl val="0"/>
      </c:catAx>
      <c:valAx>
        <c:axId val="43057258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430566312"/>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solidFill>
        <a:srgbClr val="A9CB01"/>
      </a:solidFill>
    </a:ln>
    <a:effectLst/>
  </c:spPr>
  <c:txPr>
    <a:bodyPr/>
    <a:lstStyle/>
    <a:p>
      <a:pPr>
        <a:defRPr/>
      </a:pPr>
      <a:endParaRPr lang="zh-CN"/>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zh-CN" altLang="en-US" dirty="0" smtClean="0"/>
              <a:t>人力投入（人月）</a:t>
            </a:r>
            <a:endParaRPr lang="zh-CN" altLang="en-US" dirty="0"/>
          </a:p>
        </c:rich>
      </c:tx>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barChart>
        <c:barDir val="col"/>
        <c:grouping val="clustered"/>
        <c:varyColors val="0"/>
        <c:ser>
          <c:idx val="0"/>
          <c:order val="0"/>
          <c:tx>
            <c:strRef>
              <c:f>Sheet1!$C$41</c:f>
              <c:strCache>
                <c:ptCount val="1"/>
                <c:pt idx="0">
                  <c:v>深圳</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zh-CN"/>
              </a:p>
            </c:txPr>
            <c:dLblPos val="in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Sheet1!$B$42:$B$45</c:f>
              <c:strCache>
                <c:ptCount val="4"/>
                <c:pt idx="0">
                  <c:v>仿真器阶段</c:v>
                </c:pt>
                <c:pt idx="1">
                  <c:v>近端维测</c:v>
                </c:pt>
                <c:pt idx="2">
                  <c:v>远端维测</c:v>
                </c:pt>
                <c:pt idx="3">
                  <c:v>算法工具</c:v>
                </c:pt>
              </c:strCache>
            </c:strRef>
          </c:cat>
          <c:val>
            <c:numRef>
              <c:f>Sheet1!$C$42:$C$45</c:f>
              <c:numCache>
                <c:formatCode>General</c:formatCode>
                <c:ptCount val="4"/>
                <c:pt idx="0">
                  <c:v>1.5</c:v>
                </c:pt>
                <c:pt idx="1">
                  <c:v>14</c:v>
                </c:pt>
                <c:pt idx="2">
                  <c:v>14.5</c:v>
                </c:pt>
                <c:pt idx="3">
                  <c:v>9</c:v>
                </c:pt>
              </c:numCache>
            </c:numRef>
          </c:val>
        </c:ser>
        <c:ser>
          <c:idx val="1"/>
          <c:order val="1"/>
          <c:tx>
            <c:strRef>
              <c:f>Sheet1!$D$41</c:f>
              <c:strCache>
                <c:ptCount val="1"/>
                <c:pt idx="0">
                  <c:v>南京</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zh-CN"/>
              </a:p>
            </c:txPr>
            <c:dLblPos val="in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Sheet1!$B$42:$B$45</c:f>
              <c:strCache>
                <c:ptCount val="4"/>
                <c:pt idx="0">
                  <c:v>仿真器阶段</c:v>
                </c:pt>
                <c:pt idx="1">
                  <c:v>近端维测</c:v>
                </c:pt>
                <c:pt idx="2">
                  <c:v>远端维测</c:v>
                </c:pt>
                <c:pt idx="3">
                  <c:v>算法工具</c:v>
                </c:pt>
              </c:strCache>
            </c:strRef>
          </c:cat>
          <c:val>
            <c:numRef>
              <c:f>Sheet1!$D$42:$D$45</c:f>
              <c:numCache>
                <c:formatCode>General</c:formatCode>
                <c:ptCount val="4"/>
                <c:pt idx="0">
                  <c:v>0</c:v>
                </c:pt>
                <c:pt idx="1">
                  <c:v>0</c:v>
                </c:pt>
                <c:pt idx="2">
                  <c:v>6</c:v>
                </c:pt>
                <c:pt idx="3">
                  <c:v>7</c:v>
                </c:pt>
              </c:numCache>
            </c:numRef>
          </c:val>
        </c:ser>
        <c:dLbls>
          <c:dLblPos val="inEnd"/>
          <c:showLegendKey val="0"/>
          <c:showVal val="1"/>
          <c:showCatName val="0"/>
          <c:showSerName val="0"/>
          <c:showPercent val="0"/>
          <c:showBubbleSize val="0"/>
        </c:dLbls>
        <c:gapWidth val="219"/>
        <c:overlap val="-27"/>
        <c:axId val="430566704"/>
        <c:axId val="430567096"/>
      </c:barChart>
      <c:catAx>
        <c:axId val="43056670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430567096"/>
        <c:crosses val="autoZero"/>
        <c:auto val="1"/>
        <c:lblAlgn val="ctr"/>
        <c:lblOffset val="100"/>
        <c:noMultiLvlLbl val="0"/>
      </c:catAx>
      <c:valAx>
        <c:axId val="43056709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430566704"/>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solidFill>
        <a:srgbClr val="A9CB01"/>
      </a:solidFill>
    </a:ln>
    <a:effectLst/>
  </c:spPr>
  <c:txPr>
    <a:bodyPr/>
    <a:lstStyle/>
    <a:p>
      <a:pPr>
        <a:defRPr/>
      </a:pPr>
      <a:endParaRPr lang="zh-CN"/>
    </a:p>
  </c:txPr>
  <c:externalData r:id="rId3">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zh-CN" altLang="en-US"/>
              <a:t>维测手段</a:t>
            </a:r>
            <a:endParaRPr lang="zh-CN"/>
          </a:p>
        </c:rich>
      </c:tx>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barChart>
        <c:barDir val="col"/>
        <c:grouping val="clustered"/>
        <c:varyColors val="0"/>
        <c:ser>
          <c:idx val="0"/>
          <c:order val="0"/>
          <c:spPr>
            <a:solidFill>
              <a:schemeClr val="accent1"/>
            </a:solidFill>
            <a:ln>
              <a:noFill/>
            </a:ln>
            <a:effectLst/>
          </c:spPr>
          <c:invertIfNegative val="0"/>
          <c:dPt>
            <c:idx val="1"/>
            <c:invertIfNegative val="0"/>
            <c:bubble3D val="0"/>
            <c:spPr>
              <a:solidFill>
                <a:srgbClr val="99B701"/>
              </a:solidFill>
              <a:ln>
                <a:noFill/>
              </a:ln>
              <a:effectLst/>
            </c:spPr>
          </c:dPt>
          <c:dPt>
            <c:idx val="2"/>
            <c:invertIfNegative val="0"/>
            <c:bubble3D val="0"/>
            <c:spPr>
              <a:solidFill>
                <a:schemeClr val="accent6">
                  <a:lumMod val="75000"/>
                </a:schemeClr>
              </a:solidFill>
              <a:ln>
                <a:noFill/>
              </a:ln>
              <a:effectLst/>
            </c:spPr>
          </c:dPt>
          <c:dPt>
            <c:idx val="3"/>
            <c:invertIfNegative val="0"/>
            <c:bubble3D val="0"/>
            <c:spPr>
              <a:solidFill>
                <a:schemeClr val="bg1">
                  <a:lumMod val="75000"/>
                </a:schemeClr>
              </a:solidFill>
              <a:ln>
                <a:noFill/>
              </a:ln>
              <a:effectLst/>
            </c:spPr>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zh-CN"/>
              </a:p>
            </c:txPr>
            <c:dLblPos val="in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Sheet1!$B$15:$B$18</c:f>
              <c:strCache>
                <c:ptCount val="4"/>
                <c:pt idx="0">
                  <c:v>维测特性</c:v>
                </c:pt>
                <c:pt idx="1">
                  <c:v>已完成</c:v>
                </c:pt>
                <c:pt idx="2">
                  <c:v>进行中</c:v>
                </c:pt>
                <c:pt idx="3">
                  <c:v>未启动</c:v>
                </c:pt>
              </c:strCache>
            </c:strRef>
          </c:cat>
          <c:val>
            <c:numRef>
              <c:f>Sheet1!$C$15:$C$18</c:f>
              <c:numCache>
                <c:formatCode>General</c:formatCode>
                <c:ptCount val="4"/>
                <c:pt idx="0">
                  <c:v>23</c:v>
                </c:pt>
                <c:pt idx="1">
                  <c:v>16</c:v>
                </c:pt>
                <c:pt idx="2">
                  <c:v>2</c:v>
                </c:pt>
                <c:pt idx="3">
                  <c:v>6</c:v>
                </c:pt>
              </c:numCache>
            </c:numRef>
          </c:val>
        </c:ser>
        <c:dLbls>
          <c:dLblPos val="inEnd"/>
          <c:showLegendKey val="0"/>
          <c:showVal val="1"/>
          <c:showCatName val="0"/>
          <c:showSerName val="0"/>
          <c:showPercent val="0"/>
          <c:showBubbleSize val="0"/>
        </c:dLbls>
        <c:gapWidth val="219"/>
        <c:overlap val="-27"/>
        <c:axId val="430568664"/>
        <c:axId val="430569056"/>
      </c:barChart>
      <c:catAx>
        <c:axId val="43056866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430569056"/>
        <c:crosses val="autoZero"/>
        <c:auto val="1"/>
        <c:lblAlgn val="ctr"/>
        <c:lblOffset val="100"/>
        <c:noMultiLvlLbl val="0"/>
      </c:catAx>
      <c:valAx>
        <c:axId val="43056905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430568664"/>
        <c:crosses val="autoZero"/>
        <c:crossBetween val="between"/>
      </c:valAx>
      <c:spPr>
        <a:noFill/>
        <a:ln>
          <a:noFill/>
        </a:ln>
        <a:effectLst/>
      </c:spPr>
    </c:plotArea>
    <c:plotVisOnly val="1"/>
    <c:dispBlanksAs val="gap"/>
    <c:showDLblsOverMax val="0"/>
  </c:chart>
  <c:spPr>
    <a:noFill/>
    <a:ln>
      <a:solidFill>
        <a:srgbClr val="A9CB01"/>
      </a:solidFill>
    </a:ln>
    <a:effectLst/>
  </c:spPr>
  <c:txPr>
    <a:bodyPr/>
    <a:lstStyle/>
    <a:p>
      <a:pPr>
        <a:defRPr/>
      </a:pPr>
      <a:endParaRPr lang="zh-CN"/>
    </a:p>
  </c:txPr>
  <c:externalData r:id="rId3">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col"/>
        <c:grouping val="clustered"/>
        <c:varyColors val="0"/>
        <c:ser>
          <c:idx val="0"/>
          <c:order val="0"/>
          <c:tx>
            <c:strRef>
              <c:f>Sheet1!$B$1</c:f>
              <c:strCache>
                <c:ptCount val="1"/>
                <c:pt idx="0">
                  <c:v>输出专利</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宽窄带融合</c:v>
                </c:pt>
                <c:pt idx="1">
                  <c:v>定位技术</c:v>
                </c:pt>
                <c:pt idx="2">
                  <c:v>专网特性</c:v>
                </c:pt>
                <c:pt idx="3">
                  <c:v>CPRI技术</c:v>
                </c:pt>
              </c:strCache>
            </c:strRef>
          </c:cat>
          <c:val>
            <c:numRef>
              <c:f>Sheet1!$B$2:$B$5</c:f>
              <c:numCache>
                <c:formatCode>General</c:formatCode>
                <c:ptCount val="4"/>
                <c:pt idx="0">
                  <c:v>2</c:v>
                </c:pt>
                <c:pt idx="1">
                  <c:v>4</c:v>
                </c:pt>
                <c:pt idx="2">
                  <c:v>2</c:v>
                </c:pt>
                <c:pt idx="3">
                  <c:v>1</c:v>
                </c:pt>
              </c:numCache>
            </c:numRef>
          </c:val>
        </c:ser>
        <c:ser>
          <c:idx val="1"/>
          <c:order val="1"/>
          <c:tx>
            <c:strRef>
              <c:f>Sheet1!$C$1</c:f>
              <c:strCache>
                <c:ptCount val="1"/>
                <c:pt idx="0">
                  <c:v>专利点</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宽窄带融合</c:v>
                </c:pt>
                <c:pt idx="1">
                  <c:v>定位技术</c:v>
                </c:pt>
                <c:pt idx="2">
                  <c:v>专网特性</c:v>
                </c:pt>
                <c:pt idx="3">
                  <c:v>CPRI技术</c:v>
                </c:pt>
              </c:strCache>
            </c:strRef>
          </c:cat>
          <c:val>
            <c:numRef>
              <c:f>Sheet1!$C$2:$C$5</c:f>
              <c:numCache>
                <c:formatCode>General</c:formatCode>
                <c:ptCount val="4"/>
                <c:pt idx="0">
                  <c:v>5</c:v>
                </c:pt>
                <c:pt idx="1">
                  <c:v>4</c:v>
                </c:pt>
                <c:pt idx="2">
                  <c:v>4</c:v>
                </c:pt>
                <c:pt idx="3">
                  <c:v>1</c:v>
                </c:pt>
              </c:numCache>
            </c:numRef>
          </c:val>
        </c:ser>
        <c:ser>
          <c:idx val="2"/>
          <c:order val="2"/>
          <c:tx>
            <c:strRef>
              <c:f>Sheet1!$D$1</c:f>
              <c:strCache>
                <c:ptCount val="1"/>
                <c:pt idx="0">
                  <c:v>列1</c:v>
                </c:pt>
              </c:strCache>
            </c:strRef>
          </c:tx>
          <c:spPr>
            <a:solidFill>
              <a:schemeClr val="accent5"/>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宽窄带融合</c:v>
                </c:pt>
                <c:pt idx="1">
                  <c:v>定位技术</c:v>
                </c:pt>
                <c:pt idx="2">
                  <c:v>专网特性</c:v>
                </c:pt>
                <c:pt idx="3">
                  <c:v>CPRI技术</c:v>
                </c:pt>
              </c:strCache>
            </c:strRef>
          </c:cat>
          <c:val>
            <c:numRef>
              <c:f>Sheet1!$D$2:$D$5</c:f>
            </c:numRef>
          </c:val>
        </c:ser>
        <c:dLbls>
          <c:dLblPos val="outEnd"/>
          <c:showLegendKey val="0"/>
          <c:showVal val="1"/>
          <c:showCatName val="0"/>
          <c:showSerName val="0"/>
          <c:showPercent val="0"/>
          <c:showBubbleSize val="0"/>
        </c:dLbls>
        <c:gapWidth val="219"/>
        <c:overlap val="-27"/>
        <c:axId val="435787384"/>
        <c:axId val="435788168"/>
      </c:barChart>
      <c:catAx>
        <c:axId val="435787384"/>
        <c:scaling>
          <c:orientation val="minMax"/>
        </c:scaling>
        <c:delete val="0"/>
        <c:axPos val="b"/>
        <c:numFmt formatCode="General" sourceLinked="0"/>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435788168"/>
        <c:crosses val="autoZero"/>
        <c:auto val="1"/>
        <c:lblAlgn val="ctr"/>
        <c:lblOffset val="100"/>
        <c:noMultiLvlLbl val="0"/>
      </c:catAx>
      <c:valAx>
        <c:axId val="43578816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435787384"/>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solidFill>
        <a:srgbClr val="A9CB01"/>
      </a:solidFill>
    </a:ln>
    <a:effectLst/>
  </c:spPr>
  <c:txPr>
    <a:bodyPr/>
    <a:lstStyle/>
    <a:p>
      <a:pPr>
        <a:defRPr/>
      </a:pPr>
      <a:endParaRPr lang="zh-CN"/>
    </a:p>
  </c:txPr>
  <c:externalData r:id="rId3">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zh-CN" altLang="en-US" sz="1600" dirty="0"/>
              <a:t>投入</a:t>
            </a:r>
            <a:r>
              <a:rPr lang="zh-CN" altLang="en-US" sz="1600" dirty="0" smtClean="0"/>
              <a:t>人力占比</a:t>
            </a:r>
            <a:endParaRPr lang="zh-CN" altLang="en-US" sz="1600" dirty="0"/>
          </a:p>
        </c:rich>
      </c:tx>
      <c:layout>
        <c:manualLayout>
          <c:xMode val="edge"/>
          <c:yMode val="edge"/>
          <c:x val="0.28984482048290933"/>
          <c:y val="3.4200371087491015E-2"/>
        </c:manualLayout>
      </c:layout>
      <c:overlay val="0"/>
    </c:title>
    <c:autoTitleDeleted val="0"/>
    <c:view3D>
      <c:rotX val="30"/>
      <c:rotY val="0"/>
      <c:rAngAx val="0"/>
    </c:view3D>
    <c:floor>
      <c:thickness val="0"/>
    </c:floor>
    <c:sideWall>
      <c:thickness val="0"/>
    </c:sideWall>
    <c:backWall>
      <c:thickness val="0"/>
    </c:backWall>
    <c:plotArea>
      <c:layout>
        <c:manualLayout>
          <c:layoutTarget val="inner"/>
          <c:xMode val="edge"/>
          <c:yMode val="edge"/>
          <c:x val="8.0835925637892159E-2"/>
          <c:y val="0.29526320372200582"/>
          <c:w val="0.57009898205754928"/>
          <c:h val="0.70473679627799424"/>
        </c:manualLayout>
      </c:layout>
      <c:pie3DChart>
        <c:varyColors val="1"/>
        <c:ser>
          <c:idx val="0"/>
          <c:order val="0"/>
          <c:tx>
            <c:strRef>
              <c:f>Sheet1!$B$1</c:f>
              <c:strCache>
                <c:ptCount val="1"/>
                <c:pt idx="0">
                  <c:v>投入人力(人月)</c:v>
                </c:pt>
              </c:strCache>
            </c:strRef>
          </c:tx>
          <c:cat>
            <c:strRef>
              <c:f>Sheet1!$A$2:$A$7</c:f>
              <c:strCache>
                <c:ptCount val="6"/>
                <c:pt idx="0">
                  <c:v>LBS</c:v>
                </c:pt>
                <c:pt idx="1">
                  <c:v>3D-BF</c:v>
                </c:pt>
                <c:pt idx="2">
                  <c:v>SC-PTM</c:v>
                </c:pt>
                <c:pt idx="3">
                  <c:v>Coverage E</c:v>
                </c:pt>
                <c:pt idx="4">
                  <c:v>5G Waveform</c:v>
                </c:pt>
                <c:pt idx="5">
                  <c:v>eMTC&amp;NB-IoT</c:v>
                </c:pt>
              </c:strCache>
            </c:strRef>
          </c:cat>
          <c:val>
            <c:numRef>
              <c:f>Sheet1!$B$2:$B$7</c:f>
              <c:numCache>
                <c:formatCode>General</c:formatCode>
                <c:ptCount val="6"/>
                <c:pt idx="0">
                  <c:v>1</c:v>
                </c:pt>
                <c:pt idx="1">
                  <c:v>0.23333333333333336</c:v>
                </c:pt>
                <c:pt idx="2">
                  <c:v>0.66666666666666663</c:v>
                </c:pt>
                <c:pt idx="3">
                  <c:v>0.33333333333333331</c:v>
                </c:pt>
                <c:pt idx="4">
                  <c:v>1.5666666666666667</c:v>
                </c:pt>
                <c:pt idx="5">
                  <c:v>1.3333333333333333</c:v>
                </c:pt>
              </c:numCache>
            </c:numRef>
          </c:val>
        </c:ser>
        <c:dLbls>
          <c:showLegendKey val="0"/>
          <c:showVal val="0"/>
          <c:showCatName val="0"/>
          <c:showSerName val="0"/>
          <c:showPercent val="0"/>
          <c:showBubbleSize val="0"/>
          <c:showLeaderLines val="0"/>
        </c:dLbls>
      </c:pie3DChart>
    </c:plotArea>
    <c:legend>
      <c:legendPos val="r"/>
      <c:layout/>
      <c:overlay val="0"/>
      <c:txPr>
        <a:bodyPr/>
        <a:lstStyle/>
        <a:p>
          <a:pPr>
            <a:defRPr sz="1200" baseline="0"/>
          </a:pPr>
          <a:endParaRPr lang="zh-CN"/>
        </a:p>
      </c:txPr>
    </c:legend>
    <c:plotVisOnly val="1"/>
    <c:dispBlanksAs val="zero"/>
    <c:showDLblsOverMax val="0"/>
  </c:chart>
  <c:txPr>
    <a:bodyPr/>
    <a:lstStyle/>
    <a:p>
      <a:pPr>
        <a:defRPr sz="1800"/>
      </a:pPr>
      <a:endParaRPr lang="zh-CN"/>
    </a:p>
  </c:txPr>
  <c:externalData r:id="rId1">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8.4081148972770456E-2"/>
          <c:y val="7.0854467064384488E-2"/>
          <c:w val="0.55863624442457238"/>
          <c:h val="0.86892402109100575"/>
        </c:manualLayout>
      </c:layout>
      <c:barChart>
        <c:barDir val="col"/>
        <c:grouping val="stacked"/>
        <c:varyColors val="0"/>
        <c:ser>
          <c:idx val="0"/>
          <c:order val="0"/>
          <c:tx>
            <c:strRef>
              <c:f>Sheet1!$B$1</c:f>
              <c:strCache>
                <c:ptCount val="1"/>
                <c:pt idx="0">
                  <c:v>技术文档</c:v>
                </c:pt>
              </c:strCache>
            </c:strRef>
          </c:tx>
          <c:invertIfNegative val="0"/>
          <c:cat>
            <c:strRef>
              <c:f>Sheet1!$A$2:$A$7</c:f>
              <c:strCache>
                <c:ptCount val="6"/>
                <c:pt idx="0">
                  <c:v>LBS</c:v>
                </c:pt>
                <c:pt idx="1">
                  <c:v>3D-BF</c:v>
                </c:pt>
                <c:pt idx="2">
                  <c:v>SC-PTM</c:v>
                </c:pt>
                <c:pt idx="3">
                  <c:v>Coverage E</c:v>
                </c:pt>
                <c:pt idx="4">
                  <c:v>5G Waveform</c:v>
                </c:pt>
                <c:pt idx="5">
                  <c:v>eMTC&amp;NB-IoT</c:v>
                </c:pt>
              </c:strCache>
            </c:strRef>
          </c:cat>
          <c:val>
            <c:numRef>
              <c:f>Sheet1!$B$2:$B$7</c:f>
              <c:numCache>
                <c:formatCode>General</c:formatCode>
                <c:ptCount val="6"/>
                <c:pt idx="0">
                  <c:v>0</c:v>
                </c:pt>
                <c:pt idx="1">
                  <c:v>0</c:v>
                </c:pt>
                <c:pt idx="2">
                  <c:v>1</c:v>
                </c:pt>
                <c:pt idx="3">
                  <c:v>1</c:v>
                </c:pt>
                <c:pt idx="4">
                  <c:v>2</c:v>
                </c:pt>
                <c:pt idx="5">
                  <c:v>3</c:v>
                </c:pt>
              </c:numCache>
            </c:numRef>
          </c:val>
        </c:ser>
        <c:ser>
          <c:idx val="1"/>
          <c:order val="1"/>
          <c:tx>
            <c:strRef>
              <c:f>Sheet1!$C$1</c:f>
              <c:strCache>
                <c:ptCount val="1"/>
                <c:pt idx="0">
                  <c:v>培训</c:v>
                </c:pt>
              </c:strCache>
            </c:strRef>
          </c:tx>
          <c:invertIfNegative val="0"/>
          <c:cat>
            <c:strRef>
              <c:f>Sheet1!$A$2:$A$7</c:f>
              <c:strCache>
                <c:ptCount val="6"/>
                <c:pt idx="0">
                  <c:v>LBS</c:v>
                </c:pt>
                <c:pt idx="1">
                  <c:v>3D-BF</c:v>
                </c:pt>
                <c:pt idx="2">
                  <c:v>SC-PTM</c:v>
                </c:pt>
                <c:pt idx="3">
                  <c:v>Coverage E</c:v>
                </c:pt>
                <c:pt idx="4">
                  <c:v>5G Waveform</c:v>
                </c:pt>
                <c:pt idx="5">
                  <c:v>eMTC&amp;NB-IoT</c:v>
                </c:pt>
              </c:strCache>
            </c:strRef>
          </c:cat>
          <c:val>
            <c:numRef>
              <c:f>Sheet1!$C$2:$C$7</c:f>
              <c:numCache>
                <c:formatCode>General</c:formatCode>
                <c:ptCount val="6"/>
                <c:pt idx="0">
                  <c:v>0</c:v>
                </c:pt>
                <c:pt idx="1">
                  <c:v>0</c:v>
                </c:pt>
                <c:pt idx="2">
                  <c:v>1</c:v>
                </c:pt>
                <c:pt idx="3">
                  <c:v>1</c:v>
                </c:pt>
                <c:pt idx="4">
                  <c:v>2</c:v>
                </c:pt>
                <c:pt idx="5">
                  <c:v>1</c:v>
                </c:pt>
              </c:numCache>
            </c:numRef>
          </c:val>
        </c:ser>
        <c:ser>
          <c:idx val="2"/>
          <c:order val="2"/>
          <c:tx>
            <c:strRef>
              <c:f>Sheet1!$D$1</c:f>
              <c:strCache>
                <c:ptCount val="1"/>
                <c:pt idx="0">
                  <c:v>专利（创新点）</c:v>
                </c:pt>
              </c:strCache>
            </c:strRef>
          </c:tx>
          <c:invertIfNegative val="0"/>
          <c:cat>
            <c:strRef>
              <c:f>Sheet1!$A$2:$A$7</c:f>
              <c:strCache>
                <c:ptCount val="6"/>
                <c:pt idx="0">
                  <c:v>LBS</c:v>
                </c:pt>
                <c:pt idx="1">
                  <c:v>3D-BF</c:v>
                </c:pt>
                <c:pt idx="2">
                  <c:v>SC-PTM</c:v>
                </c:pt>
                <c:pt idx="3">
                  <c:v>Coverage E</c:v>
                </c:pt>
                <c:pt idx="4">
                  <c:v>5G Waveform</c:v>
                </c:pt>
                <c:pt idx="5">
                  <c:v>eMTC&amp;NB-IoT</c:v>
                </c:pt>
              </c:strCache>
            </c:strRef>
          </c:cat>
          <c:val>
            <c:numRef>
              <c:f>Sheet1!$D$2:$D$7</c:f>
              <c:numCache>
                <c:formatCode>General</c:formatCode>
                <c:ptCount val="6"/>
                <c:pt idx="0">
                  <c:v>2</c:v>
                </c:pt>
                <c:pt idx="1">
                  <c:v>1</c:v>
                </c:pt>
                <c:pt idx="2">
                  <c:v>0</c:v>
                </c:pt>
                <c:pt idx="3">
                  <c:v>1</c:v>
                </c:pt>
                <c:pt idx="4">
                  <c:v>0</c:v>
                </c:pt>
                <c:pt idx="5">
                  <c:v>1</c:v>
                </c:pt>
              </c:numCache>
            </c:numRef>
          </c:val>
        </c:ser>
        <c:dLbls>
          <c:showLegendKey val="0"/>
          <c:showVal val="0"/>
          <c:showCatName val="0"/>
          <c:showSerName val="0"/>
          <c:showPercent val="0"/>
          <c:showBubbleSize val="0"/>
        </c:dLbls>
        <c:gapWidth val="150"/>
        <c:overlap val="100"/>
        <c:axId val="501103888"/>
        <c:axId val="501099576"/>
      </c:barChart>
      <c:catAx>
        <c:axId val="501103888"/>
        <c:scaling>
          <c:orientation val="minMax"/>
        </c:scaling>
        <c:delete val="0"/>
        <c:axPos val="b"/>
        <c:numFmt formatCode="General" sourceLinked="0"/>
        <c:majorTickMark val="out"/>
        <c:minorTickMark val="none"/>
        <c:tickLblPos val="nextTo"/>
        <c:txPr>
          <a:bodyPr/>
          <a:lstStyle/>
          <a:p>
            <a:pPr>
              <a:defRPr sz="1200" baseline="0"/>
            </a:pPr>
            <a:endParaRPr lang="zh-CN"/>
          </a:p>
        </c:txPr>
        <c:crossAx val="501099576"/>
        <c:crosses val="autoZero"/>
        <c:auto val="1"/>
        <c:lblAlgn val="ctr"/>
        <c:lblOffset val="100"/>
        <c:noMultiLvlLbl val="0"/>
      </c:catAx>
      <c:valAx>
        <c:axId val="501099576"/>
        <c:scaling>
          <c:orientation val="minMax"/>
        </c:scaling>
        <c:delete val="0"/>
        <c:axPos val="l"/>
        <c:majorGridlines/>
        <c:numFmt formatCode="General" sourceLinked="1"/>
        <c:majorTickMark val="out"/>
        <c:minorTickMark val="none"/>
        <c:tickLblPos val="nextTo"/>
        <c:crossAx val="501103888"/>
        <c:crosses val="autoZero"/>
        <c:crossBetween val="between"/>
      </c:valAx>
    </c:plotArea>
    <c:legend>
      <c:legendPos val="r"/>
      <c:layout>
        <c:manualLayout>
          <c:xMode val="edge"/>
          <c:yMode val="edge"/>
          <c:x val="0.68167437056705882"/>
          <c:y val="0.21724756182457325"/>
          <c:w val="0.27086006582407901"/>
          <c:h val="0.39666081548570814"/>
        </c:manualLayout>
      </c:layout>
      <c:overlay val="0"/>
      <c:txPr>
        <a:bodyPr/>
        <a:lstStyle/>
        <a:p>
          <a:pPr>
            <a:defRPr sz="1100" baseline="0"/>
          </a:pPr>
          <a:endParaRPr lang="zh-CN"/>
        </a:p>
      </c:txPr>
    </c:legend>
    <c:plotVisOnly val="1"/>
    <c:dispBlanksAs val="gap"/>
    <c:showDLblsOverMax val="0"/>
  </c:chart>
  <c:txPr>
    <a:bodyPr/>
    <a:lstStyle/>
    <a:p>
      <a:pPr>
        <a:defRPr sz="1800"/>
      </a:pPr>
      <a:endParaRPr lang="zh-CN"/>
    </a:p>
  </c:txPr>
  <c:externalData r:id="rId1">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时钟管理</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人力投入</c:v>
                </c:pt>
              </c:strCache>
            </c:strRef>
          </c:cat>
          <c:val>
            <c:numRef>
              <c:f>Sheet1!$B$2</c:f>
              <c:numCache>
                <c:formatCode>General</c:formatCode>
                <c:ptCount val="1"/>
                <c:pt idx="0">
                  <c:v>3</c:v>
                </c:pt>
              </c:numCache>
            </c:numRef>
          </c:val>
        </c:ser>
        <c:ser>
          <c:idx val="1"/>
          <c:order val="1"/>
          <c:tx>
            <c:strRef>
              <c:f>Sheet1!$C$1</c:f>
              <c:strCache>
                <c:ptCount val="1"/>
                <c:pt idx="0">
                  <c:v>RCT</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人力投入</c:v>
                </c:pt>
              </c:strCache>
            </c:strRef>
          </c:cat>
          <c:val>
            <c:numRef>
              <c:f>Sheet1!$C$2</c:f>
              <c:numCache>
                <c:formatCode>General</c:formatCode>
                <c:ptCount val="1"/>
                <c:pt idx="0">
                  <c:v>8</c:v>
                </c:pt>
              </c:numCache>
            </c:numRef>
          </c:val>
        </c:ser>
        <c:ser>
          <c:idx val="2"/>
          <c:order val="2"/>
          <c:tx>
            <c:strRef>
              <c:f>Sheet1!$D$1</c:f>
              <c:strCache>
                <c:ptCount val="1"/>
                <c:pt idx="0">
                  <c:v>虹信RRU</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人力投入</c:v>
                </c:pt>
              </c:strCache>
            </c:strRef>
          </c:cat>
          <c:val>
            <c:numRef>
              <c:f>Sheet1!$D$2</c:f>
              <c:numCache>
                <c:formatCode>General</c:formatCode>
                <c:ptCount val="1"/>
                <c:pt idx="0">
                  <c:v>6</c:v>
                </c:pt>
              </c:numCache>
            </c:numRef>
          </c:val>
        </c:ser>
        <c:dLbls>
          <c:dLblPos val="outEnd"/>
          <c:showLegendKey val="0"/>
          <c:showVal val="1"/>
          <c:showCatName val="0"/>
          <c:showSerName val="0"/>
          <c:showPercent val="0"/>
          <c:showBubbleSize val="0"/>
        </c:dLbls>
        <c:gapWidth val="219"/>
        <c:overlap val="-27"/>
        <c:axId val="500146904"/>
        <c:axId val="500147296"/>
      </c:barChart>
      <c:catAx>
        <c:axId val="500146904"/>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1" i="0" u="none" strike="noStrike" kern="1200" baseline="0">
                <a:solidFill>
                  <a:schemeClr val="tx1">
                    <a:lumMod val="65000"/>
                    <a:lumOff val="35000"/>
                  </a:schemeClr>
                </a:solidFill>
                <a:latin typeface="+mn-lt"/>
                <a:ea typeface="+mn-ea"/>
                <a:cs typeface="+mn-cs"/>
              </a:defRPr>
            </a:pPr>
            <a:endParaRPr lang="zh-CN"/>
          </a:p>
        </c:txPr>
        <c:crossAx val="500147296"/>
        <c:crosses val="autoZero"/>
        <c:auto val="1"/>
        <c:lblAlgn val="ctr"/>
        <c:lblOffset val="100"/>
        <c:noMultiLvlLbl val="0"/>
      </c:catAx>
      <c:valAx>
        <c:axId val="500147296"/>
        <c:scaling>
          <c:orientation val="minMax"/>
        </c:scaling>
        <c:delete val="0"/>
        <c:axPos val="l"/>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500146904"/>
        <c:crosses val="autoZero"/>
        <c:crossBetween val="between"/>
      </c:valAx>
      <c:spPr>
        <a:noFill/>
        <a:ln>
          <a:noFill/>
        </a:ln>
        <a:effectLst/>
      </c:spPr>
    </c:plotArea>
    <c:legend>
      <c:legendPos val="r"/>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solidFill>
        <a:srgbClr val="A9CB01"/>
      </a:solidFill>
    </a:ln>
    <a:effectLst/>
  </c:spPr>
  <c:txPr>
    <a:bodyPr/>
    <a:lstStyle/>
    <a:p>
      <a:pPr>
        <a:defRPr/>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1" i="0" u="none" strike="noStrike" kern="1200" spc="0" baseline="0">
                <a:solidFill>
                  <a:schemeClr val="tx1">
                    <a:lumMod val="65000"/>
                    <a:lumOff val="35000"/>
                  </a:schemeClr>
                </a:solidFill>
                <a:latin typeface="+mn-lt"/>
                <a:ea typeface="+mn-ea"/>
                <a:cs typeface="+mn-cs"/>
              </a:defRPr>
            </a:pPr>
            <a:r>
              <a:rPr lang="zh-CN" b="1"/>
              <a:t>人力投入</a:t>
            </a:r>
            <a:endParaRPr lang="en-US" b="1"/>
          </a:p>
        </c:rich>
      </c:tx>
      <c:layout/>
      <c:overlay val="0"/>
      <c:spPr>
        <a:noFill/>
        <a:ln>
          <a:noFill/>
        </a:ln>
        <a:effectLst/>
      </c:spPr>
      <c:txPr>
        <a:bodyPr rot="0" spcFirstLastPara="1" vertOverflow="ellipsis" vert="horz" wrap="square" anchor="ctr" anchorCtr="1"/>
        <a:lstStyle/>
        <a:p>
          <a:pPr>
            <a:defRPr sz="1400" b="1"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barChart>
        <c:barDir val="col"/>
        <c:grouping val="clustered"/>
        <c:varyColors val="0"/>
        <c:ser>
          <c:idx val="0"/>
          <c:order val="0"/>
          <c:tx>
            <c:strRef>
              <c:f>'2016特性数据'!$K$49</c:f>
              <c:strCache>
                <c:ptCount val="1"/>
                <c:pt idx="0">
                  <c:v>深圳</c:v>
                </c:pt>
              </c:strCache>
            </c:strRef>
          </c:tx>
          <c:spPr>
            <a:solidFill>
              <a:schemeClr val="accent6"/>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'2016特性数据'!$L$48:$O$48</c:f>
              <c:strCache>
                <c:ptCount val="4"/>
                <c:pt idx="0">
                  <c:v>16Q1</c:v>
                </c:pt>
                <c:pt idx="1">
                  <c:v>16Q2</c:v>
                </c:pt>
                <c:pt idx="2">
                  <c:v>16Q3</c:v>
                </c:pt>
                <c:pt idx="3">
                  <c:v>16Q4</c:v>
                </c:pt>
              </c:strCache>
            </c:strRef>
          </c:cat>
          <c:val>
            <c:numRef>
              <c:f>'2016特性数据'!$L$49:$O$49</c:f>
              <c:numCache>
                <c:formatCode>General</c:formatCode>
                <c:ptCount val="4"/>
                <c:pt idx="0">
                  <c:v>10</c:v>
                </c:pt>
                <c:pt idx="1">
                  <c:v>12</c:v>
                </c:pt>
                <c:pt idx="2">
                  <c:v>12</c:v>
                </c:pt>
                <c:pt idx="3">
                  <c:v>13</c:v>
                </c:pt>
              </c:numCache>
            </c:numRef>
          </c:val>
        </c:ser>
        <c:ser>
          <c:idx val="1"/>
          <c:order val="1"/>
          <c:tx>
            <c:strRef>
              <c:f>'2016特性数据'!$K$50</c:f>
              <c:strCache>
                <c:ptCount val="1"/>
                <c:pt idx="0">
                  <c:v>南京</c:v>
                </c:pt>
              </c:strCache>
            </c:strRef>
          </c:tx>
          <c:spPr>
            <a:solidFill>
              <a:schemeClr val="accent5"/>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'2016特性数据'!$L$48:$O$48</c:f>
              <c:strCache>
                <c:ptCount val="4"/>
                <c:pt idx="0">
                  <c:v>16Q1</c:v>
                </c:pt>
                <c:pt idx="1">
                  <c:v>16Q2</c:v>
                </c:pt>
                <c:pt idx="2">
                  <c:v>16Q3</c:v>
                </c:pt>
                <c:pt idx="3">
                  <c:v>16Q4</c:v>
                </c:pt>
              </c:strCache>
            </c:strRef>
          </c:cat>
          <c:val>
            <c:numRef>
              <c:f>'2016特性数据'!$L$50:$O$50</c:f>
              <c:numCache>
                <c:formatCode>General</c:formatCode>
                <c:ptCount val="4"/>
                <c:pt idx="0">
                  <c:v>3</c:v>
                </c:pt>
                <c:pt idx="1">
                  <c:v>4</c:v>
                </c:pt>
                <c:pt idx="2">
                  <c:v>6</c:v>
                </c:pt>
                <c:pt idx="3">
                  <c:v>6</c:v>
                </c:pt>
              </c:numCache>
            </c:numRef>
          </c:val>
        </c:ser>
        <c:dLbls>
          <c:showLegendKey val="0"/>
          <c:showVal val="1"/>
          <c:showCatName val="0"/>
          <c:showSerName val="0"/>
          <c:showPercent val="0"/>
          <c:showBubbleSize val="0"/>
        </c:dLbls>
        <c:gapWidth val="219"/>
        <c:overlap val="-27"/>
        <c:axId val="382354640"/>
        <c:axId val="382355032"/>
      </c:barChart>
      <c:catAx>
        <c:axId val="3823546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382355032"/>
        <c:crosses val="autoZero"/>
        <c:auto val="1"/>
        <c:lblAlgn val="ctr"/>
        <c:lblOffset val="100"/>
        <c:noMultiLvlLbl val="0"/>
      </c:catAx>
      <c:valAx>
        <c:axId val="38235503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382354640"/>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w="3175">
      <a:solidFill>
        <a:srgbClr val="A9CB01"/>
      </a:solidFill>
    </a:ln>
    <a:effectLst/>
  </c:spPr>
  <c:txPr>
    <a:bodyPr/>
    <a:lstStyle/>
    <a:p>
      <a:pPr>
        <a:defRPr/>
      </a:pPr>
      <a:endParaRPr lang="zh-CN"/>
    </a:p>
  </c:txPr>
  <c:externalData r:id="rId3">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mn-cs"/>
              </a:defRPr>
            </a:pPr>
            <a:r>
              <a:rPr lang="en-US" sz="1600">
                <a:solidFill>
                  <a:schemeClr val="tx1">
                    <a:lumMod val="65000"/>
                    <a:lumOff val="35000"/>
                  </a:schemeClr>
                </a:solidFill>
                <a:latin typeface="微软雅黑" panose="020B0503020204020204" pitchFamily="34" charset="-122"/>
                <a:ea typeface="微软雅黑" panose="020B0503020204020204" pitchFamily="34" charset="-122"/>
              </a:rPr>
              <a:t>L1</a:t>
            </a:r>
            <a:r>
              <a:rPr lang="zh-CN" sz="1600">
                <a:solidFill>
                  <a:schemeClr val="tx1">
                    <a:lumMod val="65000"/>
                    <a:lumOff val="35000"/>
                  </a:schemeClr>
                </a:solidFill>
                <a:latin typeface="微软雅黑" panose="020B0503020204020204" pitchFamily="34" charset="-122"/>
                <a:ea typeface="微软雅黑" panose="020B0503020204020204" pitchFamily="34" charset="-122"/>
              </a:rPr>
              <a:t>团队构成</a:t>
            </a:r>
          </a:p>
        </c:rich>
      </c:tx>
      <c:layout/>
      <c:overlay val="0"/>
      <c:spPr>
        <a:noFill/>
        <a:ln>
          <a:noFill/>
        </a:ln>
        <a:effectLst/>
      </c:spPr>
      <c:txPr>
        <a:bodyPr rot="0" spcFirstLastPara="1" vertOverflow="ellipsis" vert="horz" wrap="square" anchor="ctr" anchorCtr="1"/>
        <a:lstStyle/>
        <a:p>
          <a:pPr>
            <a:defRPr sz="1600" b="1"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mn-cs"/>
            </a:defRPr>
          </a:pPr>
          <a:endParaRPr lang="zh-CN"/>
        </a:p>
      </c:txPr>
    </c:title>
    <c:autoTitleDeleted val="0"/>
    <c:plotArea>
      <c:layout>
        <c:manualLayout>
          <c:layoutTarget val="inner"/>
          <c:xMode val="edge"/>
          <c:yMode val="edge"/>
          <c:x val="5.6464018637572139E-2"/>
          <c:y val="0.27271344330814495"/>
          <c:w val="0.65666521970040526"/>
          <c:h val="0.63535383990886662"/>
        </c:manualLayout>
      </c:layout>
      <c:pieChart>
        <c:varyColors val="1"/>
        <c:ser>
          <c:idx val="0"/>
          <c:order val="0"/>
          <c:tx>
            <c:strRef>
              <c:f>人力数据!$A$2</c:f>
              <c:strCache>
                <c:ptCount val="1"/>
                <c:pt idx="0">
                  <c:v>总计</c:v>
                </c:pt>
              </c:strCache>
            </c:strRef>
          </c:tx>
          <c:dPt>
            <c:idx val="0"/>
            <c:bubble3D val="0"/>
            <c:spPr>
              <a:solidFill>
                <a:schemeClr val="accent1"/>
              </a:solidFill>
              <a:ln>
                <a:noFill/>
              </a:ln>
              <a:effectLst>
                <a:outerShdw blurRad="254000" sx="102000" sy="102000" algn="ctr" rotWithShape="0">
                  <a:prstClr val="black">
                    <a:alpha val="20000"/>
                  </a:prstClr>
                </a:outerShdw>
              </a:effectLst>
            </c:spPr>
          </c:dPt>
          <c:dPt>
            <c:idx val="1"/>
            <c:bubble3D val="0"/>
            <c:spPr>
              <a:solidFill>
                <a:schemeClr val="accent3"/>
              </a:solidFill>
              <a:ln>
                <a:noFill/>
              </a:ln>
              <a:effectLst>
                <a:outerShdw blurRad="254000" sx="102000" sy="102000" algn="ctr" rotWithShape="0">
                  <a:prstClr val="black">
                    <a:alpha val="20000"/>
                  </a:prstClr>
                </a:outerShdw>
              </a:effectLst>
            </c:spPr>
          </c:dPt>
          <c:dPt>
            <c:idx val="2"/>
            <c:bubble3D val="0"/>
            <c:spPr>
              <a:solidFill>
                <a:schemeClr val="accent5"/>
              </a:solidFill>
              <a:ln>
                <a:noFill/>
              </a:ln>
              <a:effectLst>
                <a:outerShdw blurRad="254000" sx="102000" sy="102000" algn="ctr" rotWithShape="0">
                  <a:prstClr val="black">
                    <a:alpha val="20000"/>
                  </a:prstClr>
                </a:outerShdw>
              </a:effectLst>
            </c:spPr>
          </c:dPt>
          <c:dPt>
            <c:idx val="3"/>
            <c:bubble3D val="0"/>
            <c:spPr>
              <a:solidFill>
                <a:schemeClr val="accent1">
                  <a:lumMod val="60000"/>
                </a:schemeClr>
              </a:solidFill>
              <a:ln>
                <a:noFill/>
              </a:ln>
              <a:effectLst>
                <a:outerShdw blurRad="254000" sx="102000" sy="102000" algn="ctr" rotWithShape="0">
                  <a:prstClr val="black">
                    <a:alpha val="20000"/>
                  </a:prstClr>
                </a:outerShdw>
              </a:effectLst>
            </c:spPr>
          </c:dPt>
          <c:dLbls>
            <c:spPr>
              <a:pattFill prst="pct75">
                <a:fgClr>
                  <a:sysClr val="windowText" lastClr="000000">
                    <a:lumMod val="75000"/>
                    <a:lumOff val="25000"/>
                  </a:sysClr>
                </a:fgClr>
                <a:bgClr>
                  <a:sysClr val="windowText" lastClr="000000">
                    <a:lumMod val="65000"/>
                    <a:lumOff val="35000"/>
                  </a:sys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lt1"/>
                    </a:solidFill>
                    <a:latin typeface="+mn-lt"/>
                    <a:ea typeface="+mn-ea"/>
                    <a:cs typeface="+mn-cs"/>
                  </a:defRPr>
                </a:pPr>
                <a:endParaRPr lang="zh-CN"/>
              </a:p>
            </c:txPr>
            <c:dLblPos val="ctr"/>
            <c:showLegendKey val="0"/>
            <c:showVal val="1"/>
            <c:showCatName val="0"/>
            <c:showSerName val="0"/>
            <c:showPercent val="0"/>
            <c:showBubbleSize val="0"/>
            <c:showLeaderLines val="0"/>
            <c:extLst>
              <c:ext xmlns:c15="http://schemas.microsoft.com/office/drawing/2012/chart" uri="{CE6537A1-D6FC-4f65-9D91-7224C49458BB}">
                <c15:layout/>
              </c:ext>
            </c:extLst>
          </c:dLbls>
          <c:cat>
            <c:strRef>
              <c:f>人力数据!$B$1:$E$1</c:f>
              <c:strCache>
                <c:ptCount val="4"/>
                <c:pt idx="0">
                  <c:v>算法</c:v>
                </c:pt>
                <c:pt idx="1">
                  <c:v>协议栈</c:v>
                </c:pt>
                <c:pt idx="2">
                  <c:v>支撑</c:v>
                </c:pt>
                <c:pt idx="3">
                  <c:v>MESH</c:v>
                </c:pt>
              </c:strCache>
            </c:strRef>
          </c:cat>
          <c:val>
            <c:numRef>
              <c:f>人力数据!$B$2:$E$2</c:f>
              <c:numCache>
                <c:formatCode>General</c:formatCode>
                <c:ptCount val="4"/>
                <c:pt idx="0">
                  <c:v>8</c:v>
                </c:pt>
                <c:pt idx="1">
                  <c:v>22</c:v>
                </c:pt>
                <c:pt idx="2">
                  <c:v>9</c:v>
                </c:pt>
                <c:pt idx="3">
                  <c:v>7</c:v>
                </c:pt>
              </c:numCache>
            </c:numRef>
          </c:val>
        </c:ser>
        <c:dLbls>
          <c:dLblPos val="ctr"/>
          <c:showLegendKey val="0"/>
          <c:showVal val="0"/>
          <c:showCatName val="0"/>
          <c:showSerName val="0"/>
          <c:showPercent val="1"/>
          <c:showBubbleSize val="0"/>
          <c:showLeaderLines val="0"/>
        </c:dLbls>
        <c:firstSliceAng val="0"/>
      </c:pieChart>
      <c:spPr>
        <a:noFill/>
        <a:ln>
          <a:noFill/>
        </a:ln>
        <a:effectLst/>
      </c:spPr>
    </c:plotArea>
    <c:legend>
      <c:legendPos val="r"/>
      <c:layout/>
      <c:overlay val="0"/>
      <c:spPr>
        <a:solidFill>
          <a:schemeClr val="lt1">
            <a:lumMod val="95000"/>
            <a:alpha val="39000"/>
          </a:schemeClr>
        </a:solidFill>
        <a:ln>
          <a:noFill/>
        </a:ln>
        <a:effectLst/>
      </c:spPr>
      <c:txPr>
        <a:bodyPr rot="0" spcFirstLastPara="1" vertOverflow="ellipsis" vert="horz" wrap="square" anchor="ctr" anchorCtr="1"/>
        <a:lstStyle/>
        <a:p>
          <a:pPr>
            <a:defRPr sz="1000" b="0" i="0" u="none" strike="noStrike" kern="1200" baseline="0">
              <a:solidFill>
                <a:schemeClr val="dk1">
                  <a:lumMod val="75000"/>
                  <a:lumOff val="25000"/>
                </a:schemeClr>
              </a:solidFill>
              <a:latin typeface="+mn-lt"/>
              <a:ea typeface="+mn-ea"/>
              <a:cs typeface="+mn-cs"/>
            </a:defRPr>
          </a:pPr>
          <a:endParaRPr lang="zh-CN"/>
        </a:p>
      </c:txPr>
    </c:legend>
    <c:plotVisOnly val="1"/>
    <c:dispBlanksAs val="gap"/>
    <c:showDLblsOverMax val="0"/>
  </c:chart>
  <c:spPr>
    <a:solidFill>
      <a:schemeClr val="bg1"/>
    </a:solidFill>
    <a:ln w="9525" cap="flat" cmpd="sng" algn="ctr">
      <a:solidFill>
        <a:srgbClr val="A9CB01"/>
      </a:solidFill>
      <a:round/>
    </a:ln>
    <a:effectLst/>
  </c:spPr>
  <c:txPr>
    <a:bodyPr/>
    <a:lstStyle/>
    <a:p>
      <a:pPr>
        <a:defRPr/>
      </a:pPr>
      <a:endParaRPr lang="zh-CN"/>
    </a:p>
  </c:txPr>
  <c:externalData r:id="rId3">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mn-cs"/>
              </a:defRPr>
            </a:pPr>
            <a:r>
              <a:rPr lang="zh-CN" altLang="en-US" sz="1600">
                <a:solidFill>
                  <a:schemeClr val="tx1">
                    <a:lumMod val="65000"/>
                    <a:lumOff val="35000"/>
                  </a:schemeClr>
                </a:solidFill>
                <a:latin typeface="微软雅黑" panose="020B0503020204020204" pitchFamily="34" charset="-122"/>
                <a:ea typeface="微软雅黑" panose="020B0503020204020204" pitchFamily="34" charset="-122"/>
              </a:rPr>
              <a:t>系统组构成</a:t>
            </a:r>
          </a:p>
        </c:rich>
      </c:tx>
      <c:layout/>
      <c:overlay val="0"/>
      <c:spPr>
        <a:noFill/>
        <a:ln>
          <a:noFill/>
        </a:ln>
        <a:effectLst/>
      </c:spPr>
      <c:txPr>
        <a:bodyPr rot="0" spcFirstLastPara="1" vertOverflow="ellipsis" vert="horz" wrap="square" anchor="ctr" anchorCtr="1"/>
        <a:lstStyle/>
        <a:p>
          <a:pPr>
            <a:defRPr sz="1600" b="1"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mn-cs"/>
            </a:defRPr>
          </a:pPr>
          <a:endParaRPr lang="zh-CN"/>
        </a:p>
      </c:txPr>
    </c:title>
    <c:autoTitleDeleted val="0"/>
    <c:plotArea>
      <c:layout>
        <c:manualLayout>
          <c:layoutTarget val="inner"/>
          <c:xMode val="edge"/>
          <c:yMode val="edge"/>
          <c:x val="5.7060653391453234E-2"/>
          <c:y val="0.28078593119283041"/>
          <c:w val="0.67378665442401819"/>
          <c:h val="0.63635406251157278"/>
        </c:manualLayout>
      </c:layout>
      <c:pieChart>
        <c:varyColors val="1"/>
        <c:ser>
          <c:idx val="0"/>
          <c:order val="0"/>
          <c:tx>
            <c:strRef>
              <c:f>人力数据!$H$2</c:f>
              <c:strCache>
                <c:ptCount val="1"/>
                <c:pt idx="0">
                  <c:v>系统组</c:v>
                </c:pt>
              </c:strCache>
            </c:strRef>
          </c:tx>
          <c:dPt>
            <c:idx val="0"/>
            <c:bubble3D val="0"/>
            <c:spPr>
              <a:solidFill>
                <a:schemeClr val="accent1"/>
              </a:solidFill>
              <a:ln>
                <a:noFill/>
              </a:ln>
              <a:effectLst>
                <a:outerShdw blurRad="254000" sx="102000" sy="102000" algn="ctr" rotWithShape="0">
                  <a:prstClr val="black">
                    <a:alpha val="20000"/>
                  </a:prstClr>
                </a:outerShdw>
              </a:effectLst>
            </c:spPr>
          </c:dPt>
          <c:dPt>
            <c:idx val="1"/>
            <c:bubble3D val="0"/>
            <c:spPr>
              <a:solidFill>
                <a:schemeClr val="accent2"/>
              </a:solidFill>
              <a:ln>
                <a:noFill/>
              </a:ln>
              <a:effectLst>
                <a:outerShdw blurRad="254000" sx="102000" sy="102000" algn="ctr" rotWithShape="0">
                  <a:prstClr val="black">
                    <a:alpha val="20000"/>
                  </a:prstClr>
                </a:outerShdw>
              </a:effectLst>
            </c:spPr>
          </c:dPt>
          <c:dPt>
            <c:idx val="2"/>
            <c:bubble3D val="0"/>
            <c:spPr>
              <a:solidFill>
                <a:schemeClr val="accent3"/>
              </a:solidFill>
              <a:ln>
                <a:noFill/>
              </a:ln>
              <a:effectLst>
                <a:outerShdw blurRad="254000" sx="102000" sy="102000" algn="ctr" rotWithShape="0">
                  <a:prstClr val="black">
                    <a:alpha val="20000"/>
                  </a:prstClr>
                </a:outerShdw>
              </a:effectLst>
            </c:spPr>
          </c:dPt>
          <c:dLbls>
            <c:spPr>
              <a:pattFill prst="pct75">
                <a:fgClr>
                  <a:schemeClr val="dk1">
                    <a:lumMod val="75000"/>
                    <a:lumOff val="25000"/>
                  </a:schemeClr>
                </a:fgClr>
                <a:bgClr>
                  <a:schemeClr val="dk1">
                    <a:lumMod val="65000"/>
                    <a:lumOff val="35000"/>
                  </a:scheme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lt1"/>
                    </a:solidFill>
                    <a:latin typeface="+mn-lt"/>
                    <a:ea typeface="+mn-ea"/>
                    <a:cs typeface="+mn-cs"/>
                  </a:defRPr>
                </a:pPr>
                <a:endParaRPr lang="zh-CN"/>
              </a:p>
            </c:txPr>
            <c:dLblPos val="ctr"/>
            <c:showLegendKey val="0"/>
            <c:showVal val="1"/>
            <c:showCatName val="0"/>
            <c:showSerName val="0"/>
            <c:showPercent val="0"/>
            <c:showBubbleSize val="0"/>
            <c:showLeaderLines val="0"/>
            <c:extLst>
              <c:ext xmlns:c15="http://schemas.microsoft.com/office/drawing/2012/chart" uri="{CE6537A1-D6FC-4f65-9D91-7224C49458BB}">
                <c15:layout/>
              </c:ext>
            </c:extLst>
          </c:dLbls>
          <c:cat>
            <c:strRef>
              <c:f>人力数据!$I$1:$K$1</c:f>
              <c:strCache>
                <c:ptCount val="3"/>
                <c:pt idx="0">
                  <c:v>算法</c:v>
                </c:pt>
                <c:pt idx="1">
                  <c:v>协议栈</c:v>
                </c:pt>
                <c:pt idx="2">
                  <c:v>支撑</c:v>
                </c:pt>
              </c:strCache>
            </c:strRef>
          </c:cat>
          <c:val>
            <c:numRef>
              <c:f>人力数据!$I$2:$K$2</c:f>
              <c:numCache>
                <c:formatCode>General</c:formatCode>
                <c:ptCount val="3"/>
                <c:pt idx="0">
                  <c:v>2</c:v>
                </c:pt>
                <c:pt idx="1">
                  <c:v>5</c:v>
                </c:pt>
                <c:pt idx="2">
                  <c:v>2</c:v>
                </c:pt>
              </c:numCache>
            </c:numRef>
          </c:val>
        </c:ser>
        <c:dLbls>
          <c:dLblPos val="ctr"/>
          <c:showLegendKey val="0"/>
          <c:showVal val="0"/>
          <c:showCatName val="0"/>
          <c:showSerName val="0"/>
          <c:showPercent val="1"/>
          <c:showBubbleSize val="0"/>
          <c:showLeaderLines val="0"/>
        </c:dLbls>
        <c:firstSliceAng val="0"/>
      </c:pieChart>
      <c:spPr>
        <a:noFill/>
        <a:ln>
          <a:noFill/>
        </a:ln>
        <a:effectLst/>
      </c:spPr>
    </c:plotArea>
    <c:legend>
      <c:legendPos val="r"/>
      <c:layout/>
      <c:overlay val="0"/>
      <c:spPr>
        <a:solidFill>
          <a:schemeClr val="lt1">
            <a:lumMod val="95000"/>
            <a:alpha val="39000"/>
          </a:schemeClr>
        </a:solidFill>
        <a:ln>
          <a:noFill/>
        </a:ln>
        <a:effectLst/>
      </c:spPr>
      <c:txPr>
        <a:bodyPr rot="0" spcFirstLastPara="1" vertOverflow="ellipsis" vert="horz" wrap="square" anchor="ctr" anchorCtr="1"/>
        <a:lstStyle/>
        <a:p>
          <a:pPr>
            <a:defRPr sz="900" b="0" i="0" u="none" strike="noStrike" kern="1200" baseline="0">
              <a:solidFill>
                <a:schemeClr val="dk1">
                  <a:lumMod val="75000"/>
                  <a:lumOff val="25000"/>
                </a:schemeClr>
              </a:solidFill>
              <a:latin typeface="+mn-lt"/>
              <a:ea typeface="+mn-ea"/>
              <a:cs typeface="+mn-cs"/>
            </a:defRPr>
          </a:pPr>
          <a:endParaRPr lang="zh-CN"/>
        </a:p>
      </c:txPr>
    </c:legend>
    <c:plotVisOnly val="1"/>
    <c:dispBlanksAs val="gap"/>
    <c:showDLblsOverMax val="0"/>
  </c:chart>
  <c:spPr>
    <a:solidFill>
      <a:schemeClr val="bg1"/>
    </a:solidFill>
    <a:ln w="9525" cap="flat" cmpd="sng" algn="ctr">
      <a:solidFill>
        <a:srgbClr val="A9CB01"/>
      </a:solidFill>
      <a:round/>
    </a:ln>
    <a:effectLst/>
  </c:spPr>
  <c:txPr>
    <a:bodyPr/>
    <a:lstStyle/>
    <a:p>
      <a:pPr>
        <a:defRPr/>
      </a:pPr>
      <a:endParaRPr lang="zh-CN"/>
    </a:p>
  </c:txPr>
  <c:externalData r:id="rId3">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CN"/>
              <a:t>L1</a:t>
            </a:r>
            <a:r>
              <a:rPr lang="zh-CN" altLang="en-US"/>
              <a:t>岗位分布</a:t>
            </a:r>
          </a:p>
        </c:rich>
      </c:tx>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barChart>
        <c:barDir val="col"/>
        <c:grouping val="clustered"/>
        <c:varyColors val="0"/>
        <c:ser>
          <c:idx val="0"/>
          <c:order val="0"/>
          <c:tx>
            <c:strRef>
              <c:f>人力数据!$A$19</c:f>
              <c:strCache>
                <c:ptCount val="1"/>
                <c:pt idx="0">
                  <c:v>高工</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人力数据!$B$18:$D$18</c:f>
              <c:strCache>
                <c:ptCount val="3"/>
                <c:pt idx="0">
                  <c:v>算法</c:v>
                </c:pt>
                <c:pt idx="1">
                  <c:v>协议栈</c:v>
                </c:pt>
                <c:pt idx="2">
                  <c:v>支撑</c:v>
                </c:pt>
              </c:strCache>
            </c:strRef>
          </c:cat>
          <c:val>
            <c:numRef>
              <c:f>人力数据!$B$19:$D$19</c:f>
              <c:numCache>
                <c:formatCode>General</c:formatCode>
                <c:ptCount val="3"/>
                <c:pt idx="0">
                  <c:v>5</c:v>
                </c:pt>
                <c:pt idx="1">
                  <c:v>6</c:v>
                </c:pt>
                <c:pt idx="2">
                  <c:v>3</c:v>
                </c:pt>
              </c:numCache>
            </c:numRef>
          </c:val>
        </c:ser>
        <c:ser>
          <c:idx val="1"/>
          <c:order val="1"/>
          <c:tx>
            <c:strRef>
              <c:f>人力数据!$A$20</c:f>
              <c:strCache>
                <c:ptCount val="1"/>
                <c:pt idx="0">
                  <c:v>工程师</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人力数据!$B$18:$D$18</c:f>
              <c:strCache>
                <c:ptCount val="3"/>
                <c:pt idx="0">
                  <c:v>算法</c:v>
                </c:pt>
                <c:pt idx="1">
                  <c:v>协议栈</c:v>
                </c:pt>
                <c:pt idx="2">
                  <c:v>支撑</c:v>
                </c:pt>
              </c:strCache>
            </c:strRef>
          </c:cat>
          <c:val>
            <c:numRef>
              <c:f>人力数据!$B$20:$D$20</c:f>
              <c:numCache>
                <c:formatCode>General</c:formatCode>
                <c:ptCount val="3"/>
                <c:pt idx="0">
                  <c:v>3</c:v>
                </c:pt>
                <c:pt idx="1">
                  <c:v>8</c:v>
                </c:pt>
                <c:pt idx="2">
                  <c:v>4</c:v>
                </c:pt>
              </c:numCache>
            </c:numRef>
          </c:val>
        </c:ser>
        <c:ser>
          <c:idx val="2"/>
          <c:order val="2"/>
          <c:tx>
            <c:strRef>
              <c:f>人力数据!$A$21</c:f>
              <c:strCache>
                <c:ptCount val="1"/>
                <c:pt idx="0">
                  <c:v>助理</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人力数据!$B$18:$D$18</c:f>
              <c:strCache>
                <c:ptCount val="3"/>
                <c:pt idx="0">
                  <c:v>算法</c:v>
                </c:pt>
                <c:pt idx="1">
                  <c:v>协议栈</c:v>
                </c:pt>
                <c:pt idx="2">
                  <c:v>支撑</c:v>
                </c:pt>
              </c:strCache>
            </c:strRef>
          </c:cat>
          <c:val>
            <c:numRef>
              <c:f>人力数据!$B$21:$D$21</c:f>
              <c:numCache>
                <c:formatCode>General</c:formatCode>
                <c:ptCount val="3"/>
                <c:pt idx="0">
                  <c:v>0</c:v>
                </c:pt>
                <c:pt idx="1">
                  <c:v>9</c:v>
                </c:pt>
                <c:pt idx="2">
                  <c:v>2</c:v>
                </c:pt>
              </c:numCache>
            </c:numRef>
          </c:val>
        </c:ser>
        <c:dLbls>
          <c:showLegendKey val="0"/>
          <c:showVal val="0"/>
          <c:showCatName val="0"/>
          <c:showSerName val="0"/>
          <c:showPercent val="0"/>
          <c:showBubbleSize val="0"/>
        </c:dLbls>
        <c:gapWidth val="219"/>
        <c:overlap val="-27"/>
        <c:axId val="383017040"/>
        <c:axId val="383017432"/>
      </c:barChart>
      <c:catAx>
        <c:axId val="3830170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383017432"/>
        <c:crosses val="autoZero"/>
        <c:auto val="1"/>
        <c:lblAlgn val="ctr"/>
        <c:lblOffset val="100"/>
        <c:noMultiLvlLbl val="0"/>
      </c:catAx>
      <c:valAx>
        <c:axId val="38301743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383017040"/>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solidFill>
        <a:srgbClr val="A9CB01"/>
      </a:solidFill>
    </a:ln>
    <a:effectLst/>
  </c:spPr>
  <c:txPr>
    <a:bodyPr/>
    <a:lstStyle/>
    <a:p>
      <a:pPr>
        <a:defRPr/>
      </a:pPr>
      <a:endParaRPr lang="zh-CN"/>
    </a:p>
  </c:txPr>
  <c:externalData r:id="rId3">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1" i="0" u="none" strike="noStrike" kern="1200" spc="0" baseline="0">
                <a:solidFill>
                  <a:schemeClr val="tx1">
                    <a:lumMod val="65000"/>
                    <a:lumOff val="35000"/>
                  </a:schemeClr>
                </a:solidFill>
                <a:latin typeface="+mn-lt"/>
                <a:ea typeface="+mn-ea"/>
                <a:cs typeface="+mn-cs"/>
              </a:defRPr>
            </a:pPr>
            <a:r>
              <a:rPr lang="zh-CN" altLang="en-US" b="1"/>
              <a:t>人员招聘</a:t>
            </a:r>
            <a:endParaRPr lang="zh-CN" b="1"/>
          </a:p>
        </c:rich>
      </c:tx>
      <c:layout/>
      <c:overlay val="0"/>
      <c:spPr>
        <a:noFill/>
        <a:ln>
          <a:noFill/>
        </a:ln>
        <a:effectLst/>
      </c:spPr>
      <c:txPr>
        <a:bodyPr rot="0" spcFirstLastPara="1" vertOverflow="ellipsis" vert="horz" wrap="square" anchor="ctr" anchorCtr="1"/>
        <a:lstStyle/>
        <a:p>
          <a:pPr>
            <a:defRPr sz="1400" b="1"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barChart>
        <c:barDir val="col"/>
        <c:grouping val="clustered"/>
        <c:varyColors val="0"/>
        <c:ser>
          <c:idx val="0"/>
          <c:order val="0"/>
          <c:tx>
            <c:strRef>
              <c:f>人员招聘及培训!$A$2</c:f>
              <c:strCache>
                <c:ptCount val="1"/>
                <c:pt idx="0">
                  <c:v>深圳</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人员招聘及培训!$B$1:$E$1</c:f>
              <c:strCache>
                <c:ptCount val="4"/>
                <c:pt idx="0">
                  <c:v>主任</c:v>
                </c:pt>
                <c:pt idx="1">
                  <c:v>高工</c:v>
                </c:pt>
                <c:pt idx="2">
                  <c:v>工程师</c:v>
                </c:pt>
                <c:pt idx="3">
                  <c:v>助理</c:v>
                </c:pt>
              </c:strCache>
            </c:strRef>
          </c:cat>
          <c:val>
            <c:numRef>
              <c:f>人员招聘及培训!$B$2:$E$2</c:f>
              <c:numCache>
                <c:formatCode>General</c:formatCode>
                <c:ptCount val="4"/>
                <c:pt idx="0">
                  <c:v>1</c:v>
                </c:pt>
                <c:pt idx="1">
                  <c:v>1</c:v>
                </c:pt>
                <c:pt idx="2">
                  <c:v>2</c:v>
                </c:pt>
                <c:pt idx="3">
                  <c:v>7</c:v>
                </c:pt>
              </c:numCache>
            </c:numRef>
          </c:val>
        </c:ser>
        <c:ser>
          <c:idx val="1"/>
          <c:order val="1"/>
          <c:tx>
            <c:strRef>
              <c:f>人员招聘及培训!$A$3</c:f>
              <c:strCache>
                <c:ptCount val="1"/>
                <c:pt idx="0">
                  <c:v>南京</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人员招聘及培训!$B$1:$E$1</c:f>
              <c:strCache>
                <c:ptCount val="4"/>
                <c:pt idx="0">
                  <c:v>主任</c:v>
                </c:pt>
                <c:pt idx="1">
                  <c:v>高工</c:v>
                </c:pt>
                <c:pt idx="2">
                  <c:v>工程师</c:v>
                </c:pt>
                <c:pt idx="3">
                  <c:v>助理</c:v>
                </c:pt>
              </c:strCache>
            </c:strRef>
          </c:cat>
          <c:val>
            <c:numRef>
              <c:f>人员招聘及培训!$B$3:$E$3</c:f>
              <c:numCache>
                <c:formatCode>General</c:formatCode>
                <c:ptCount val="4"/>
                <c:pt idx="0">
                  <c:v>0</c:v>
                </c:pt>
                <c:pt idx="1">
                  <c:v>6</c:v>
                </c:pt>
                <c:pt idx="2">
                  <c:v>6</c:v>
                </c:pt>
                <c:pt idx="3">
                  <c:v>3</c:v>
                </c:pt>
              </c:numCache>
            </c:numRef>
          </c:val>
        </c:ser>
        <c:dLbls>
          <c:dLblPos val="outEnd"/>
          <c:showLegendKey val="0"/>
          <c:showVal val="1"/>
          <c:showCatName val="0"/>
          <c:showSerName val="0"/>
          <c:showPercent val="0"/>
          <c:showBubbleSize val="0"/>
        </c:dLbls>
        <c:gapWidth val="219"/>
        <c:overlap val="-27"/>
        <c:axId val="383019392"/>
        <c:axId val="383012728"/>
      </c:barChart>
      <c:catAx>
        <c:axId val="3830193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zh-CN"/>
          </a:p>
        </c:txPr>
        <c:crossAx val="383012728"/>
        <c:crosses val="autoZero"/>
        <c:auto val="1"/>
        <c:lblAlgn val="ctr"/>
        <c:lblOffset val="100"/>
        <c:noMultiLvlLbl val="0"/>
      </c:catAx>
      <c:valAx>
        <c:axId val="38301272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383019392"/>
        <c:crosses val="autoZero"/>
        <c:crossBetween val="between"/>
      </c:valAx>
      <c:spPr>
        <a:noFill/>
        <a:ln>
          <a:noFill/>
        </a:ln>
        <a:effectLst/>
      </c:spPr>
    </c:plotArea>
    <c:legend>
      <c:legendPos val="b"/>
      <c:layout>
        <c:manualLayout>
          <c:xMode val="edge"/>
          <c:yMode val="edge"/>
          <c:x val="0.72010572929181971"/>
          <c:y val="5.5507040163258331E-2"/>
          <c:w val="0.26525351000652225"/>
          <c:h val="9.437997989216812E-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24.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1" i="0" u="none" strike="noStrike" kern="1200" spc="0" baseline="0">
                <a:solidFill>
                  <a:schemeClr val="tx1">
                    <a:lumMod val="65000"/>
                    <a:lumOff val="35000"/>
                  </a:schemeClr>
                </a:solidFill>
                <a:latin typeface="+mn-lt"/>
                <a:ea typeface="+mn-ea"/>
                <a:cs typeface="+mn-cs"/>
              </a:defRPr>
            </a:pPr>
            <a:r>
              <a:rPr lang="zh-CN" altLang="en-US" b="1"/>
              <a:t>培训类别</a:t>
            </a:r>
          </a:p>
        </c:rich>
      </c:tx>
      <c:layout/>
      <c:overlay val="0"/>
      <c:spPr>
        <a:noFill/>
        <a:ln>
          <a:noFill/>
        </a:ln>
        <a:effectLst/>
      </c:spPr>
      <c:txPr>
        <a:bodyPr rot="0" spcFirstLastPara="1" vertOverflow="ellipsis" vert="horz" wrap="square" anchor="ctr" anchorCtr="1"/>
        <a:lstStyle/>
        <a:p>
          <a:pPr>
            <a:defRPr sz="1400" b="1"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manualLayout>
          <c:layoutTarget val="inner"/>
          <c:xMode val="edge"/>
          <c:yMode val="edge"/>
          <c:x val="0.11135025991435654"/>
          <c:y val="0.17701219089260539"/>
          <c:w val="0.51086191270383208"/>
          <c:h val="0.71565773216831119"/>
        </c:manualLayout>
      </c:layout>
      <c:pieChart>
        <c:varyColors val="1"/>
        <c:ser>
          <c:idx val="0"/>
          <c:order val="0"/>
          <c:dPt>
            <c:idx val="0"/>
            <c:bubble3D val="0"/>
            <c:spPr>
              <a:solidFill>
                <a:schemeClr val="accent1"/>
              </a:solidFill>
              <a:ln w="19050">
                <a:solidFill>
                  <a:schemeClr val="lt1"/>
                </a:solidFill>
              </a:ln>
              <a:effectLst/>
            </c:spPr>
          </c:dPt>
          <c:dPt>
            <c:idx val="1"/>
            <c:bubble3D val="0"/>
            <c:spPr>
              <a:solidFill>
                <a:schemeClr val="accent2"/>
              </a:solidFill>
              <a:ln w="19050">
                <a:solidFill>
                  <a:schemeClr val="lt1"/>
                </a:solidFill>
              </a:ln>
              <a:effectLst/>
            </c:spPr>
          </c:dPt>
          <c:dPt>
            <c:idx val="2"/>
            <c:bubble3D val="0"/>
            <c:spPr>
              <a:solidFill>
                <a:schemeClr val="accent3"/>
              </a:solidFill>
              <a:ln w="19050">
                <a:solidFill>
                  <a:schemeClr val="lt1"/>
                </a:solidFill>
              </a:ln>
              <a:effectLst/>
            </c:spPr>
          </c:dPt>
          <c:dPt>
            <c:idx val="3"/>
            <c:bubble3D val="0"/>
            <c:spPr>
              <a:solidFill>
                <a:schemeClr val="accent4"/>
              </a:solidFill>
              <a:ln w="19050">
                <a:solidFill>
                  <a:schemeClr val="lt1"/>
                </a:solidFill>
              </a:ln>
              <a:effectLst/>
            </c:spPr>
          </c:dPt>
          <c:dPt>
            <c:idx val="4"/>
            <c:bubble3D val="0"/>
            <c:spPr>
              <a:solidFill>
                <a:schemeClr val="accent5"/>
              </a:solidFill>
              <a:ln w="19050">
                <a:solidFill>
                  <a:schemeClr val="lt1"/>
                </a:solidFill>
              </a:ln>
              <a:effectLst/>
            </c:spPr>
          </c:dPt>
          <c:dPt>
            <c:idx val="5"/>
            <c:bubble3D val="0"/>
            <c:spPr>
              <a:solidFill>
                <a:schemeClr val="accent6"/>
              </a:solidFill>
              <a:ln w="19050">
                <a:solidFill>
                  <a:schemeClr val="lt1"/>
                </a:solidFill>
              </a:ln>
              <a:effectLst/>
            </c:spPr>
          </c:dPt>
          <c:dPt>
            <c:idx val="6"/>
            <c:bubble3D val="0"/>
            <c:spPr>
              <a:solidFill>
                <a:schemeClr val="accent1">
                  <a:lumMod val="60000"/>
                </a:schemeClr>
              </a:solidFill>
              <a:ln w="19050">
                <a:solidFill>
                  <a:schemeClr val="lt1"/>
                </a:solidFill>
              </a:ln>
              <a:effectLst/>
            </c:spPr>
          </c:dPt>
          <c:dPt>
            <c:idx val="7"/>
            <c:bubble3D val="0"/>
            <c:spPr>
              <a:solidFill>
                <a:schemeClr val="accent2">
                  <a:lumMod val="60000"/>
                </a:schemeClr>
              </a:solidFill>
              <a:ln w="19050">
                <a:solidFill>
                  <a:schemeClr val="lt1"/>
                </a:solidFill>
              </a:ln>
              <a:effectLst/>
            </c:spPr>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zh-CN"/>
              </a:p>
            </c:txPr>
            <c:dLblPos val="bestFit"/>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15:layout/>
              </c:ext>
            </c:extLst>
          </c:dLbls>
          <c:cat>
            <c:strRef>
              <c:f>培训积累数据!$J$82:$J$89</c:f>
              <c:strCache>
                <c:ptCount val="8"/>
                <c:pt idx="0">
                  <c:v>问题分析</c:v>
                </c:pt>
                <c:pt idx="1">
                  <c:v>通信基础</c:v>
                </c:pt>
                <c:pt idx="2">
                  <c:v>方案详设</c:v>
                </c:pt>
                <c:pt idx="3">
                  <c:v>算法类</c:v>
                </c:pt>
                <c:pt idx="4">
                  <c:v>芯片驱动</c:v>
                </c:pt>
                <c:pt idx="5">
                  <c:v>协议类</c:v>
                </c:pt>
                <c:pt idx="6">
                  <c:v>预研类</c:v>
                </c:pt>
                <c:pt idx="7">
                  <c:v>工具优化</c:v>
                </c:pt>
              </c:strCache>
            </c:strRef>
          </c:cat>
          <c:val>
            <c:numRef>
              <c:f>培训积累数据!$L$82:$L$89</c:f>
              <c:numCache>
                <c:formatCode>0.00%</c:formatCode>
                <c:ptCount val="8"/>
                <c:pt idx="0">
                  <c:v>0.15</c:v>
                </c:pt>
                <c:pt idx="1">
                  <c:v>7.6923076923076927E-2</c:v>
                </c:pt>
                <c:pt idx="2">
                  <c:v>0.12820512820512819</c:v>
                </c:pt>
                <c:pt idx="3">
                  <c:v>0.15384615384615385</c:v>
                </c:pt>
                <c:pt idx="4">
                  <c:v>0.20512820512820512</c:v>
                </c:pt>
                <c:pt idx="5">
                  <c:v>0.15384615384615385</c:v>
                </c:pt>
                <c:pt idx="6">
                  <c:v>7.6923076923076927E-2</c:v>
                </c:pt>
                <c:pt idx="7">
                  <c:v>5.128205128205128E-2</c:v>
                </c:pt>
              </c:numCache>
            </c:numRef>
          </c:val>
        </c:ser>
        <c:dLbls>
          <c:dLblPos val="bestFit"/>
          <c:showLegendKey val="0"/>
          <c:showVal val="1"/>
          <c:showCatName val="0"/>
          <c:showSerName val="0"/>
          <c:showPercent val="0"/>
          <c:showBubbleSize val="0"/>
          <c:showLeaderLines val="1"/>
        </c:dLbls>
        <c:firstSliceAng val="0"/>
      </c:pieChart>
      <c:spPr>
        <a:noFill/>
        <a:ln>
          <a:noFill/>
        </a:ln>
        <a:effectLst/>
      </c:spPr>
    </c:plotArea>
    <c:legend>
      <c:legendPos val="r"/>
      <c:layout>
        <c:manualLayout>
          <c:xMode val="edge"/>
          <c:yMode val="edge"/>
          <c:x val="0.68484103429842191"/>
          <c:y val="0.15369888888888886"/>
          <c:w val="0.25079914100808537"/>
          <c:h val="0.75392095792079017"/>
        </c:manualLayout>
      </c:layout>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25.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1" i="0" u="none" strike="noStrike" kern="1200" spc="0" baseline="0">
                <a:solidFill>
                  <a:schemeClr val="tx1">
                    <a:lumMod val="65000"/>
                    <a:lumOff val="35000"/>
                  </a:schemeClr>
                </a:solidFill>
                <a:latin typeface="+mn-lt"/>
                <a:ea typeface="+mn-ea"/>
                <a:cs typeface="+mn-cs"/>
              </a:defRPr>
            </a:pPr>
            <a:r>
              <a:rPr lang="zh-CN" altLang="en-US" b="1" dirty="0"/>
              <a:t>新员工</a:t>
            </a:r>
            <a:r>
              <a:rPr lang="zh-CN" altLang="en-US" b="1" dirty="0" smtClean="0"/>
              <a:t>培养情况</a:t>
            </a:r>
            <a:endParaRPr lang="zh-CN" altLang="en-US" b="1" dirty="0"/>
          </a:p>
        </c:rich>
      </c:tx>
      <c:layout/>
      <c:overlay val="0"/>
      <c:spPr>
        <a:noFill/>
        <a:ln>
          <a:noFill/>
        </a:ln>
        <a:effectLst/>
      </c:spPr>
      <c:txPr>
        <a:bodyPr rot="0" spcFirstLastPara="1" vertOverflow="ellipsis" vert="horz" wrap="square" anchor="ctr" anchorCtr="1"/>
        <a:lstStyle/>
        <a:p>
          <a:pPr>
            <a:defRPr sz="1400" b="1"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barChart>
        <c:barDir val="col"/>
        <c:grouping val="clustered"/>
        <c:varyColors val="0"/>
        <c:ser>
          <c:idx val="0"/>
          <c:order val="0"/>
          <c:spPr>
            <a:solidFill>
              <a:schemeClr val="accent1"/>
            </a:solidFill>
            <a:ln>
              <a:noFill/>
            </a:ln>
            <a:effectLst/>
          </c:spPr>
          <c:invertIfNegative val="0"/>
          <c:dPt>
            <c:idx val="1"/>
            <c:invertIfNegative val="0"/>
            <c:bubble3D val="0"/>
            <c:spPr>
              <a:solidFill>
                <a:srgbClr val="FFC000"/>
              </a:solidFill>
              <a:ln>
                <a:noFill/>
              </a:ln>
              <a:effectLst/>
            </c:spPr>
          </c:dPt>
          <c:dPt>
            <c:idx val="2"/>
            <c:invertIfNegative val="0"/>
            <c:bubble3D val="0"/>
            <c:spPr>
              <a:solidFill>
                <a:srgbClr val="7030A0"/>
              </a:solidFill>
              <a:ln>
                <a:noFill/>
              </a:ln>
              <a:effectLst/>
            </c:spPr>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培训积累数据!$M$10:$M$12</c:f>
              <c:strCache>
                <c:ptCount val="3"/>
                <c:pt idx="0">
                  <c:v>新员工人数</c:v>
                </c:pt>
                <c:pt idx="1">
                  <c:v>人均交流（H）</c:v>
                </c:pt>
                <c:pt idx="2">
                  <c:v>输出文档数</c:v>
                </c:pt>
              </c:strCache>
            </c:strRef>
          </c:cat>
          <c:val>
            <c:numRef>
              <c:f>培训积累数据!$N$10:$N$12</c:f>
              <c:numCache>
                <c:formatCode>General</c:formatCode>
                <c:ptCount val="3"/>
                <c:pt idx="0">
                  <c:v>12</c:v>
                </c:pt>
                <c:pt idx="1">
                  <c:v>19</c:v>
                </c:pt>
                <c:pt idx="2">
                  <c:v>55</c:v>
                </c:pt>
              </c:numCache>
            </c:numRef>
          </c:val>
        </c:ser>
        <c:dLbls>
          <c:dLblPos val="outEnd"/>
          <c:showLegendKey val="0"/>
          <c:showVal val="1"/>
          <c:showCatName val="0"/>
          <c:showSerName val="0"/>
          <c:showPercent val="0"/>
          <c:showBubbleSize val="0"/>
        </c:dLbls>
        <c:gapWidth val="219"/>
        <c:overlap val="-27"/>
        <c:axId val="383019784"/>
        <c:axId val="383013904"/>
      </c:barChart>
      <c:catAx>
        <c:axId val="38301978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zh-CN"/>
          </a:p>
        </c:txPr>
        <c:crossAx val="383013904"/>
        <c:crosses val="autoZero"/>
        <c:auto val="1"/>
        <c:lblAlgn val="ctr"/>
        <c:lblOffset val="100"/>
        <c:noMultiLvlLbl val="0"/>
      </c:catAx>
      <c:valAx>
        <c:axId val="38301390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38301978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26.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1" i="0" u="none" strike="noStrike" kern="1200" spc="0" baseline="0">
                <a:solidFill>
                  <a:schemeClr val="tx1">
                    <a:lumMod val="65000"/>
                    <a:lumOff val="35000"/>
                  </a:schemeClr>
                </a:solidFill>
                <a:latin typeface="+mn-lt"/>
                <a:ea typeface="+mn-ea"/>
                <a:cs typeface="+mn-cs"/>
              </a:defRPr>
            </a:pPr>
            <a:r>
              <a:rPr lang="zh-CN" altLang="en-US" b="1"/>
              <a:t>培训次数</a:t>
            </a:r>
          </a:p>
        </c:rich>
      </c:tx>
      <c:layout/>
      <c:overlay val="0"/>
      <c:spPr>
        <a:noFill/>
        <a:ln>
          <a:noFill/>
        </a:ln>
        <a:effectLst/>
      </c:spPr>
      <c:txPr>
        <a:bodyPr rot="0" spcFirstLastPara="1" vertOverflow="ellipsis" vert="horz" wrap="square" anchor="ctr" anchorCtr="1"/>
        <a:lstStyle/>
        <a:p>
          <a:pPr>
            <a:defRPr sz="1400" b="1"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barChart>
        <c:barDir val="col"/>
        <c:grouping val="clustered"/>
        <c:varyColors val="0"/>
        <c:ser>
          <c:idx val="0"/>
          <c:order val="0"/>
          <c:tx>
            <c:strRef>
              <c:f>人员招聘及培训!$A$8</c:f>
              <c:strCache>
                <c:ptCount val="1"/>
                <c:pt idx="0">
                  <c:v>深圳</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人员招聘及培训!$B$7:$D$7</c:f>
              <c:strCache>
                <c:ptCount val="3"/>
                <c:pt idx="0">
                  <c:v>算法</c:v>
                </c:pt>
                <c:pt idx="1">
                  <c:v>协议栈</c:v>
                </c:pt>
                <c:pt idx="2">
                  <c:v>支撑</c:v>
                </c:pt>
              </c:strCache>
            </c:strRef>
          </c:cat>
          <c:val>
            <c:numRef>
              <c:f>人员招聘及培训!$B$8:$D$8</c:f>
              <c:numCache>
                <c:formatCode>General</c:formatCode>
                <c:ptCount val="3"/>
                <c:pt idx="0">
                  <c:v>8</c:v>
                </c:pt>
                <c:pt idx="1">
                  <c:v>11</c:v>
                </c:pt>
                <c:pt idx="2">
                  <c:v>5</c:v>
                </c:pt>
              </c:numCache>
            </c:numRef>
          </c:val>
        </c:ser>
        <c:ser>
          <c:idx val="1"/>
          <c:order val="1"/>
          <c:tx>
            <c:strRef>
              <c:f>人员招聘及培训!$A$9</c:f>
              <c:strCache>
                <c:ptCount val="1"/>
                <c:pt idx="0">
                  <c:v>南京</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人员招聘及培训!$B$7:$D$7</c:f>
              <c:strCache>
                <c:ptCount val="3"/>
                <c:pt idx="0">
                  <c:v>算法</c:v>
                </c:pt>
                <c:pt idx="1">
                  <c:v>协议栈</c:v>
                </c:pt>
                <c:pt idx="2">
                  <c:v>支撑</c:v>
                </c:pt>
              </c:strCache>
            </c:strRef>
          </c:cat>
          <c:val>
            <c:numRef>
              <c:f>人员招聘及培训!$B$9:$D$9</c:f>
              <c:numCache>
                <c:formatCode>General</c:formatCode>
                <c:ptCount val="3"/>
                <c:pt idx="0">
                  <c:v>5</c:v>
                </c:pt>
                <c:pt idx="1">
                  <c:v>7</c:v>
                </c:pt>
                <c:pt idx="2">
                  <c:v>3</c:v>
                </c:pt>
              </c:numCache>
            </c:numRef>
          </c:val>
        </c:ser>
        <c:dLbls>
          <c:showLegendKey val="0"/>
          <c:showVal val="0"/>
          <c:showCatName val="0"/>
          <c:showSerName val="0"/>
          <c:showPercent val="0"/>
          <c:showBubbleSize val="0"/>
        </c:dLbls>
        <c:gapWidth val="219"/>
        <c:overlap val="-27"/>
        <c:axId val="383015080"/>
        <c:axId val="383015472"/>
      </c:barChart>
      <c:catAx>
        <c:axId val="3830150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zh-CN"/>
          </a:p>
        </c:txPr>
        <c:crossAx val="383015472"/>
        <c:crosses val="autoZero"/>
        <c:auto val="1"/>
        <c:lblAlgn val="ctr"/>
        <c:lblOffset val="100"/>
        <c:noMultiLvlLbl val="0"/>
      </c:catAx>
      <c:valAx>
        <c:axId val="38301547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383015080"/>
        <c:crosses val="autoZero"/>
        <c:crossBetween val="between"/>
      </c:valAx>
      <c:spPr>
        <a:noFill/>
        <a:ln>
          <a:noFill/>
        </a:ln>
        <a:effectLst/>
      </c:spPr>
    </c:plotArea>
    <c:legend>
      <c:legendPos val="b"/>
      <c:layout>
        <c:manualLayout>
          <c:xMode val="edge"/>
          <c:yMode val="edge"/>
          <c:x val="0.79037817147856515"/>
          <c:y val="4.687445319335079E-2"/>
          <c:w val="0.18591010498687663"/>
          <c:h val="7.8125546806649182E-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27.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baseline="0">
                <a:solidFill>
                  <a:schemeClr val="tx2"/>
                </a:solidFill>
                <a:latin typeface="+mn-lt"/>
                <a:ea typeface="+mn-ea"/>
                <a:cs typeface="+mn-cs"/>
              </a:defRPr>
            </a:pPr>
            <a:r>
              <a:rPr lang="zh-CN"/>
              <a:t>关键特性交付</a:t>
            </a:r>
          </a:p>
        </c:rich>
      </c:tx>
      <c:layout/>
      <c:overlay val="0"/>
      <c:spPr>
        <a:noFill/>
        <a:ln>
          <a:noFill/>
        </a:ln>
        <a:effectLst/>
      </c:spPr>
      <c:txPr>
        <a:bodyPr rot="0" spcFirstLastPara="1" vertOverflow="ellipsis" vert="horz" wrap="square" anchor="ctr" anchorCtr="1"/>
        <a:lstStyle/>
        <a:p>
          <a:pPr>
            <a:defRPr sz="1600" b="1" i="0" u="none" strike="noStrike" kern="1200" baseline="0">
              <a:solidFill>
                <a:schemeClr val="tx2"/>
              </a:solidFill>
              <a:latin typeface="+mn-lt"/>
              <a:ea typeface="+mn-ea"/>
              <a:cs typeface="+mn-cs"/>
            </a:defRPr>
          </a:pPr>
          <a:endParaRPr lang="zh-CN"/>
        </a:p>
      </c:txPr>
    </c:title>
    <c:autoTitleDeleted val="0"/>
    <c:plotArea>
      <c:layout/>
      <c:barChart>
        <c:barDir val="col"/>
        <c:grouping val="clustered"/>
        <c:varyColors val="0"/>
        <c:ser>
          <c:idx val="0"/>
          <c:order val="0"/>
          <c:tx>
            <c:strRef>
              <c:f>版本交付特性!$B$1</c:f>
              <c:strCache>
                <c:ptCount val="1"/>
                <c:pt idx="0">
                  <c:v>规划特性</c:v>
                </c:pt>
              </c:strCache>
            </c:strRef>
          </c:tx>
          <c:spPr>
            <a:gradFill rotWithShape="1">
              <a:gsLst>
                <a:gs pos="0">
                  <a:schemeClr val="accent1">
                    <a:shade val="51000"/>
                    <a:satMod val="130000"/>
                  </a:schemeClr>
                </a:gs>
                <a:gs pos="80000">
                  <a:schemeClr val="accent1">
                    <a:shade val="93000"/>
                    <a:satMod val="130000"/>
                  </a:schemeClr>
                </a:gs>
                <a:gs pos="100000">
                  <a:schemeClr val="accent1">
                    <a:shade val="94000"/>
                    <a:satMod val="135000"/>
                  </a:schemeClr>
                </a:gs>
              </a:gsLst>
              <a:lin ang="16200000" scaled="0"/>
            </a:gradFill>
            <a:ln>
              <a:noFill/>
            </a:ln>
            <a:effectLst>
              <a:outerShdw blurRad="40000" dist="23000" dir="5400000" rotWithShape="0">
                <a:srgbClr val="000000">
                  <a:alpha val="35000"/>
                </a:srgb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2"/>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tx2">
                          <a:lumMod val="35000"/>
                          <a:lumOff val="65000"/>
                        </a:schemeClr>
                      </a:solidFill>
                    </a:ln>
                    <a:effectLst/>
                  </c:spPr>
                </c15:leaderLines>
              </c:ext>
            </c:extLst>
          </c:dLbls>
          <c:cat>
            <c:strRef>
              <c:f>版本交付特性!$A$2:$A$4</c:f>
              <c:strCache>
                <c:ptCount val="3"/>
                <c:pt idx="0">
                  <c:v>基站</c:v>
                </c:pt>
                <c:pt idx="1">
                  <c:v>核心网</c:v>
                </c:pt>
                <c:pt idx="2">
                  <c:v>网管</c:v>
                </c:pt>
              </c:strCache>
            </c:strRef>
          </c:cat>
          <c:val>
            <c:numRef>
              <c:f>版本交付特性!$B$2:$B$4</c:f>
              <c:numCache>
                <c:formatCode>General</c:formatCode>
                <c:ptCount val="3"/>
                <c:pt idx="0">
                  <c:v>86</c:v>
                </c:pt>
                <c:pt idx="1">
                  <c:v>27</c:v>
                </c:pt>
                <c:pt idx="2">
                  <c:v>140</c:v>
                </c:pt>
              </c:numCache>
            </c:numRef>
          </c:val>
        </c:ser>
        <c:ser>
          <c:idx val="1"/>
          <c:order val="1"/>
          <c:tx>
            <c:strRef>
              <c:f>版本交付特性!$C$1</c:f>
              <c:strCache>
                <c:ptCount val="1"/>
                <c:pt idx="0">
                  <c:v>已交付</c:v>
                </c:pt>
              </c:strCache>
            </c:strRef>
          </c:tx>
          <c:spPr>
            <a:gradFill rotWithShape="1">
              <a:gsLst>
                <a:gs pos="0">
                  <a:schemeClr val="accent2">
                    <a:shade val="51000"/>
                    <a:satMod val="130000"/>
                  </a:schemeClr>
                </a:gs>
                <a:gs pos="80000">
                  <a:schemeClr val="accent2">
                    <a:shade val="93000"/>
                    <a:satMod val="130000"/>
                  </a:schemeClr>
                </a:gs>
                <a:gs pos="100000">
                  <a:schemeClr val="accent2">
                    <a:shade val="94000"/>
                    <a:satMod val="135000"/>
                  </a:schemeClr>
                </a:gs>
              </a:gsLst>
              <a:lin ang="16200000" scaled="0"/>
            </a:gradFill>
            <a:ln>
              <a:noFill/>
            </a:ln>
            <a:effectLst>
              <a:outerShdw blurRad="40000" dist="23000" dir="5400000" rotWithShape="0">
                <a:srgbClr val="000000">
                  <a:alpha val="35000"/>
                </a:srgb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2"/>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tx2">
                          <a:lumMod val="35000"/>
                          <a:lumOff val="65000"/>
                        </a:schemeClr>
                      </a:solidFill>
                    </a:ln>
                    <a:effectLst/>
                  </c:spPr>
                </c15:leaderLines>
              </c:ext>
            </c:extLst>
          </c:dLbls>
          <c:cat>
            <c:strRef>
              <c:f>版本交付特性!$A$2:$A$4</c:f>
              <c:strCache>
                <c:ptCount val="3"/>
                <c:pt idx="0">
                  <c:v>基站</c:v>
                </c:pt>
                <c:pt idx="1">
                  <c:v>核心网</c:v>
                </c:pt>
                <c:pt idx="2">
                  <c:v>网管</c:v>
                </c:pt>
              </c:strCache>
            </c:strRef>
          </c:cat>
          <c:val>
            <c:numRef>
              <c:f>版本交付特性!$C$2:$C$4</c:f>
              <c:numCache>
                <c:formatCode>General</c:formatCode>
                <c:ptCount val="3"/>
                <c:pt idx="0">
                  <c:v>80</c:v>
                </c:pt>
                <c:pt idx="1">
                  <c:v>22</c:v>
                </c:pt>
                <c:pt idx="2">
                  <c:v>136</c:v>
                </c:pt>
              </c:numCache>
            </c:numRef>
          </c:val>
        </c:ser>
        <c:ser>
          <c:idx val="2"/>
          <c:order val="2"/>
          <c:tx>
            <c:strRef>
              <c:f>版本交付特性!$D$1</c:f>
              <c:strCache>
                <c:ptCount val="1"/>
                <c:pt idx="0">
                  <c:v>已验收</c:v>
                </c:pt>
              </c:strCache>
            </c:strRef>
          </c:tx>
          <c:spPr>
            <a:gradFill rotWithShape="1">
              <a:gsLst>
                <a:gs pos="0">
                  <a:schemeClr val="accent3">
                    <a:shade val="51000"/>
                    <a:satMod val="130000"/>
                  </a:schemeClr>
                </a:gs>
                <a:gs pos="80000">
                  <a:schemeClr val="accent3">
                    <a:shade val="93000"/>
                    <a:satMod val="130000"/>
                  </a:schemeClr>
                </a:gs>
                <a:gs pos="100000">
                  <a:schemeClr val="accent3">
                    <a:shade val="94000"/>
                    <a:satMod val="135000"/>
                  </a:schemeClr>
                </a:gs>
              </a:gsLst>
              <a:lin ang="16200000" scaled="0"/>
            </a:gradFill>
            <a:ln>
              <a:noFill/>
            </a:ln>
            <a:effectLst>
              <a:outerShdw blurRad="40000" dist="23000" dir="5400000" rotWithShape="0">
                <a:srgbClr val="000000">
                  <a:alpha val="35000"/>
                </a:srgb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2"/>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tx2">
                          <a:lumMod val="35000"/>
                          <a:lumOff val="65000"/>
                        </a:schemeClr>
                      </a:solidFill>
                    </a:ln>
                    <a:effectLst/>
                  </c:spPr>
                </c15:leaderLines>
              </c:ext>
            </c:extLst>
          </c:dLbls>
          <c:cat>
            <c:strRef>
              <c:f>版本交付特性!$A$2:$A$4</c:f>
              <c:strCache>
                <c:ptCount val="3"/>
                <c:pt idx="0">
                  <c:v>基站</c:v>
                </c:pt>
                <c:pt idx="1">
                  <c:v>核心网</c:v>
                </c:pt>
                <c:pt idx="2">
                  <c:v>网管</c:v>
                </c:pt>
              </c:strCache>
            </c:strRef>
          </c:cat>
          <c:val>
            <c:numRef>
              <c:f>版本交付特性!$D$2:$D$4</c:f>
              <c:numCache>
                <c:formatCode>General</c:formatCode>
                <c:ptCount val="3"/>
                <c:pt idx="0">
                  <c:v>78</c:v>
                </c:pt>
                <c:pt idx="1">
                  <c:v>22</c:v>
                </c:pt>
                <c:pt idx="2">
                  <c:v>134</c:v>
                </c:pt>
              </c:numCache>
            </c:numRef>
          </c:val>
        </c:ser>
        <c:dLbls>
          <c:dLblPos val="outEnd"/>
          <c:showLegendKey val="0"/>
          <c:showVal val="1"/>
          <c:showCatName val="0"/>
          <c:showSerName val="0"/>
          <c:showPercent val="0"/>
          <c:showBubbleSize val="0"/>
        </c:dLbls>
        <c:gapWidth val="100"/>
        <c:overlap val="-24"/>
        <c:axId val="383015864"/>
        <c:axId val="383016648"/>
      </c:barChart>
      <c:catAx>
        <c:axId val="383015864"/>
        <c:scaling>
          <c:orientation val="minMax"/>
        </c:scaling>
        <c:delete val="0"/>
        <c:axPos val="b"/>
        <c:numFmt formatCode="General" sourceLinked="1"/>
        <c:majorTickMark val="none"/>
        <c:minorTickMark val="none"/>
        <c:tickLblPos val="nextTo"/>
        <c:spPr>
          <a:noFill/>
          <a:ln w="9525" cap="flat" cmpd="sng" algn="ctr">
            <a:solidFill>
              <a:schemeClr val="tx2">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2"/>
                </a:solidFill>
                <a:latin typeface="+mn-lt"/>
                <a:ea typeface="+mn-ea"/>
                <a:cs typeface="+mn-cs"/>
              </a:defRPr>
            </a:pPr>
            <a:endParaRPr lang="zh-CN"/>
          </a:p>
        </c:txPr>
        <c:crossAx val="383016648"/>
        <c:crosses val="autoZero"/>
        <c:auto val="1"/>
        <c:lblAlgn val="ctr"/>
        <c:lblOffset val="100"/>
        <c:noMultiLvlLbl val="0"/>
      </c:catAx>
      <c:valAx>
        <c:axId val="383016648"/>
        <c:scaling>
          <c:orientation val="minMax"/>
        </c:scaling>
        <c:delete val="0"/>
        <c:axPos val="l"/>
        <c:majorGridlines>
          <c:spPr>
            <a:ln w="9525" cap="flat" cmpd="sng" algn="ctr">
              <a:solidFill>
                <a:schemeClr val="tx2">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2"/>
                </a:solidFill>
                <a:latin typeface="+mn-lt"/>
                <a:ea typeface="+mn-ea"/>
                <a:cs typeface="+mn-cs"/>
              </a:defRPr>
            </a:pPr>
            <a:endParaRPr lang="zh-CN"/>
          </a:p>
        </c:txPr>
        <c:crossAx val="383015864"/>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900" b="0" i="0" u="none" strike="noStrike" kern="1200" baseline="0">
              <a:solidFill>
                <a:schemeClr val="tx2"/>
              </a:solidFill>
              <a:latin typeface="+mn-lt"/>
              <a:ea typeface="+mn-ea"/>
              <a:cs typeface="+mn-cs"/>
            </a:defRPr>
          </a:pPr>
          <a:endParaRPr lang="zh-CN"/>
        </a:p>
      </c:txPr>
    </c:legend>
    <c:plotVisOnly val="1"/>
    <c:dispBlanksAs val="gap"/>
    <c:showDLblsOverMax val="0"/>
  </c:chart>
  <c:spPr>
    <a:noFill/>
    <a:ln>
      <a:solidFill>
        <a:srgbClr val="88AB2E"/>
      </a:solidFill>
    </a:ln>
    <a:effectLst/>
  </c:spPr>
  <c:txPr>
    <a:bodyPr/>
    <a:lstStyle/>
    <a:p>
      <a:pPr>
        <a:defRPr/>
      </a:pPr>
      <a:endParaRPr lang="zh-CN"/>
    </a:p>
  </c:txPr>
  <c:externalData r:id="rId3">
    <c:autoUpdate val="0"/>
  </c:externalData>
</c:chartSpace>
</file>

<file path=ppt/charts/chart28.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baseline="0">
                <a:solidFill>
                  <a:schemeClr val="tx2"/>
                </a:solidFill>
                <a:latin typeface="+mn-lt"/>
                <a:ea typeface="+mn-ea"/>
                <a:cs typeface="+mn-cs"/>
              </a:defRPr>
            </a:pPr>
            <a:r>
              <a:rPr lang="zh-CN" altLang="en-US" dirty="0" smtClean="0"/>
              <a:t>故障统计</a:t>
            </a:r>
            <a:endParaRPr lang="zh-CN" altLang="en-US" dirty="0"/>
          </a:p>
        </c:rich>
      </c:tx>
      <c:layout/>
      <c:overlay val="0"/>
      <c:spPr>
        <a:noFill/>
        <a:ln>
          <a:noFill/>
        </a:ln>
        <a:effectLst/>
      </c:spPr>
      <c:txPr>
        <a:bodyPr rot="0" spcFirstLastPara="1" vertOverflow="ellipsis" vert="horz" wrap="square" anchor="ctr" anchorCtr="1"/>
        <a:lstStyle/>
        <a:p>
          <a:pPr>
            <a:defRPr sz="1600" b="1" i="0" u="none" strike="noStrike" kern="1200" baseline="0">
              <a:solidFill>
                <a:schemeClr val="tx2"/>
              </a:solidFill>
              <a:latin typeface="+mn-lt"/>
              <a:ea typeface="+mn-ea"/>
              <a:cs typeface="+mn-cs"/>
            </a:defRPr>
          </a:pPr>
          <a:endParaRPr lang="zh-CN"/>
        </a:p>
      </c:txPr>
    </c:title>
    <c:autoTitleDeleted val="0"/>
    <c:plotArea>
      <c:layout/>
      <c:barChart>
        <c:barDir val="col"/>
        <c:grouping val="clustered"/>
        <c:varyColors val="0"/>
        <c:ser>
          <c:idx val="0"/>
          <c:order val="0"/>
          <c:tx>
            <c:strRef>
              <c:f>统计表!$B$1</c:f>
              <c:strCache>
                <c:ptCount val="1"/>
                <c:pt idx="0">
                  <c:v>总故障</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2"/>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tx2">
                          <a:lumMod val="35000"/>
                          <a:lumOff val="65000"/>
                        </a:schemeClr>
                      </a:solidFill>
                    </a:ln>
                    <a:effectLst/>
                  </c:spPr>
                </c15:leaderLines>
              </c:ext>
            </c:extLst>
          </c:dLbls>
          <c:cat>
            <c:strRef>
              <c:f>统计表!$A$2:$A$4</c:f>
              <c:strCache>
                <c:ptCount val="3"/>
                <c:pt idx="0">
                  <c:v>基站</c:v>
                </c:pt>
                <c:pt idx="1">
                  <c:v>核心网</c:v>
                </c:pt>
                <c:pt idx="2">
                  <c:v>网管</c:v>
                </c:pt>
              </c:strCache>
            </c:strRef>
          </c:cat>
          <c:val>
            <c:numRef>
              <c:f>统计表!$B$2:$B$4</c:f>
              <c:numCache>
                <c:formatCode>General</c:formatCode>
                <c:ptCount val="3"/>
                <c:pt idx="0">
                  <c:v>1667</c:v>
                </c:pt>
                <c:pt idx="1">
                  <c:v>212</c:v>
                </c:pt>
                <c:pt idx="2">
                  <c:v>1137</c:v>
                </c:pt>
              </c:numCache>
            </c:numRef>
          </c:val>
        </c:ser>
        <c:ser>
          <c:idx val="1"/>
          <c:order val="1"/>
          <c:tx>
            <c:strRef>
              <c:f>统计表!$C$1</c:f>
              <c:strCache>
                <c:ptCount val="1"/>
                <c:pt idx="0">
                  <c:v>已解决</c:v>
                </c:pt>
              </c:strCache>
            </c:strRef>
          </c:tx>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2"/>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tx2">
                          <a:lumMod val="35000"/>
                          <a:lumOff val="65000"/>
                        </a:schemeClr>
                      </a:solidFill>
                    </a:ln>
                    <a:effectLst/>
                  </c:spPr>
                </c15:leaderLines>
              </c:ext>
            </c:extLst>
          </c:dLbls>
          <c:cat>
            <c:strRef>
              <c:f>统计表!$A$2:$A$4</c:f>
              <c:strCache>
                <c:ptCount val="3"/>
                <c:pt idx="0">
                  <c:v>基站</c:v>
                </c:pt>
                <c:pt idx="1">
                  <c:v>核心网</c:v>
                </c:pt>
                <c:pt idx="2">
                  <c:v>网管</c:v>
                </c:pt>
              </c:strCache>
            </c:strRef>
          </c:cat>
          <c:val>
            <c:numRef>
              <c:f>统计表!$C$2:$C$4</c:f>
              <c:numCache>
                <c:formatCode>General</c:formatCode>
                <c:ptCount val="3"/>
                <c:pt idx="0">
                  <c:v>1596</c:v>
                </c:pt>
                <c:pt idx="1">
                  <c:v>204</c:v>
                </c:pt>
                <c:pt idx="2">
                  <c:v>971</c:v>
                </c:pt>
              </c:numCache>
            </c:numRef>
          </c:val>
        </c:ser>
        <c:ser>
          <c:idx val="2"/>
          <c:order val="2"/>
          <c:tx>
            <c:strRef>
              <c:f>统计表!$D$1</c:f>
              <c:strCache>
                <c:ptCount val="1"/>
                <c:pt idx="0">
                  <c:v>遗留故障</c:v>
                </c:pt>
              </c:strCache>
            </c:strRef>
          </c:tx>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2"/>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tx2">
                          <a:lumMod val="35000"/>
                          <a:lumOff val="65000"/>
                        </a:schemeClr>
                      </a:solidFill>
                    </a:ln>
                    <a:effectLst/>
                  </c:spPr>
                </c15:leaderLines>
              </c:ext>
            </c:extLst>
          </c:dLbls>
          <c:cat>
            <c:strRef>
              <c:f>统计表!$A$2:$A$4</c:f>
              <c:strCache>
                <c:ptCount val="3"/>
                <c:pt idx="0">
                  <c:v>基站</c:v>
                </c:pt>
                <c:pt idx="1">
                  <c:v>核心网</c:v>
                </c:pt>
                <c:pt idx="2">
                  <c:v>网管</c:v>
                </c:pt>
              </c:strCache>
            </c:strRef>
          </c:cat>
          <c:val>
            <c:numRef>
              <c:f>统计表!$D$2:$D$4</c:f>
              <c:numCache>
                <c:formatCode>General</c:formatCode>
                <c:ptCount val="3"/>
                <c:pt idx="0">
                  <c:v>53</c:v>
                </c:pt>
                <c:pt idx="1">
                  <c:v>5</c:v>
                </c:pt>
                <c:pt idx="2">
                  <c:v>129</c:v>
                </c:pt>
              </c:numCache>
            </c:numRef>
          </c:val>
        </c:ser>
        <c:ser>
          <c:idx val="3"/>
          <c:order val="3"/>
          <c:tx>
            <c:strRef>
              <c:f>统计表!$E$1</c:f>
              <c:strCache>
                <c:ptCount val="1"/>
                <c:pt idx="0">
                  <c:v>遗留需求</c:v>
                </c:pt>
              </c:strCache>
            </c:strRef>
          </c:tx>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2"/>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tx2">
                          <a:lumMod val="35000"/>
                          <a:lumOff val="65000"/>
                        </a:schemeClr>
                      </a:solidFill>
                    </a:ln>
                    <a:effectLst/>
                  </c:spPr>
                </c15:leaderLines>
              </c:ext>
            </c:extLst>
          </c:dLbls>
          <c:cat>
            <c:strRef>
              <c:f>统计表!$A$2:$A$4</c:f>
              <c:strCache>
                <c:ptCount val="3"/>
                <c:pt idx="0">
                  <c:v>基站</c:v>
                </c:pt>
                <c:pt idx="1">
                  <c:v>核心网</c:v>
                </c:pt>
                <c:pt idx="2">
                  <c:v>网管</c:v>
                </c:pt>
              </c:strCache>
            </c:strRef>
          </c:cat>
          <c:val>
            <c:numRef>
              <c:f>统计表!$E$2:$E$4</c:f>
              <c:numCache>
                <c:formatCode>General</c:formatCode>
                <c:ptCount val="3"/>
                <c:pt idx="0">
                  <c:v>18</c:v>
                </c:pt>
                <c:pt idx="1">
                  <c:v>3</c:v>
                </c:pt>
                <c:pt idx="2">
                  <c:v>27</c:v>
                </c:pt>
              </c:numCache>
            </c:numRef>
          </c:val>
        </c:ser>
        <c:dLbls>
          <c:dLblPos val="outEnd"/>
          <c:showLegendKey val="0"/>
          <c:showVal val="1"/>
          <c:showCatName val="0"/>
          <c:showSerName val="0"/>
          <c:showPercent val="0"/>
          <c:showBubbleSize val="0"/>
        </c:dLbls>
        <c:gapWidth val="100"/>
        <c:overlap val="-24"/>
        <c:axId val="431826664"/>
        <c:axId val="431828624"/>
      </c:barChart>
      <c:catAx>
        <c:axId val="431826664"/>
        <c:scaling>
          <c:orientation val="minMax"/>
        </c:scaling>
        <c:delete val="0"/>
        <c:axPos val="b"/>
        <c:numFmt formatCode="General" sourceLinked="1"/>
        <c:majorTickMark val="none"/>
        <c:minorTickMark val="none"/>
        <c:tickLblPos val="nextTo"/>
        <c:spPr>
          <a:noFill/>
          <a:ln w="9525" cap="flat" cmpd="sng" algn="ctr">
            <a:solidFill>
              <a:schemeClr val="tx2">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2"/>
                </a:solidFill>
                <a:latin typeface="+mn-lt"/>
                <a:ea typeface="+mn-ea"/>
                <a:cs typeface="+mn-cs"/>
              </a:defRPr>
            </a:pPr>
            <a:endParaRPr lang="zh-CN"/>
          </a:p>
        </c:txPr>
        <c:crossAx val="431828624"/>
        <c:crosses val="autoZero"/>
        <c:auto val="1"/>
        <c:lblAlgn val="ctr"/>
        <c:lblOffset val="100"/>
        <c:noMultiLvlLbl val="0"/>
      </c:catAx>
      <c:valAx>
        <c:axId val="431828624"/>
        <c:scaling>
          <c:orientation val="minMax"/>
        </c:scaling>
        <c:delete val="0"/>
        <c:axPos val="l"/>
        <c:majorGridlines>
          <c:spPr>
            <a:ln w="9525" cap="flat" cmpd="sng" algn="ctr">
              <a:solidFill>
                <a:schemeClr val="tx2">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2"/>
                </a:solidFill>
                <a:latin typeface="+mn-lt"/>
                <a:ea typeface="+mn-ea"/>
                <a:cs typeface="+mn-cs"/>
              </a:defRPr>
            </a:pPr>
            <a:endParaRPr lang="zh-CN"/>
          </a:p>
        </c:txPr>
        <c:crossAx val="431826664"/>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900" b="0" i="0" u="none" strike="noStrike" kern="1200" baseline="0">
              <a:solidFill>
                <a:schemeClr val="tx2"/>
              </a:solidFill>
              <a:latin typeface="+mn-lt"/>
              <a:ea typeface="+mn-ea"/>
              <a:cs typeface="+mn-cs"/>
            </a:defRPr>
          </a:pPr>
          <a:endParaRPr lang="zh-CN"/>
        </a:p>
      </c:txPr>
    </c:legend>
    <c:plotVisOnly val="1"/>
    <c:dispBlanksAs val="gap"/>
    <c:showDLblsOverMax val="0"/>
  </c:chart>
  <c:spPr>
    <a:noFill/>
    <a:ln>
      <a:solidFill>
        <a:srgbClr val="88AB2E"/>
      </a:solidFill>
    </a:ln>
    <a:effectLst/>
  </c:spPr>
  <c:txPr>
    <a:bodyPr/>
    <a:lstStyle/>
    <a:p>
      <a:pPr>
        <a:defRPr/>
      </a:pPr>
      <a:endParaRPr lang="zh-CN"/>
    </a:p>
  </c:txPr>
  <c:externalData r:id="rId3">
    <c:autoUpdate val="0"/>
  </c:externalData>
</c:chartSpace>
</file>

<file path=ppt/charts/chart29.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1" i="0" u="none" strike="noStrike" kern="1200" baseline="0">
                <a:solidFill>
                  <a:schemeClr val="dk1">
                    <a:lumMod val="75000"/>
                    <a:lumOff val="25000"/>
                  </a:schemeClr>
                </a:solidFill>
                <a:latin typeface="+mn-lt"/>
                <a:ea typeface="+mn-ea"/>
                <a:cs typeface="+mn-cs"/>
              </a:defRPr>
            </a:pPr>
            <a:r>
              <a:rPr lang="zh-CN" altLang="en-US"/>
              <a:t>稳定性攻关</a:t>
            </a:r>
            <a:endParaRPr lang="zh-CN"/>
          </a:p>
        </c:rich>
      </c:tx>
      <c:layout/>
      <c:overlay val="0"/>
      <c:spPr>
        <a:noFill/>
        <a:ln>
          <a:noFill/>
        </a:ln>
        <a:effectLst/>
      </c:spPr>
      <c:txPr>
        <a:bodyPr rot="0" spcFirstLastPara="1" vertOverflow="ellipsis" vert="horz" wrap="square" anchor="ctr" anchorCtr="1"/>
        <a:lstStyle/>
        <a:p>
          <a:pPr>
            <a:defRPr sz="1800" b="1" i="0" u="none" strike="noStrike" kern="1200" baseline="0">
              <a:solidFill>
                <a:schemeClr val="dk1">
                  <a:lumMod val="75000"/>
                  <a:lumOff val="25000"/>
                </a:schemeClr>
              </a:solidFill>
              <a:latin typeface="+mn-lt"/>
              <a:ea typeface="+mn-ea"/>
              <a:cs typeface="+mn-cs"/>
            </a:defRPr>
          </a:pPr>
          <a:endParaRPr lang="zh-CN"/>
        </a:p>
      </c:txPr>
    </c:title>
    <c:autoTitleDeleted val="0"/>
    <c:plotArea>
      <c:layout/>
      <c:pieChart>
        <c:varyColors val="1"/>
        <c:ser>
          <c:idx val="0"/>
          <c:order val="0"/>
          <c:dPt>
            <c:idx val="0"/>
            <c:bubble3D val="0"/>
            <c:spPr>
              <a:solidFill>
                <a:schemeClr val="accent1"/>
              </a:solidFill>
              <a:ln>
                <a:noFill/>
              </a:ln>
              <a:effectLst>
                <a:outerShdw blurRad="254000" sx="102000" sy="102000" algn="ctr" rotWithShape="0">
                  <a:prstClr val="black">
                    <a:alpha val="20000"/>
                  </a:prstClr>
                </a:outerShdw>
              </a:effectLst>
            </c:spPr>
          </c:dPt>
          <c:dPt>
            <c:idx val="1"/>
            <c:bubble3D val="0"/>
            <c:spPr>
              <a:solidFill>
                <a:schemeClr val="accent2"/>
              </a:solidFill>
              <a:ln>
                <a:noFill/>
              </a:ln>
              <a:effectLst>
                <a:outerShdw blurRad="254000" sx="102000" sy="102000" algn="ctr" rotWithShape="0">
                  <a:prstClr val="black">
                    <a:alpha val="20000"/>
                  </a:prstClr>
                </a:outerShdw>
              </a:effectLst>
            </c:spPr>
          </c:dPt>
          <c:dPt>
            <c:idx val="2"/>
            <c:bubble3D val="0"/>
            <c:spPr>
              <a:solidFill>
                <a:schemeClr val="accent3"/>
              </a:solidFill>
              <a:ln>
                <a:noFill/>
              </a:ln>
              <a:effectLst>
                <a:outerShdw blurRad="254000" sx="102000" sy="102000" algn="ctr" rotWithShape="0">
                  <a:prstClr val="black">
                    <a:alpha val="20000"/>
                  </a:prstClr>
                </a:outerShdw>
              </a:effectLst>
            </c:spPr>
          </c:dPt>
          <c:dPt>
            <c:idx val="3"/>
            <c:bubble3D val="0"/>
            <c:spPr>
              <a:solidFill>
                <a:schemeClr val="accent4"/>
              </a:solidFill>
              <a:ln>
                <a:noFill/>
              </a:ln>
              <a:effectLst>
                <a:outerShdw blurRad="254000" sx="102000" sy="102000" algn="ctr" rotWithShape="0">
                  <a:prstClr val="black">
                    <a:alpha val="20000"/>
                  </a:prstClr>
                </a:outerShdw>
              </a:effectLst>
            </c:spPr>
          </c:dPt>
          <c:dPt>
            <c:idx val="4"/>
            <c:bubble3D val="0"/>
            <c:spPr>
              <a:solidFill>
                <a:schemeClr val="accent5"/>
              </a:solidFill>
              <a:ln>
                <a:noFill/>
              </a:ln>
              <a:effectLst>
                <a:outerShdw blurRad="254000" sx="102000" sy="102000" algn="ctr" rotWithShape="0">
                  <a:prstClr val="black">
                    <a:alpha val="20000"/>
                  </a:prstClr>
                </a:outerShdw>
              </a:effectLst>
            </c:spPr>
          </c:dPt>
          <c:dPt>
            <c:idx val="5"/>
            <c:bubble3D val="0"/>
            <c:spPr>
              <a:solidFill>
                <a:schemeClr val="accent6"/>
              </a:solidFill>
              <a:ln>
                <a:noFill/>
              </a:ln>
              <a:effectLst>
                <a:outerShdw blurRad="254000" sx="102000" sy="102000" algn="ctr" rotWithShape="0">
                  <a:prstClr val="black">
                    <a:alpha val="20000"/>
                  </a:prstClr>
                </a:outerShdw>
              </a:effectLst>
            </c:spPr>
          </c:dPt>
          <c:dPt>
            <c:idx val="6"/>
            <c:bubble3D val="0"/>
            <c:spPr>
              <a:solidFill>
                <a:schemeClr val="accent1">
                  <a:lumMod val="60000"/>
                </a:schemeClr>
              </a:solidFill>
              <a:ln>
                <a:noFill/>
              </a:ln>
              <a:effectLst>
                <a:outerShdw blurRad="254000" sx="102000" sy="102000" algn="ctr" rotWithShape="0">
                  <a:prstClr val="black">
                    <a:alpha val="20000"/>
                  </a:prstClr>
                </a:outerShdw>
              </a:effectLst>
            </c:spPr>
          </c:dPt>
          <c:dPt>
            <c:idx val="7"/>
            <c:bubble3D val="0"/>
            <c:spPr>
              <a:solidFill>
                <a:schemeClr val="accent2">
                  <a:lumMod val="60000"/>
                </a:schemeClr>
              </a:solidFill>
              <a:ln>
                <a:noFill/>
              </a:ln>
              <a:effectLst>
                <a:outerShdw blurRad="254000" sx="102000" sy="102000" algn="ctr" rotWithShape="0">
                  <a:prstClr val="black">
                    <a:alpha val="20000"/>
                  </a:prstClr>
                </a:outerShdw>
              </a:effectLst>
            </c:spPr>
          </c:dPt>
          <c:dPt>
            <c:idx val="8"/>
            <c:bubble3D val="0"/>
            <c:spPr>
              <a:solidFill>
                <a:schemeClr val="accent3">
                  <a:lumMod val="60000"/>
                </a:schemeClr>
              </a:solidFill>
              <a:ln>
                <a:noFill/>
              </a:ln>
              <a:effectLst>
                <a:outerShdw blurRad="254000" sx="102000" sy="102000" algn="ctr" rotWithShape="0">
                  <a:prstClr val="black">
                    <a:alpha val="20000"/>
                  </a:prstClr>
                </a:outerShdw>
              </a:effectLst>
            </c:spPr>
          </c:dPt>
          <c:dLbls>
            <c:spPr>
              <a:pattFill prst="pct75">
                <a:fgClr>
                  <a:schemeClr val="dk1">
                    <a:lumMod val="75000"/>
                    <a:lumOff val="25000"/>
                  </a:schemeClr>
                </a:fgClr>
                <a:bgClr>
                  <a:schemeClr val="dk1">
                    <a:lumMod val="65000"/>
                    <a:lumOff val="35000"/>
                  </a:scheme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lt1"/>
                    </a:solidFill>
                    <a:latin typeface="+mn-lt"/>
                    <a:ea typeface="+mn-ea"/>
                    <a:cs typeface="+mn-cs"/>
                  </a:defRPr>
                </a:pPr>
                <a:endParaRPr lang="zh-CN"/>
              </a:p>
            </c:txPr>
            <c:dLblPos val="ctr"/>
            <c:showLegendKey val="0"/>
            <c:showVal val="1"/>
            <c:showCatName val="0"/>
            <c:showSerName val="0"/>
            <c:showPercent val="0"/>
            <c:showBubbleSize val="0"/>
            <c:showLeaderLines val="0"/>
            <c:extLst>
              <c:ext xmlns:c15="http://schemas.microsoft.com/office/drawing/2012/chart" uri="{CE6537A1-D6FC-4f65-9D91-7224C49458BB}">
                <c15:layout/>
              </c:ext>
            </c:extLst>
          </c:dLbls>
          <c:cat>
            <c:strRef>
              <c:f>稳定性攻关!$A$2:$A$10</c:f>
              <c:strCache>
                <c:ptCount val="9"/>
                <c:pt idx="0">
                  <c:v>压力</c:v>
                </c:pt>
                <c:pt idx="1">
                  <c:v>随机</c:v>
                </c:pt>
                <c:pt idx="2">
                  <c:v>异常</c:v>
                </c:pt>
                <c:pt idx="3">
                  <c:v>维测</c:v>
                </c:pt>
                <c:pt idx="4">
                  <c:v>配置</c:v>
                </c:pt>
                <c:pt idx="5">
                  <c:v>删建</c:v>
                </c:pt>
                <c:pt idx="6">
                  <c:v>接口</c:v>
                </c:pt>
                <c:pt idx="7">
                  <c:v>时钟</c:v>
                </c:pt>
                <c:pt idx="8">
                  <c:v>功率</c:v>
                </c:pt>
              </c:strCache>
            </c:strRef>
          </c:cat>
          <c:val>
            <c:numRef>
              <c:f>稳定性攻关!$B$2:$B$10</c:f>
              <c:numCache>
                <c:formatCode>General</c:formatCode>
                <c:ptCount val="9"/>
                <c:pt idx="0">
                  <c:v>38</c:v>
                </c:pt>
                <c:pt idx="1">
                  <c:v>31</c:v>
                </c:pt>
                <c:pt idx="2">
                  <c:v>1</c:v>
                </c:pt>
                <c:pt idx="3">
                  <c:v>2</c:v>
                </c:pt>
                <c:pt idx="4">
                  <c:v>1</c:v>
                </c:pt>
                <c:pt idx="5">
                  <c:v>11</c:v>
                </c:pt>
                <c:pt idx="6">
                  <c:v>5</c:v>
                </c:pt>
                <c:pt idx="7">
                  <c:v>4</c:v>
                </c:pt>
                <c:pt idx="8">
                  <c:v>2</c:v>
                </c:pt>
              </c:numCache>
            </c:numRef>
          </c:val>
        </c:ser>
        <c:dLbls>
          <c:dLblPos val="ctr"/>
          <c:showLegendKey val="0"/>
          <c:showVal val="0"/>
          <c:showCatName val="0"/>
          <c:showSerName val="0"/>
          <c:showPercent val="1"/>
          <c:showBubbleSize val="0"/>
          <c:showLeaderLines val="0"/>
        </c:dLbls>
        <c:firstSliceAng val="0"/>
      </c:pieChart>
      <c:spPr>
        <a:noFill/>
        <a:ln>
          <a:noFill/>
        </a:ln>
        <a:effectLst/>
      </c:spPr>
    </c:plotArea>
    <c:legend>
      <c:legendPos val="r"/>
      <c:layout/>
      <c:overlay val="0"/>
      <c:spPr>
        <a:solidFill>
          <a:schemeClr val="lt1">
            <a:lumMod val="95000"/>
            <a:alpha val="39000"/>
          </a:schemeClr>
        </a:solidFill>
        <a:ln>
          <a:noFill/>
        </a:ln>
        <a:effectLst/>
      </c:spPr>
      <c:txPr>
        <a:bodyPr rot="0" spcFirstLastPara="1" vertOverflow="ellipsis" vert="horz" wrap="square" anchor="ctr" anchorCtr="1"/>
        <a:lstStyle/>
        <a:p>
          <a:pPr>
            <a:defRPr sz="900" b="0" i="0" u="none" strike="noStrike" kern="1200" baseline="0">
              <a:solidFill>
                <a:schemeClr val="dk1">
                  <a:lumMod val="75000"/>
                  <a:lumOff val="25000"/>
                </a:schemeClr>
              </a:solidFill>
              <a:latin typeface="+mn-lt"/>
              <a:ea typeface="+mn-ea"/>
              <a:cs typeface="+mn-cs"/>
            </a:defRPr>
          </a:pPr>
          <a:endParaRPr lang="zh-CN"/>
        </a:p>
      </c:txPr>
    </c:legend>
    <c:plotVisOnly val="1"/>
    <c:dispBlanksAs val="gap"/>
    <c:showDLblsOverMax val="0"/>
  </c:chart>
  <c:spPr>
    <a:solidFill>
      <a:schemeClr val="bg1"/>
    </a:solidFill>
    <a:ln w="9525" cap="flat" cmpd="sng" algn="ctr">
      <a:solidFill>
        <a:srgbClr val="88AB2E"/>
      </a:solidFill>
      <a:round/>
    </a:ln>
    <a:effectLst/>
  </c:spPr>
  <c:txPr>
    <a:bodyPr/>
    <a:lstStyle/>
    <a:p>
      <a:pPr>
        <a:defRPr/>
      </a:pPr>
      <a:endParaRPr lang="zh-CN"/>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1" i="0" u="none" strike="noStrike" kern="1200" spc="0" baseline="0">
                <a:solidFill>
                  <a:schemeClr val="dk1"/>
                </a:solidFill>
                <a:latin typeface="+mn-lt"/>
                <a:ea typeface="+mn-ea"/>
                <a:cs typeface="+mn-cs"/>
              </a:defRPr>
            </a:pPr>
            <a:r>
              <a:rPr lang="zh-CN" b="1"/>
              <a:t>功能交付</a:t>
            </a:r>
          </a:p>
        </c:rich>
      </c:tx>
      <c:layout/>
      <c:overlay val="0"/>
      <c:spPr>
        <a:noFill/>
        <a:ln>
          <a:noFill/>
        </a:ln>
        <a:effectLst/>
      </c:spPr>
      <c:txPr>
        <a:bodyPr rot="0" spcFirstLastPara="1" vertOverflow="ellipsis" vert="horz" wrap="square" anchor="ctr" anchorCtr="1"/>
        <a:lstStyle/>
        <a:p>
          <a:pPr>
            <a:defRPr sz="1400" b="1" i="0" u="none" strike="noStrike" kern="1200" spc="0" baseline="0">
              <a:solidFill>
                <a:schemeClr val="dk1"/>
              </a:solidFill>
              <a:latin typeface="+mn-lt"/>
              <a:ea typeface="+mn-ea"/>
              <a:cs typeface="+mn-cs"/>
            </a:defRPr>
          </a:pPr>
          <a:endParaRPr lang="zh-CN"/>
        </a:p>
      </c:txPr>
    </c:title>
    <c:autoTitleDeleted val="0"/>
    <c:plotArea>
      <c:layout/>
      <c:barChart>
        <c:barDir val="col"/>
        <c:grouping val="clustered"/>
        <c:varyColors val="0"/>
        <c:ser>
          <c:idx val="0"/>
          <c:order val="0"/>
          <c:tx>
            <c:strRef>
              <c:f>'2016特性数据'!$J$37</c:f>
              <c:strCache>
                <c:ptCount val="1"/>
                <c:pt idx="0">
                  <c:v>深圳</c:v>
                </c:pt>
              </c:strCache>
            </c:strRef>
          </c:tx>
          <c:spPr>
            <a:solidFill>
              <a:schemeClr val="accent1"/>
            </a:solidFill>
            <a:ln>
              <a:noFill/>
            </a:ln>
            <a:effectLst/>
          </c:spPr>
          <c:invertIfNegative val="0"/>
          <c:dLbls>
            <c:spPr>
              <a:noFill/>
              <a:ln>
                <a:noFill/>
              </a:ln>
              <a:effectLst/>
            </c:spPr>
            <c:txPr>
              <a:bodyPr rot="0" spcFirstLastPara="1" vertOverflow="ellipsis" vert="horz" wrap="square" anchor="ctr" anchorCtr="1"/>
              <a:lstStyle/>
              <a:p>
                <a:pPr>
                  <a:defRPr sz="900" b="0" i="0" u="none" strike="noStrike" kern="1200" baseline="0">
                    <a:solidFill>
                      <a:schemeClr val="dk1"/>
                    </a:solidFill>
                    <a:latin typeface="+mn-lt"/>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'2016特性数据'!$K$36:$M$36</c:f>
              <c:strCache>
                <c:ptCount val="3"/>
                <c:pt idx="0">
                  <c:v>规划特性</c:v>
                </c:pt>
                <c:pt idx="1">
                  <c:v>已交付</c:v>
                </c:pt>
                <c:pt idx="2">
                  <c:v>提前启动</c:v>
                </c:pt>
              </c:strCache>
            </c:strRef>
          </c:cat>
          <c:val>
            <c:numRef>
              <c:f>'2016特性数据'!$K$37:$M$37</c:f>
              <c:numCache>
                <c:formatCode>General</c:formatCode>
                <c:ptCount val="3"/>
                <c:pt idx="0">
                  <c:v>51</c:v>
                </c:pt>
                <c:pt idx="1">
                  <c:v>51</c:v>
                </c:pt>
                <c:pt idx="2">
                  <c:v>1</c:v>
                </c:pt>
              </c:numCache>
            </c:numRef>
          </c:val>
        </c:ser>
        <c:ser>
          <c:idx val="1"/>
          <c:order val="1"/>
          <c:tx>
            <c:strRef>
              <c:f>'2016特性数据'!$J$38</c:f>
              <c:strCache>
                <c:ptCount val="1"/>
                <c:pt idx="0">
                  <c:v>南京</c:v>
                </c:pt>
              </c:strCache>
            </c:strRef>
          </c:tx>
          <c:spPr>
            <a:solidFill>
              <a:schemeClr val="accent2"/>
            </a:solidFill>
            <a:ln>
              <a:noFill/>
            </a:ln>
            <a:effectLst/>
          </c:spPr>
          <c:invertIfNegative val="0"/>
          <c:dLbls>
            <c:dLbl>
              <c:idx val="0"/>
              <c:layout>
                <c:manualLayout>
                  <c:x val="8.479065887349228E-3"/>
                  <c:y val="0"/>
                </c:manualLayout>
              </c:layout>
              <c:showLegendKey val="0"/>
              <c:showVal val="1"/>
              <c:showCatName val="0"/>
              <c:showSerName val="0"/>
              <c:showPercent val="0"/>
              <c:showBubbleSize val="0"/>
              <c:extLst>
                <c:ext xmlns:c15="http://schemas.microsoft.com/office/drawing/2012/chart" uri="{CE6537A1-D6FC-4f65-9D91-7224C49458BB}">
                  <c15:layout/>
                </c:ext>
              </c:extLst>
            </c:dLbl>
            <c:dLbl>
              <c:idx val="1"/>
              <c:layout>
                <c:manualLayout>
                  <c:x val="8.4790658873492679E-3"/>
                  <c:y val="-4.6296296296296294E-3"/>
                </c:manualLayout>
              </c:layout>
              <c:showLegendKey val="0"/>
              <c:showVal val="1"/>
              <c:showCatName val="0"/>
              <c:showSerName val="0"/>
              <c:showPercent val="0"/>
              <c:showBubbleSize val="0"/>
              <c:extLst>
                <c:ext xmlns:c15="http://schemas.microsoft.com/office/drawing/2012/chart" uri="{CE6537A1-D6FC-4f65-9D91-7224C49458BB}">
                  <c15:layout/>
                </c:ext>
              </c:extLst>
            </c:dLbl>
            <c:spPr>
              <a:noFill/>
              <a:ln>
                <a:noFill/>
              </a:ln>
              <a:effectLst/>
            </c:spPr>
            <c:txPr>
              <a:bodyPr rot="0" spcFirstLastPara="1" vertOverflow="ellipsis" vert="horz" wrap="square" anchor="ctr" anchorCtr="1"/>
              <a:lstStyle/>
              <a:p>
                <a:pPr>
                  <a:defRPr sz="900" b="0" i="0" u="none" strike="noStrike" kern="1200" baseline="0">
                    <a:solidFill>
                      <a:schemeClr val="dk1"/>
                    </a:solidFill>
                    <a:latin typeface="+mn-lt"/>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'2016特性数据'!$K$36:$M$36</c:f>
              <c:strCache>
                <c:ptCount val="3"/>
                <c:pt idx="0">
                  <c:v>规划特性</c:v>
                </c:pt>
                <c:pt idx="1">
                  <c:v>已交付</c:v>
                </c:pt>
                <c:pt idx="2">
                  <c:v>提前启动</c:v>
                </c:pt>
              </c:strCache>
            </c:strRef>
          </c:cat>
          <c:val>
            <c:numRef>
              <c:f>'2016特性数据'!$K$38:$M$38</c:f>
              <c:numCache>
                <c:formatCode>General</c:formatCode>
                <c:ptCount val="3"/>
                <c:pt idx="0">
                  <c:v>19</c:v>
                </c:pt>
                <c:pt idx="1">
                  <c:v>19</c:v>
                </c:pt>
                <c:pt idx="2">
                  <c:v>4</c:v>
                </c:pt>
              </c:numCache>
            </c:numRef>
          </c:val>
        </c:ser>
        <c:dLbls>
          <c:showLegendKey val="0"/>
          <c:showVal val="1"/>
          <c:showCatName val="0"/>
          <c:showSerName val="0"/>
          <c:showPercent val="0"/>
          <c:showBubbleSize val="0"/>
        </c:dLbls>
        <c:gapWidth val="219"/>
        <c:overlap val="-27"/>
        <c:axId val="382348760"/>
        <c:axId val="382353072"/>
      </c:barChart>
      <c:catAx>
        <c:axId val="38234876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dk1"/>
                </a:solidFill>
                <a:latin typeface="+mn-lt"/>
                <a:ea typeface="+mn-ea"/>
                <a:cs typeface="+mn-cs"/>
              </a:defRPr>
            </a:pPr>
            <a:endParaRPr lang="zh-CN"/>
          </a:p>
        </c:txPr>
        <c:crossAx val="382353072"/>
        <c:crosses val="autoZero"/>
        <c:auto val="1"/>
        <c:lblAlgn val="ctr"/>
        <c:lblOffset val="100"/>
        <c:noMultiLvlLbl val="0"/>
      </c:catAx>
      <c:valAx>
        <c:axId val="38235307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dk1"/>
                </a:solidFill>
                <a:latin typeface="+mn-lt"/>
                <a:ea typeface="+mn-ea"/>
                <a:cs typeface="+mn-cs"/>
              </a:defRPr>
            </a:pPr>
            <a:endParaRPr lang="zh-CN"/>
          </a:p>
        </c:txPr>
        <c:crossAx val="382348760"/>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900" b="0" i="0" u="none" strike="noStrike" kern="1200" baseline="0">
              <a:solidFill>
                <a:schemeClr val="dk1"/>
              </a:solidFill>
              <a:latin typeface="+mn-lt"/>
              <a:ea typeface="+mn-ea"/>
              <a:cs typeface="+mn-cs"/>
            </a:defRPr>
          </a:pPr>
          <a:endParaRPr lang="zh-CN"/>
        </a:p>
      </c:txPr>
    </c:legend>
    <c:plotVisOnly val="1"/>
    <c:dispBlanksAs val="gap"/>
    <c:showDLblsOverMax val="0"/>
  </c:chart>
  <c:spPr>
    <a:solidFill>
      <a:schemeClr val="lt1"/>
    </a:solidFill>
    <a:ln w="6350" cap="flat" cmpd="sng" algn="ctr">
      <a:solidFill>
        <a:schemeClr val="accent3"/>
      </a:solidFill>
      <a:prstDash val="solid"/>
    </a:ln>
    <a:effectLst/>
  </c:spPr>
  <c:txPr>
    <a:bodyPr/>
    <a:lstStyle/>
    <a:p>
      <a:pPr>
        <a:defRPr>
          <a:solidFill>
            <a:schemeClr val="dk1"/>
          </a:solidFill>
          <a:latin typeface="+mn-lt"/>
          <a:ea typeface="+mn-ea"/>
          <a:cs typeface="+mn-cs"/>
        </a:defRPr>
      </a:pPr>
      <a:endParaRPr lang="zh-CN"/>
    </a:p>
  </c:txPr>
  <c:externalData r:id="rId3">
    <c:autoUpdate val="0"/>
  </c:externalData>
</c:chartSpace>
</file>

<file path=ppt/charts/chart30.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1" i="0" u="none" strike="noStrike" kern="1200" baseline="0">
                <a:solidFill>
                  <a:schemeClr val="dk1">
                    <a:lumMod val="75000"/>
                    <a:lumOff val="25000"/>
                  </a:schemeClr>
                </a:solidFill>
                <a:latin typeface="+mn-lt"/>
                <a:ea typeface="+mn-ea"/>
                <a:cs typeface="+mn-cs"/>
              </a:defRPr>
            </a:pPr>
            <a:r>
              <a:rPr lang="zh-CN" altLang="en-US"/>
              <a:t>性能攻关</a:t>
            </a:r>
            <a:endParaRPr lang="zh-CN"/>
          </a:p>
        </c:rich>
      </c:tx>
      <c:layout/>
      <c:overlay val="0"/>
      <c:spPr>
        <a:noFill/>
        <a:ln>
          <a:noFill/>
        </a:ln>
        <a:effectLst/>
      </c:spPr>
      <c:txPr>
        <a:bodyPr rot="0" spcFirstLastPara="1" vertOverflow="ellipsis" vert="horz" wrap="square" anchor="ctr" anchorCtr="1"/>
        <a:lstStyle/>
        <a:p>
          <a:pPr>
            <a:defRPr sz="1800" b="1" i="0" u="none" strike="noStrike" kern="1200" baseline="0">
              <a:solidFill>
                <a:schemeClr val="dk1">
                  <a:lumMod val="75000"/>
                  <a:lumOff val="25000"/>
                </a:schemeClr>
              </a:solidFill>
              <a:latin typeface="+mn-lt"/>
              <a:ea typeface="+mn-ea"/>
              <a:cs typeface="+mn-cs"/>
            </a:defRPr>
          </a:pPr>
          <a:endParaRPr lang="zh-CN"/>
        </a:p>
      </c:txPr>
    </c:title>
    <c:autoTitleDeleted val="0"/>
    <c:plotArea>
      <c:layout/>
      <c:pieChart>
        <c:varyColors val="1"/>
        <c:ser>
          <c:idx val="0"/>
          <c:order val="0"/>
          <c:dPt>
            <c:idx val="0"/>
            <c:bubble3D val="0"/>
            <c:spPr>
              <a:solidFill>
                <a:schemeClr val="accent1"/>
              </a:solidFill>
              <a:ln>
                <a:noFill/>
              </a:ln>
              <a:effectLst>
                <a:outerShdw blurRad="254000" sx="102000" sy="102000" algn="ctr" rotWithShape="0">
                  <a:prstClr val="black">
                    <a:alpha val="20000"/>
                  </a:prstClr>
                </a:outerShdw>
              </a:effectLst>
            </c:spPr>
          </c:dPt>
          <c:dPt>
            <c:idx val="1"/>
            <c:bubble3D val="0"/>
            <c:spPr>
              <a:solidFill>
                <a:schemeClr val="accent2"/>
              </a:solidFill>
              <a:ln>
                <a:noFill/>
              </a:ln>
              <a:effectLst>
                <a:outerShdw blurRad="254000" sx="102000" sy="102000" algn="ctr" rotWithShape="0">
                  <a:prstClr val="black">
                    <a:alpha val="20000"/>
                  </a:prstClr>
                </a:outerShdw>
              </a:effectLst>
            </c:spPr>
          </c:dPt>
          <c:dPt>
            <c:idx val="2"/>
            <c:bubble3D val="0"/>
            <c:spPr>
              <a:solidFill>
                <a:schemeClr val="accent3"/>
              </a:solidFill>
              <a:ln>
                <a:noFill/>
              </a:ln>
              <a:effectLst>
                <a:outerShdw blurRad="254000" sx="102000" sy="102000" algn="ctr" rotWithShape="0">
                  <a:prstClr val="black">
                    <a:alpha val="20000"/>
                  </a:prstClr>
                </a:outerShdw>
              </a:effectLst>
            </c:spPr>
          </c:dPt>
          <c:dPt>
            <c:idx val="3"/>
            <c:bubble3D val="0"/>
            <c:spPr>
              <a:solidFill>
                <a:schemeClr val="accent4"/>
              </a:solidFill>
              <a:ln>
                <a:noFill/>
              </a:ln>
              <a:effectLst>
                <a:outerShdw blurRad="254000" sx="102000" sy="102000" algn="ctr" rotWithShape="0">
                  <a:prstClr val="black">
                    <a:alpha val="20000"/>
                  </a:prstClr>
                </a:outerShdw>
              </a:effectLst>
            </c:spPr>
          </c:dPt>
          <c:dPt>
            <c:idx val="4"/>
            <c:bubble3D val="0"/>
            <c:spPr>
              <a:solidFill>
                <a:schemeClr val="accent5"/>
              </a:solidFill>
              <a:ln>
                <a:noFill/>
              </a:ln>
              <a:effectLst>
                <a:outerShdw blurRad="254000" sx="102000" sy="102000" algn="ctr" rotWithShape="0">
                  <a:prstClr val="black">
                    <a:alpha val="20000"/>
                  </a:prstClr>
                </a:outerShdw>
              </a:effectLst>
            </c:spPr>
          </c:dPt>
          <c:dPt>
            <c:idx val="5"/>
            <c:bubble3D val="0"/>
            <c:spPr>
              <a:solidFill>
                <a:schemeClr val="accent6"/>
              </a:solidFill>
              <a:ln>
                <a:noFill/>
              </a:ln>
              <a:effectLst>
                <a:outerShdw blurRad="254000" sx="102000" sy="102000" algn="ctr" rotWithShape="0">
                  <a:prstClr val="black">
                    <a:alpha val="20000"/>
                  </a:prstClr>
                </a:outerShdw>
              </a:effectLst>
            </c:spPr>
          </c:dPt>
          <c:dPt>
            <c:idx val="6"/>
            <c:bubble3D val="0"/>
            <c:spPr>
              <a:solidFill>
                <a:schemeClr val="accent1">
                  <a:lumMod val="60000"/>
                </a:schemeClr>
              </a:solidFill>
              <a:ln>
                <a:noFill/>
              </a:ln>
              <a:effectLst>
                <a:outerShdw blurRad="254000" sx="102000" sy="102000" algn="ctr" rotWithShape="0">
                  <a:prstClr val="black">
                    <a:alpha val="20000"/>
                  </a:prstClr>
                </a:outerShdw>
              </a:effectLst>
            </c:spPr>
          </c:dPt>
          <c:dPt>
            <c:idx val="7"/>
            <c:bubble3D val="0"/>
            <c:spPr>
              <a:solidFill>
                <a:schemeClr val="accent2">
                  <a:lumMod val="60000"/>
                </a:schemeClr>
              </a:solidFill>
              <a:ln>
                <a:noFill/>
              </a:ln>
              <a:effectLst>
                <a:outerShdw blurRad="254000" sx="102000" sy="102000" algn="ctr" rotWithShape="0">
                  <a:prstClr val="black">
                    <a:alpha val="20000"/>
                  </a:prstClr>
                </a:outerShdw>
              </a:effectLst>
            </c:spPr>
          </c:dPt>
          <c:dPt>
            <c:idx val="8"/>
            <c:bubble3D val="0"/>
            <c:spPr>
              <a:solidFill>
                <a:schemeClr val="accent3">
                  <a:lumMod val="60000"/>
                </a:schemeClr>
              </a:solidFill>
              <a:ln>
                <a:noFill/>
              </a:ln>
              <a:effectLst>
                <a:outerShdw blurRad="254000" sx="102000" sy="102000" algn="ctr" rotWithShape="0">
                  <a:prstClr val="black">
                    <a:alpha val="20000"/>
                  </a:prstClr>
                </a:outerShdw>
              </a:effectLst>
            </c:spPr>
          </c:dPt>
          <c:dPt>
            <c:idx val="9"/>
            <c:bubble3D val="0"/>
            <c:spPr>
              <a:solidFill>
                <a:schemeClr val="accent4">
                  <a:lumMod val="60000"/>
                </a:schemeClr>
              </a:solidFill>
              <a:ln>
                <a:noFill/>
              </a:ln>
              <a:effectLst>
                <a:outerShdw blurRad="254000" sx="102000" sy="102000" algn="ctr" rotWithShape="0">
                  <a:prstClr val="black">
                    <a:alpha val="20000"/>
                  </a:prstClr>
                </a:outerShdw>
              </a:effectLst>
            </c:spPr>
          </c:dPt>
          <c:dPt>
            <c:idx val="10"/>
            <c:bubble3D val="0"/>
            <c:spPr>
              <a:solidFill>
                <a:schemeClr val="accent5">
                  <a:lumMod val="60000"/>
                </a:schemeClr>
              </a:solidFill>
              <a:ln>
                <a:noFill/>
              </a:ln>
              <a:effectLst>
                <a:outerShdw blurRad="254000" sx="102000" sy="102000" algn="ctr" rotWithShape="0">
                  <a:prstClr val="black">
                    <a:alpha val="20000"/>
                  </a:prstClr>
                </a:outerShdw>
              </a:effectLst>
            </c:spPr>
          </c:dPt>
          <c:dPt>
            <c:idx val="11"/>
            <c:bubble3D val="0"/>
            <c:spPr>
              <a:solidFill>
                <a:schemeClr val="accent6">
                  <a:lumMod val="60000"/>
                </a:schemeClr>
              </a:solidFill>
              <a:ln>
                <a:noFill/>
              </a:ln>
              <a:effectLst>
                <a:outerShdw blurRad="254000" sx="102000" sy="102000" algn="ctr" rotWithShape="0">
                  <a:prstClr val="black">
                    <a:alpha val="20000"/>
                  </a:prstClr>
                </a:outerShdw>
              </a:effectLst>
            </c:spPr>
          </c:dPt>
          <c:dLbls>
            <c:spPr>
              <a:pattFill prst="pct75">
                <a:fgClr>
                  <a:prstClr val="black">
                    <a:lumMod val="75000"/>
                    <a:lumOff val="25000"/>
                  </a:prstClr>
                </a:fgClr>
                <a:bgClr>
                  <a:prstClr val="black">
                    <a:lumMod val="65000"/>
                    <a:lumOff val="35000"/>
                  </a:prst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lt1"/>
                    </a:solidFill>
                    <a:latin typeface="+mn-lt"/>
                    <a:ea typeface="+mn-ea"/>
                    <a:cs typeface="+mn-cs"/>
                  </a:defRPr>
                </a:pPr>
                <a:endParaRPr lang="zh-CN"/>
              </a:p>
            </c:txPr>
            <c:dLblPos val="bestFit"/>
            <c:showLegendKey val="0"/>
            <c:showVal val="1"/>
            <c:showCatName val="0"/>
            <c:showSerName val="0"/>
            <c:showPercent val="0"/>
            <c:showBubbleSize val="0"/>
            <c:showLeaderLines val="1"/>
            <c:leaderLines>
              <c:spPr>
                <a:ln w="9525">
                  <a:solidFill>
                    <a:schemeClr val="dk1">
                      <a:lumMod val="50000"/>
                      <a:lumOff val="50000"/>
                    </a:schemeClr>
                  </a:solidFill>
                </a:ln>
                <a:effectLst/>
              </c:spPr>
            </c:leaderLines>
            <c:extLst>
              <c:ext xmlns:c15="http://schemas.microsoft.com/office/drawing/2012/chart" uri="{CE6537A1-D6FC-4f65-9D91-7224C49458BB}">
                <c15:layout/>
              </c:ext>
            </c:extLst>
          </c:dLbls>
          <c:cat>
            <c:strRef>
              <c:f>Sheet3!$C$2:$C$13</c:f>
              <c:strCache>
                <c:ptCount val="12"/>
                <c:pt idx="0">
                  <c:v>接入</c:v>
                </c:pt>
                <c:pt idx="1">
                  <c:v>吞吐量</c:v>
                </c:pt>
                <c:pt idx="2">
                  <c:v>AMC</c:v>
                </c:pt>
                <c:pt idx="3">
                  <c:v>MIMO</c:v>
                </c:pt>
                <c:pt idx="4">
                  <c:v>功控</c:v>
                </c:pt>
                <c:pt idx="5">
                  <c:v>ICIC</c:v>
                </c:pt>
                <c:pt idx="6">
                  <c:v>移动性</c:v>
                </c:pt>
                <c:pt idx="7">
                  <c:v>无线资源调度</c:v>
                </c:pt>
                <c:pt idx="8">
                  <c:v>边缘覆盖</c:v>
                </c:pt>
                <c:pt idx="9">
                  <c:v>接入时延</c:v>
                </c:pt>
                <c:pt idx="10">
                  <c:v>切换时延</c:v>
                </c:pt>
                <c:pt idx="11">
                  <c:v>业务时延</c:v>
                </c:pt>
              </c:strCache>
            </c:strRef>
          </c:cat>
          <c:val>
            <c:numRef>
              <c:f>Sheet3!$D$2:$D$13</c:f>
              <c:numCache>
                <c:formatCode>General</c:formatCode>
                <c:ptCount val="12"/>
                <c:pt idx="0">
                  <c:v>1</c:v>
                </c:pt>
                <c:pt idx="1">
                  <c:v>1</c:v>
                </c:pt>
                <c:pt idx="2">
                  <c:v>1</c:v>
                </c:pt>
                <c:pt idx="3">
                  <c:v>1</c:v>
                </c:pt>
                <c:pt idx="4">
                  <c:v>1</c:v>
                </c:pt>
                <c:pt idx="5">
                  <c:v>1</c:v>
                </c:pt>
                <c:pt idx="6">
                  <c:v>1</c:v>
                </c:pt>
                <c:pt idx="7">
                  <c:v>1</c:v>
                </c:pt>
                <c:pt idx="8">
                  <c:v>1</c:v>
                </c:pt>
                <c:pt idx="9">
                  <c:v>1</c:v>
                </c:pt>
                <c:pt idx="10">
                  <c:v>1</c:v>
                </c:pt>
                <c:pt idx="11">
                  <c:v>1</c:v>
                </c:pt>
              </c:numCache>
            </c:numRef>
          </c:val>
        </c:ser>
        <c:dLbls>
          <c:showLegendKey val="0"/>
          <c:showVal val="0"/>
          <c:showCatName val="0"/>
          <c:showSerName val="0"/>
          <c:showPercent val="0"/>
          <c:showBubbleSize val="0"/>
          <c:showLeaderLines val="1"/>
        </c:dLbls>
        <c:firstSliceAng val="0"/>
      </c:pieChart>
      <c:spPr>
        <a:noFill/>
        <a:ln>
          <a:noFill/>
        </a:ln>
        <a:effectLst/>
      </c:spPr>
    </c:plotArea>
    <c:legend>
      <c:legendPos val="r"/>
      <c:layout/>
      <c:overlay val="0"/>
      <c:spPr>
        <a:solidFill>
          <a:schemeClr val="lt1">
            <a:lumMod val="95000"/>
            <a:alpha val="39000"/>
          </a:schemeClr>
        </a:solidFill>
        <a:ln>
          <a:noFill/>
        </a:ln>
        <a:effectLst/>
      </c:spPr>
      <c:txPr>
        <a:bodyPr rot="0" spcFirstLastPara="1" vertOverflow="ellipsis" vert="horz" wrap="square" anchor="ctr" anchorCtr="1"/>
        <a:lstStyle/>
        <a:p>
          <a:pPr>
            <a:defRPr sz="900" b="0" i="0" u="none" strike="noStrike" kern="1200" baseline="0">
              <a:solidFill>
                <a:schemeClr val="dk1">
                  <a:lumMod val="75000"/>
                  <a:lumOff val="25000"/>
                </a:schemeClr>
              </a:solidFill>
              <a:latin typeface="+mn-lt"/>
              <a:ea typeface="+mn-ea"/>
              <a:cs typeface="+mn-cs"/>
            </a:defRPr>
          </a:pPr>
          <a:endParaRPr lang="zh-CN"/>
        </a:p>
      </c:txPr>
    </c:legend>
    <c:plotVisOnly val="1"/>
    <c:dispBlanksAs val="gap"/>
    <c:showDLblsOverMax val="0"/>
  </c:chart>
  <c:spPr>
    <a:solidFill>
      <a:schemeClr val="bg1"/>
    </a:solidFill>
    <a:ln w="9525" cap="flat" cmpd="sng" algn="ctr">
      <a:solidFill>
        <a:srgbClr val="88AB2E"/>
      </a:solidFill>
      <a:round/>
    </a:ln>
    <a:effectLst/>
  </c:spPr>
  <c:txPr>
    <a:bodyPr/>
    <a:lstStyle/>
    <a:p>
      <a:pPr>
        <a:defRPr/>
      </a:pPr>
      <a:endParaRPr lang="zh-CN"/>
    </a:p>
  </c:txPr>
  <c:externalData r:id="rId3">
    <c:autoUpdate val="0"/>
  </c:externalData>
</c:chartSpace>
</file>

<file path=ppt/charts/chart3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baseline="0">
                <a:solidFill>
                  <a:schemeClr val="tx2"/>
                </a:solidFill>
                <a:latin typeface="+mn-lt"/>
                <a:ea typeface="+mn-ea"/>
                <a:cs typeface="+mn-cs"/>
              </a:defRPr>
            </a:pPr>
            <a:r>
              <a:rPr lang="zh-CN"/>
              <a:t>故障阶段统计</a:t>
            </a:r>
          </a:p>
        </c:rich>
      </c:tx>
      <c:layout/>
      <c:overlay val="0"/>
      <c:spPr>
        <a:noFill/>
        <a:ln>
          <a:noFill/>
        </a:ln>
        <a:effectLst/>
      </c:spPr>
      <c:txPr>
        <a:bodyPr rot="0" spcFirstLastPara="1" vertOverflow="ellipsis" vert="horz" wrap="square" anchor="ctr" anchorCtr="1"/>
        <a:lstStyle/>
        <a:p>
          <a:pPr>
            <a:defRPr sz="1600" b="1" i="0" u="none" strike="noStrike" kern="1200" baseline="0">
              <a:solidFill>
                <a:schemeClr val="tx2"/>
              </a:solidFill>
              <a:latin typeface="+mn-lt"/>
              <a:ea typeface="+mn-ea"/>
              <a:cs typeface="+mn-cs"/>
            </a:defRPr>
          </a:pPr>
          <a:endParaRPr lang="zh-CN"/>
        </a:p>
      </c:txPr>
    </c:title>
    <c:autoTitleDeleted val="0"/>
    <c:plotArea>
      <c:layout/>
      <c:barChart>
        <c:barDir val="col"/>
        <c:grouping val="clustered"/>
        <c:varyColors val="0"/>
        <c:ser>
          <c:idx val="0"/>
          <c:order val="0"/>
          <c:tx>
            <c:strRef>
              <c:f>统计表!$D$23</c:f>
              <c:strCache>
                <c:ptCount val="1"/>
                <c:pt idx="0">
                  <c:v>1-6月</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2"/>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tx2">
                          <a:lumMod val="35000"/>
                          <a:lumOff val="65000"/>
                        </a:schemeClr>
                      </a:solidFill>
                    </a:ln>
                    <a:effectLst/>
                  </c:spPr>
                </c15:leaderLines>
              </c:ext>
            </c:extLst>
          </c:dLbls>
          <c:val>
            <c:numRef>
              <c:f>统计表!$E$23</c:f>
              <c:numCache>
                <c:formatCode>General</c:formatCode>
                <c:ptCount val="1"/>
                <c:pt idx="0">
                  <c:v>987</c:v>
                </c:pt>
              </c:numCache>
            </c:numRef>
          </c:val>
        </c:ser>
        <c:ser>
          <c:idx val="1"/>
          <c:order val="1"/>
          <c:tx>
            <c:strRef>
              <c:f>统计表!$D$24</c:f>
              <c:strCache>
                <c:ptCount val="1"/>
                <c:pt idx="0">
                  <c:v>6-9月</c:v>
                </c:pt>
              </c:strCache>
            </c:strRef>
          </c:tx>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2"/>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tx2">
                          <a:lumMod val="35000"/>
                          <a:lumOff val="65000"/>
                        </a:schemeClr>
                      </a:solidFill>
                    </a:ln>
                    <a:effectLst/>
                  </c:spPr>
                </c15:leaderLines>
              </c:ext>
            </c:extLst>
          </c:dLbls>
          <c:val>
            <c:numRef>
              <c:f>统计表!$E$24</c:f>
              <c:numCache>
                <c:formatCode>General</c:formatCode>
                <c:ptCount val="1"/>
                <c:pt idx="0">
                  <c:v>1215</c:v>
                </c:pt>
              </c:numCache>
            </c:numRef>
          </c:val>
        </c:ser>
        <c:ser>
          <c:idx val="2"/>
          <c:order val="2"/>
          <c:tx>
            <c:strRef>
              <c:f>统计表!$D$25</c:f>
              <c:strCache>
                <c:ptCount val="1"/>
                <c:pt idx="0">
                  <c:v>10-12月</c:v>
                </c:pt>
              </c:strCache>
            </c:strRef>
          </c:tx>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2"/>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tx2">
                          <a:lumMod val="35000"/>
                          <a:lumOff val="65000"/>
                        </a:schemeClr>
                      </a:solidFill>
                    </a:ln>
                    <a:effectLst/>
                  </c:spPr>
                </c15:leaderLines>
              </c:ext>
            </c:extLst>
          </c:dLbls>
          <c:val>
            <c:numRef>
              <c:f>统计表!$E$25</c:f>
              <c:numCache>
                <c:formatCode>General</c:formatCode>
                <c:ptCount val="1"/>
                <c:pt idx="0">
                  <c:v>848</c:v>
                </c:pt>
              </c:numCache>
            </c:numRef>
          </c:val>
        </c:ser>
        <c:dLbls>
          <c:dLblPos val="outEnd"/>
          <c:showLegendKey val="0"/>
          <c:showVal val="1"/>
          <c:showCatName val="0"/>
          <c:showSerName val="0"/>
          <c:showPercent val="0"/>
          <c:showBubbleSize val="0"/>
        </c:dLbls>
        <c:gapWidth val="100"/>
        <c:overlap val="-24"/>
        <c:axId val="431830976"/>
        <c:axId val="431829408"/>
      </c:barChart>
      <c:catAx>
        <c:axId val="431830976"/>
        <c:scaling>
          <c:orientation val="minMax"/>
        </c:scaling>
        <c:delete val="0"/>
        <c:axPos val="b"/>
        <c:numFmt formatCode="General" sourceLinked="1"/>
        <c:majorTickMark val="none"/>
        <c:minorTickMark val="none"/>
        <c:tickLblPos val="nextTo"/>
        <c:spPr>
          <a:noFill/>
          <a:ln w="9525" cap="flat" cmpd="sng" algn="ctr">
            <a:solidFill>
              <a:schemeClr val="tx2">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2"/>
                </a:solidFill>
                <a:latin typeface="+mn-lt"/>
                <a:ea typeface="+mn-ea"/>
                <a:cs typeface="+mn-cs"/>
              </a:defRPr>
            </a:pPr>
            <a:endParaRPr lang="zh-CN"/>
          </a:p>
        </c:txPr>
        <c:crossAx val="431829408"/>
        <c:crosses val="autoZero"/>
        <c:auto val="1"/>
        <c:lblAlgn val="ctr"/>
        <c:lblOffset val="100"/>
        <c:noMultiLvlLbl val="0"/>
      </c:catAx>
      <c:valAx>
        <c:axId val="431829408"/>
        <c:scaling>
          <c:orientation val="minMax"/>
        </c:scaling>
        <c:delete val="0"/>
        <c:axPos val="l"/>
        <c:majorGridlines>
          <c:spPr>
            <a:ln w="9525" cap="flat" cmpd="sng" algn="ctr">
              <a:solidFill>
                <a:schemeClr val="tx2">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2"/>
                </a:solidFill>
                <a:latin typeface="+mn-lt"/>
                <a:ea typeface="+mn-ea"/>
                <a:cs typeface="+mn-cs"/>
              </a:defRPr>
            </a:pPr>
            <a:endParaRPr lang="zh-CN"/>
          </a:p>
        </c:txPr>
        <c:crossAx val="431830976"/>
        <c:crosses val="autoZero"/>
        <c:crossBetween val="between"/>
      </c:valAx>
      <c:spPr>
        <a:noFill/>
        <a:ln>
          <a:noFill/>
        </a:ln>
        <a:effectLst/>
      </c:spPr>
    </c:plotArea>
    <c:plotVisOnly val="1"/>
    <c:dispBlanksAs val="gap"/>
    <c:showDLblsOverMax val="0"/>
  </c:chart>
  <c:spPr>
    <a:noFill/>
    <a:ln>
      <a:solidFill>
        <a:srgbClr val="99B701"/>
      </a:solidFill>
    </a:ln>
    <a:effectLst/>
  </c:spPr>
  <c:txPr>
    <a:bodyPr/>
    <a:lstStyle/>
    <a:p>
      <a:pPr>
        <a:defRPr/>
      </a:pPr>
      <a:endParaRPr lang="zh-CN"/>
    </a:p>
  </c:txPr>
  <c:externalData r:id="rId3">
    <c:autoUpdate val="0"/>
  </c:externalData>
</c:chartSpace>
</file>

<file path=ppt/charts/chart3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baseline="0">
                <a:solidFill>
                  <a:schemeClr val="tx2"/>
                </a:solidFill>
                <a:latin typeface="+mn-lt"/>
                <a:ea typeface="+mn-ea"/>
                <a:cs typeface="+mn-cs"/>
              </a:defRPr>
            </a:pPr>
            <a:r>
              <a:rPr lang="zh-CN"/>
              <a:t>用例执行进展</a:t>
            </a:r>
          </a:p>
        </c:rich>
      </c:tx>
      <c:layout/>
      <c:overlay val="0"/>
      <c:spPr>
        <a:noFill/>
        <a:ln>
          <a:noFill/>
        </a:ln>
        <a:effectLst/>
      </c:spPr>
      <c:txPr>
        <a:bodyPr rot="0" spcFirstLastPara="1" vertOverflow="ellipsis" vert="horz" wrap="square" anchor="ctr" anchorCtr="1"/>
        <a:lstStyle/>
        <a:p>
          <a:pPr>
            <a:defRPr sz="1600" b="1" i="0" u="none" strike="noStrike" kern="1200" baseline="0">
              <a:solidFill>
                <a:schemeClr val="tx2"/>
              </a:solidFill>
              <a:latin typeface="+mn-lt"/>
              <a:ea typeface="+mn-ea"/>
              <a:cs typeface="+mn-cs"/>
            </a:defRPr>
          </a:pPr>
          <a:endParaRPr lang="zh-CN"/>
        </a:p>
      </c:txPr>
    </c:title>
    <c:autoTitleDeleted val="0"/>
    <c:plotArea>
      <c:layout/>
      <c:barChart>
        <c:barDir val="col"/>
        <c:grouping val="clustered"/>
        <c:varyColors val="0"/>
        <c:ser>
          <c:idx val="0"/>
          <c:order val="0"/>
          <c:tx>
            <c:strRef>
              <c:f>龙岗外场!$B$1</c:f>
              <c:strCache>
                <c:ptCount val="1"/>
                <c:pt idx="0">
                  <c:v>总用例</c:v>
                </c:pt>
              </c:strCache>
            </c:strRef>
          </c:tx>
          <c:spPr>
            <a:gradFill rotWithShape="1">
              <a:gsLst>
                <a:gs pos="0">
                  <a:schemeClr val="accent1">
                    <a:shade val="51000"/>
                    <a:satMod val="130000"/>
                  </a:schemeClr>
                </a:gs>
                <a:gs pos="80000">
                  <a:schemeClr val="accent1">
                    <a:shade val="93000"/>
                    <a:satMod val="130000"/>
                  </a:schemeClr>
                </a:gs>
                <a:gs pos="100000">
                  <a:schemeClr val="accent1">
                    <a:shade val="94000"/>
                    <a:satMod val="135000"/>
                  </a:schemeClr>
                </a:gs>
              </a:gsLst>
              <a:lin ang="16200000" scaled="0"/>
            </a:gradFill>
            <a:ln>
              <a:noFill/>
            </a:ln>
            <a:effectLst>
              <a:outerShdw blurRad="40000" dist="23000" dir="5400000" rotWithShape="0">
                <a:srgbClr val="000000">
                  <a:alpha val="35000"/>
                </a:srgb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2"/>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tx2">
                          <a:lumMod val="35000"/>
                          <a:lumOff val="65000"/>
                        </a:schemeClr>
                      </a:solidFill>
                    </a:ln>
                    <a:effectLst/>
                  </c:spPr>
                </c15:leaderLines>
              </c:ext>
            </c:extLst>
          </c:dLbls>
          <c:cat>
            <c:strRef>
              <c:f>龙岗外场!$A$2</c:f>
              <c:strCache>
                <c:ptCount val="1"/>
                <c:pt idx="0">
                  <c:v>数量</c:v>
                </c:pt>
              </c:strCache>
            </c:strRef>
          </c:cat>
          <c:val>
            <c:numRef>
              <c:f>龙岗外场!$B$2</c:f>
              <c:numCache>
                <c:formatCode>General</c:formatCode>
                <c:ptCount val="1"/>
                <c:pt idx="0">
                  <c:v>65</c:v>
                </c:pt>
              </c:numCache>
            </c:numRef>
          </c:val>
        </c:ser>
        <c:ser>
          <c:idx val="1"/>
          <c:order val="1"/>
          <c:tx>
            <c:strRef>
              <c:f>龙岗外场!$C$1</c:f>
              <c:strCache>
                <c:ptCount val="1"/>
                <c:pt idx="0">
                  <c:v>已执行</c:v>
                </c:pt>
              </c:strCache>
            </c:strRef>
          </c:tx>
          <c:spPr>
            <a:gradFill rotWithShape="1">
              <a:gsLst>
                <a:gs pos="0">
                  <a:schemeClr val="accent2">
                    <a:shade val="51000"/>
                    <a:satMod val="130000"/>
                  </a:schemeClr>
                </a:gs>
                <a:gs pos="80000">
                  <a:schemeClr val="accent2">
                    <a:shade val="93000"/>
                    <a:satMod val="130000"/>
                  </a:schemeClr>
                </a:gs>
                <a:gs pos="100000">
                  <a:schemeClr val="accent2">
                    <a:shade val="94000"/>
                    <a:satMod val="135000"/>
                  </a:schemeClr>
                </a:gs>
              </a:gsLst>
              <a:lin ang="16200000" scaled="0"/>
            </a:gradFill>
            <a:ln>
              <a:noFill/>
            </a:ln>
            <a:effectLst>
              <a:outerShdw blurRad="40000" dist="23000" dir="5400000" rotWithShape="0">
                <a:srgbClr val="000000">
                  <a:alpha val="35000"/>
                </a:srgb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2"/>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tx2">
                          <a:lumMod val="35000"/>
                          <a:lumOff val="65000"/>
                        </a:schemeClr>
                      </a:solidFill>
                    </a:ln>
                    <a:effectLst/>
                  </c:spPr>
                </c15:leaderLines>
              </c:ext>
            </c:extLst>
          </c:dLbls>
          <c:cat>
            <c:strRef>
              <c:f>龙岗外场!$A$2</c:f>
              <c:strCache>
                <c:ptCount val="1"/>
                <c:pt idx="0">
                  <c:v>数量</c:v>
                </c:pt>
              </c:strCache>
            </c:strRef>
          </c:cat>
          <c:val>
            <c:numRef>
              <c:f>龙岗外场!$C$2</c:f>
              <c:numCache>
                <c:formatCode>General</c:formatCode>
                <c:ptCount val="1"/>
                <c:pt idx="0">
                  <c:v>44</c:v>
                </c:pt>
              </c:numCache>
            </c:numRef>
          </c:val>
        </c:ser>
        <c:ser>
          <c:idx val="2"/>
          <c:order val="2"/>
          <c:tx>
            <c:strRef>
              <c:f>龙岗外场!$D$1</c:f>
              <c:strCache>
                <c:ptCount val="1"/>
                <c:pt idx="0">
                  <c:v>进行中</c:v>
                </c:pt>
              </c:strCache>
            </c:strRef>
          </c:tx>
          <c:spPr>
            <a:gradFill rotWithShape="1">
              <a:gsLst>
                <a:gs pos="0">
                  <a:schemeClr val="accent3">
                    <a:shade val="51000"/>
                    <a:satMod val="130000"/>
                  </a:schemeClr>
                </a:gs>
                <a:gs pos="80000">
                  <a:schemeClr val="accent3">
                    <a:shade val="93000"/>
                    <a:satMod val="130000"/>
                  </a:schemeClr>
                </a:gs>
                <a:gs pos="100000">
                  <a:schemeClr val="accent3">
                    <a:shade val="94000"/>
                    <a:satMod val="135000"/>
                  </a:schemeClr>
                </a:gs>
              </a:gsLst>
              <a:lin ang="16200000" scaled="0"/>
            </a:gradFill>
            <a:ln>
              <a:noFill/>
            </a:ln>
            <a:effectLst>
              <a:outerShdw blurRad="40000" dist="23000" dir="5400000" rotWithShape="0">
                <a:srgbClr val="000000">
                  <a:alpha val="35000"/>
                </a:srgb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2"/>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tx2">
                          <a:lumMod val="35000"/>
                          <a:lumOff val="65000"/>
                        </a:schemeClr>
                      </a:solidFill>
                    </a:ln>
                    <a:effectLst/>
                  </c:spPr>
                </c15:leaderLines>
              </c:ext>
            </c:extLst>
          </c:dLbls>
          <c:cat>
            <c:strRef>
              <c:f>龙岗外场!$A$2</c:f>
              <c:strCache>
                <c:ptCount val="1"/>
                <c:pt idx="0">
                  <c:v>数量</c:v>
                </c:pt>
              </c:strCache>
            </c:strRef>
          </c:cat>
          <c:val>
            <c:numRef>
              <c:f>龙岗外场!$D$2</c:f>
              <c:numCache>
                <c:formatCode>General</c:formatCode>
                <c:ptCount val="1"/>
                <c:pt idx="0">
                  <c:v>2</c:v>
                </c:pt>
              </c:numCache>
            </c:numRef>
          </c:val>
        </c:ser>
        <c:dLbls>
          <c:dLblPos val="outEnd"/>
          <c:showLegendKey val="0"/>
          <c:showVal val="1"/>
          <c:showCatName val="0"/>
          <c:showSerName val="0"/>
          <c:showPercent val="0"/>
          <c:showBubbleSize val="0"/>
        </c:dLbls>
        <c:gapWidth val="100"/>
        <c:overlap val="-24"/>
        <c:axId val="431825096"/>
        <c:axId val="431832152"/>
      </c:barChart>
      <c:catAx>
        <c:axId val="431825096"/>
        <c:scaling>
          <c:orientation val="minMax"/>
        </c:scaling>
        <c:delete val="0"/>
        <c:axPos val="b"/>
        <c:numFmt formatCode="General" sourceLinked="1"/>
        <c:majorTickMark val="none"/>
        <c:minorTickMark val="none"/>
        <c:tickLblPos val="nextTo"/>
        <c:spPr>
          <a:noFill/>
          <a:ln w="9525" cap="flat" cmpd="sng" algn="ctr">
            <a:solidFill>
              <a:schemeClr val="tx2">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2"/>
                </a:solidFill>
                <a:latin typeface="+mn-lt"/>
                <a:ea typeface="+mn-ea"/>
                <a:cs typeface="+mn-cs"/>
              </a:defRPr>
            </a:pPr>
            <a:endParaRPr lang="zh-CN"/>
          </a:p>
        </c:txPr>
        <c:crossAx val="431832152"/>
        <c:crosses val="autoZero"/>
        <c:auto val="1"/>
        <c:lblAlgn val="ctr"/>
        <c:lblOffset val="100"/>
        <c:noMultiLvlLbl val="0"/>
      </c:catAx>
      <c:valAx>
        <c:axId val="431832152"/>
        <c:scaling>
          <c:orientation val="minMax"/>
        </c:scaling>
        <c:delete val="0"/>
        <c:axPos val="l"/>
        <c:majorGridlines>
          <c:spPr>
            <a:ln w="9525" cap="flat" cmpd="sng" algn="ctr">
              <a:solidFill>
                <a:schemeClr val="tx2">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2"/>
                </a:solidFill>
                <a:latin typeface="+mn-lt"/>
                <a:ea typeface="+mn-ea"/>
                <a:cs typeface="+mn-cs"/>
              </a:defRPr>
            </a:pPr>
            <a:endParaRPr lang="zh-CN"/>
          </a:p>
        </c:txPr>
        <c:crossAx val="431825096"/>
        <c:crosses val="autoZero"/>
        <c:crossBetween val="between"/>
      </c:valAx>
      <c:spPr>
        <a:noFill/>
        <a:ln>
          <a:noFill/>
        </a:ln>
        <a:effectLst/>
      </c:spPr>
    </c:plotArea>
    <c:plotVisOnly val="1"/>
    <c:dispBlanksAs val="gap"/>
    <c:showDLblsOverMax val="0"/>
  </c:chart>
  <c:spPr>
    <a:noFill/>
    <a:ln>
      <a:solidFill>
        <a:srgbClr val="99B701"/>
      </a:solidFill>
    </a:ln>
    <a:effectLst/>
  </c:spPr>
  <c:txPr>
    <a:bodyPr/>
    <a:lstStyle/>
    <a:p>
      <a:pPr>
        <a:defRPr/>
      </a:pPr>
      <a:endParaRPr lang="zh-CN"/>
    </a:p>
  </c:txPr>
  <c:externalData r:id="rId3">
    <c:autoUpdate val="0"/>
  </c:externalData>
</c:chartSpace>
</file>

<file path=ppt/charts/chart33.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spc="0" baseline="0">
                <a:solidFill>
                  <a:schemeClr val="tx1">
                    <a:lumMod val="65000"/>
                    <a:lumOff val="35000"/>
                  </a:schemeClr>
                </a:solidFill>
                <a:latin typeface="微软雅黑" panose="020B0503020204020204" pitchFamily="34" charset="-122"/>
                <a:ea typeface="微软雅黑" panose="020B0503020204020204" pitchFamily="34" charset="-122"/>
                <a:cs typeface="+mn-cs"/>
              </a:defRPr>
            </a:pPr>
            <a:r>
              <a:rPr lang="zh-CN" sz="1600" b="1">
                <a:latin typeface="微软雅黑" panose="020B0503020204020204" pitchFamily="34" charset="-122"/>
                <a:ea typeface="微软雅黑" panose="020B0503020204020204" pitchFamily="34" charset="-122"/>
              </a:rPr>
              <a:t>关键功能规划</a:t>
            </a:r>
          </a:p>
        </c:rich>
      </c:tx>
      <c:layout/>
      <c:overlay val="0"/>
      <c:spPr>
        <a:noFill/>
        <a:ln>
          <a:noFill/>
        </a:ln>
        <a:effectLst/>
      </c:spPr>
      <c:txPr>
        <a:bodyPr rot="0" spcFirstLastPara="1" vertOverflow="ellipsis" vert="horz" wrap="square" anchor="ctr" anchorCtr="1"/>
        <a:lstStyle/>
        <a:p>
          <a:pPr>
            <a:defRPr sz="1600" b="1" i="0" u="none" strike="noStrike" kern="1200" spc="0" baseline="0">
              <a:solidFill>
                <a:schemeClr val="tx1">
                  <a:lumMod val="65000"/>
                  <a:lumOff val="35000"/>
                </a:schemeClr>
              </a:solidFill>
              <a:latin typeface="微软雅黑" panose="020B0503020204020204" pitchFamily="34" charset="-122"/>
              <a:ea typeface="微软雅黑" panose="020B0503020204020204" pitchFamily="34" charset="-122"/>
              <a:cs typeface="+mn-cs"/>
            </a:defRPr>
          </a:pPr>
          <a:endParaRPr lang="zh-CN"/>
        </a:p>
      </c:txPr>
    </c:title>
    <c:autoTitleDeleted val="0"/>
    <c:plotArea>
      <c:layout/>
      <c:barChart>
        <c:barDir val="col"/>
        <c:grouping val="clustered"/>
        <c:varyColors val="0"/>
        <c:ser>
          <c:idx val="0"/>
          <c:order val="0"/>
          <c:tx>
            <c:strRef>
              <c:f>'2017特性数据'!$D$11</c:f>
              <c:strCache>
                <c:ptCount val="1"/>
                <c:pt idx="0">
                  <c:v>深圳</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Lit>
              <c:ptCount val="1"/>
              <c:pt idx="0">
                <c:v>规划功能数</c:v>
              </c:pt>
            </c:strLit>
          </c:cat>
          <c:val>
            <c:numRef>
              <c:f>'2017特性数据'!$E$11</c:f>
              <c:numCache>
                <c:formatCode>General</c:formatCode>
                <c:ptCount val="1"/>
                <c:pt idx="0">
                  <c:v>25</c:v>
                </c:pt>
              </c:numCache>
            </c:numRef>
          </c:val>
        </c:ser>
        <c:ser>
          <c:idx val="1"/>
          <c:order val="1"/>
          <c:tx>
            <c:strRef>
              <c:f>'2017特性数据'!$D$12</c:f>
              <c:strCache>
                <c:ptCount val="1"/>
                <c:pt idx="0">
                  <c:v>南京</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Lit>
              <c:ptCount val="1"/>
              <c:pt idx="0">
                <c:v>规划功能数</c:v>
              </c:pt>
            </c:strLit>
          </c:cat>
          <c:val>
            <c:numRef>
              <c:f>'2017特性数据'!$E$12</c:f>
              <c:numCache>
                <c:formatCode>General</c:formatCode>
                <c:ptCount val="1"/>
                <c:pt idx="0">
                  <c:v>16</c:v>
                </c:pt>
              </c:numCache>
            </c:numRef>
          </c:val>
        </c:ser>
        <c:dLbls>
          <c:showLegendKey val="0"/>
          <c:showVal val="1"/>
          <c:showCatName val="0"/>
          <c:showSerName val="0"/>
          <c:showPercent val="0"/>
          <c:showBubbleSize val="0"/>
        </c:dLbls>
        <c:gapWidth val="219"/>
        <c:overlap val="-27"/>
        <c:axId val="431830192"/>
        <c:axId val="431827056"/>
      </c:barChart>
      <c:catAx>
        <c:axId val="4318301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431827056"/>
        <c:crosses val="autoZero"/>
        <c:auto val="1"/>
        <c:lblAlgn val="ctr"/>
        <c:lblOffset val="100"/>
        <c:noMultiLvlLbl val="0"/>
      </c:catAx>
      <c:valAx>
        <c:axId val="43182705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431830192"/>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solidFill>
        <a:srgbClr val="99B701"/>
      </a:solidFill>
    </a:ln>
    <a:effectLst/>
  </c:spPr>
  <c:txPr>
    <a:bodyPr/>
    <a:lstStyle/>
    <a:p>
      <a:pPr>
        <a:defRPr/>
      </a:pPr>
      <a:endParaRPr lang="zh-CN"/>
    </a:p>
  </c:txPr>
  <c:externalData r:id="rId3">
    <c:autoUpdate val="0"/>
  </c:externalData>
</c:chartSpace>
</file>

<file path=ppt/charts/chart34.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spc="0" baseline="0">
                <a:solidFill>
                  <a:schemeClr val="tx1">
                    <a:lumMod val="65000"/>
                    <a:lumOff val="35000"/>
                  </a:schemeClr>
                </a:solidFill>
                <a:latin typeface="微软雅黑" panose="020B0503020204020204" pitchFamily="34" charset="-122"/>
                <a:ea typeface="微软雅黑" panose="020B0503020204020204" pitchFamily="34" charset="-122"/>
                <a:cs typeface="+mn-cs"/>
              </a:defRPr>
            </a:pPr>
            <a:r>
              <a:rPr lang="zh-CN" sz="1600" b="1">
                <a:latin typeface="微软雅黑" panose="020B0503020204020204" pitchFamily="34" charset="-122"/>
                <a:ea typeface="微软雅黑" panose="020B0503020204020204" pitchFamily="34" charset="-122"/>
              </a:rPr>
              <a:t>软件人力规划</a:t>
            </a:r>
          </a:p>
        </c:rich>
      </c:tx>
      <c:layout/>
      <c:overlay val="0"/>
      <c:spPr>
        <a:noFill/>
        <a:ln>
          <a:noFill/>
        </a:ln>
        <a:effectLst/>
      </c:spPr>
      <c:txPr>
        <a:bodyPr rot="0" spcFirstLastPara="1" vertOverflow="ellipsis" vert="horz" wrap="square" anchor="ctr" anchorCtr="1"/>
        <a:lstStyle/>
        <a:p>
          <a:pPr>
            <a:defRPr sz="1600" b="1" i="0" u="none" strike="noStrike" kern="1200" spc="0" baseline="0">
              <a:solidFill>
                <a:schemeClr val="tx1">
                  <a:lumMod val="65000"/>
                  <a:lumOff val="35000"/>
                </a:schemeClr>
              </a:solidFill>
              <a:latin typeface="微软雅黑" panose="020B0503020204020204" pitchFamily="34" charset="-122"/>
              <a:ea typeface="微软雅黑" panose="020B0503020204020204" pitchFamily="34" charset="-122"/>
              <a:cs typeface="+mn-cs"/>
            </a:defRPr>
          </a:pPr>
          <a:endParaRPr lang="zh-CN"/>
        </a:p>
      </c:txPr>
    </c:title>
    <c:autoTitleDeleted val="0"/>
    <c:plotArea>
      <c:layout/>
      <c:barChart>
        <c:barDir val="col"/>
        <c:grouping val="clustered"/>
        <c:varyColors val="0"/>
        <c:ser>
          <c:idx val="0"/>
          <c:order val="0"/>
          <c:tx>
            <c:strRef>
              <c:f>'2017特性数据'!$K$11</c:f>
              <c:strCache>
                <c:ptCount val="1"/>
                <c:pt idx="0">
                  <c:v>深圳</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'2017特性数据'!$L$10:$O$10</c:f>
              <c:strCache>
                <c:ptCount val="4"/>
                <c:pt idx="0">
                  <c:v>17Q1</c:v>
                </c:pt>
                <c:pt idx="1">
                  <c:v>17Q2</c:v>
                </c:pt>
                <c:pt idx="2">
                  <c:v>17Q3</c:v>
                </c:pt>
                <c:pt idx="3">
                  <c:v>17Q4</c:v>
                </c:pt>
              </c:strCache>
            </c:strRef>
          </c:cat>
          <c:val>
            <c:numRef>
              <c:f>'2017特性数据'!$L$11:$O$11</c:f>
              <c:numCache>
                <c:formatCode>General</c:formatCode>
                <c:ptCount val="4"/>
                <c:pt idx="0">
                  <c:v>13</c:v>
                </c:pt>
                <c:pt idx="1">
                  <c:v>14</c:v>
                </c:pt>
                <c:pt idx="2">
                  <c:v>16</c:v>
                </c:pt>
                <c:pt idx="3">
                  <c:v>17</c:v>
                </c:pt>
              </c:numCache>
            </c:numRef>
          </c:val>
        </c:ser>
        <c:ser>
          <c:idx val="1"/>
          <c:order val="1"/>
          <c:tx>
            <c:strRef>
              <c:f>'2017特性数据'!$K$12</c:f>
              <c:strCache>
                <c:ptCount val="1"/>
                <c:pt idx="0">
                  <c:v>南京</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'2017特性数据'!$L$10:$O$10</c:f>
              <c:strCache>
                <c:ptCount val="4"/>
                <c:pt idx="0">
                  <c:v>17Q1</c:v>
                </c:pt>
                <c:pt idx="1">
                  <c:v>17Q2</c:v>
                </c:pt>
                <c:pt idx="2">
                  <c:v>17Q3</c:v>
                </c:pt>
                <c:pt idx="3">
                  <c:v>17Q4</c:v>
                </c:pt>
              </c:strCache>
            </c:strRef>
          </c:cat>
          <c:val>
            <c:numRef>
              <c:f>'2017特性数据'!$L$12:$O$12</c:f>
              <c:numCache>
                <c:formatCode>General</c:formatCode>
                <c:ptCount val="4"/>
                <c:pt idx="0">
                  <c:v>5</c:v>
                </c:pt>
                <c:pt idx="1">
                  <c:v>7</c:v>
                </c:pt>
                <c:pt idx="2">
                  <c:v>9</c:v>
                </c:pt>
                <c:pt idx="3">
                  <c:v>10</c:v>
                </c:pt>
              </c:numCache>
            </c:numRef>
          </c:val>
        </c:ser>
        <c:dLbls>
          <c:showLegendKey val="0"/>
          <c:showVal val="0"/>
          <c:showCatName val="0"/>
          <c:showSerName val="0"/>
          <c:showPercent val="0"/>
          <c:showBubbleSize val="0"/>
        </c:dLbls>
        <c:gapWidth val="219"/>
        <c:overlap val="-27"/>
        <c:axId val="431827448"/>
        <c:axId val="431827840"/>
      </c:barChart>
      <c:catAx>
        <c:axId val="43182744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431827840"/>
        <c:crosses val="autoZero"/>
        <c:auto val="1"/>
        <c:lblAlgn val="ctr"/>
        <c:lblOffset val="100"/>
        <c:noMultiLvlLbl val="0"/>
      </c:catAx>
      <c:valAx>
        <c:axId val="43182784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431827448"/>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solidFill>
        <a:srgbClr val="99B701"/>
      </a:solidFill>
    </a:ln>
    <a:effectLst/>
  </c:spPr>
  <c:txPr>
    <a:bodyPr/>
    <a:lstStyle/>
    <a:p>
      <a:pPr>
        <a:defRPr/>
      </a:pPr>
      <a:endParaRPr lang="zh-CN"/>
    </a:p>
  </c:txPr>
  <c:externalData r:id="rId3">
    <c:autoUpdate val="0"/>
  </c:externalData>
</c:chartSpace>
</file>

<file path=ppt/charts/chart35.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zh-CN" altLang="en-US"/>
              <a:t>人力投入</a:t>
            </a:r>
          </a:p>
        </c:rich>
      </c:tx>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barChart>
        <c:barDir val="col"/>
        <c:grouping val="clustered"/>
        <c:varyColors val="0"/>
        <c:ser>
          <c:idx val="0"/>
          <c:order val="0"/>
          <c:tx>
            <c:strRef>
              <c:f>Sheet1!$O$118</c:f>
              <c:strCache>
                <c:ptCount val="1"/>
                <c:pt idx="0">
                  <c:v>深圳</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Sheet1!$P$117:$S$117</c:f>
              <c:strCache>
                <c:ptCount val="4"/>
                <c:pt idx="0">
                  <c:v>Q1</c:v>
                </c:pt>
                <c:pt idx="1">
                  <c:v>Q2</c:v>
                </c:pt>
                <c:pt idx="2">
                  <c:v>Q3</c:v>
                </c:pt>
                <c:pt idx="3">
                  <c:v>Q4</c:v>
                </c:pt>
              </c:strCache>
            </c:strRef>
          </c:cat>
          <c:val>
            <c:numRef>
              <c:f>Sheet1!$P$118:$S$118</c:f>
              <c:numCache>
                <c:formatCode>General</c:formatCode>
                <c:ptCount val="4"/>
                <c:pt idx="0">
                  <c:v>5</c:v>
                </c:pt>
                <c:pt idx="1">
                  <c:v>6</c:v>
                </c:pt>
                <c:pt idx="2">
                  <c:v>8</c:v>
                </c:pt>
                <c:pt idx="3">
                  <c:v>9</c:v>
                </c:pt>
              </c:numCache>
            </c:numRef>
          </c:val>
        </c:ser>
        <c:ser>
          <c:idx val="1"/>
          <c:order val="1"/>
          <c:tx>
            <c:strRef>
              <c:f>Sheet1!$O$119</c:f>
              <c:strCache>
                <c:ptCount val="1"/>
                <c:pt idx="0">
                  <c:v>南京</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Sheet1!$P$117:$S$117</c:f>
              <c:strCache>
                <c:ptCount val="4"/>
                <c:pt idx="0">
                  <c:v>Q1</c:v>
                </c:pt>
                <c:pt idx="1">
                  <c:v>Q2</c:v>
                </c:pt>
                <c:pt idx="2">
                  <c:v>Q3</c:v>
                </c:pt>
                <c:pt idx="3">
                  <c:v>Q4</c:v>
                </c:pt>
              </c:strCache>
            </c:strRef>
          </c:cat>
          <c:val>
            <c:numRef>
              <c:f>Sheet1!$P$119:$S$119</c:f>
              <c:numCache>
                <c:formatCode>General</c:formatCode>
                <c:ptCount val="4"/>
                <c:pt idx="0">
                  <c:v>3</c:v>
                </c:pt>
                <c:pt idx="1">
                  <c:v>4</c:v>
                </c:pt>
                <c:pt idx="2">
                  <c:v>5</c:v>
                </c:pt>
                <c:pt idx="3">
                  <c:v>6</c:v>
                </c:pt>
              </c:numCache>
            </c:numRef>
          </c:val>
        </c:ser>
        <c:dLbls>
          <c:dLblPos val="outEnd"/>
          <c:showLegendKey val="0"/>
          <c:showVal val="1"/>
          <c:showCatName val="0"/>
          <c:showSerName val="0"/>
          <c:showPercent val="0"/>
          <c:showBubbleSize val="0"/>
        </c:dLbls>
        <c:gapWidth val="219"/>
        <c:overlap val="-27"/>
        <c:axId val="432169800"/>
        <c:axId val="432173720"/>
      </c:barChart>
      <c:catAx>
        <c:axId val="43216980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432173720"/>
        <c:crosses val="autoZero"/>
        <c:auto val="1"/>
        <c:lblAlgn val="ctr"/>
        <c:lblOffset val="100"/>
        <c:noMultiLvlLbl val="0"/>
      </c:catAx>
      <c:valAx>
        <c:axId val="43217372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432169800"/>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36.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zh-CN" altLang="en-US"/>
              <a:t>人力投入占比</a:t>
            </a:r>
            <a:endParaRPr lang="en-US" altLang="zh-CN"/>
          </a:p>
        </c:rich>
      </c:tx>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manualLayout>
          <c:layoutTarget val="inner"/>
          <c:xMode val="edge"/>
          <c:yMode val="edge"/>
          <c:x val="0.16573117909252694"/>
          <c:y val="0.19162972683970059"/>
          <c:w val="0.47956987514054011"/>
          <c:h val="0.75195246427529894"/>
        </c:manualLayout>
      </c:layout>
      <c:pieChart>
        <c:varyColors val="1"/>
        <c:ser>
          <c:idx val="0"/>
          <c:order val="0"/>
          <c:tx>
            <c:strRef>
              <c:f>Sheet1!$P$145</c:f>
              <c:strCache>
                <c:ptCount val="1"/>
              </c:strCache>
            </c:strRef>
          </c:tx>
          <c:dPt>
            <c:idx val="0"/>
            <c:bubble3D val="0"/>
            <c:spPr>
              <a:solidFill>
                <a:schemeClr val="accent1"/>
              </a:solidFill>
              <a:ln w="19050">
                <a:solidFill>
                  <a:schemeClr val="lt1"/>
                </a:solidFill>
              </a:ln>
              <a:effectLst/>
            </c:spPr>
          </c:dPt>
          <c:dPt>
            <c:idx val="1"/>
            <c:bubble3D val="0"/>
            <c:spPr>
              <a:solidFill>
                <a:schemeClr val="accent2"/>
              </a:solidFill>
              <a:ln w="19050">
                <a:solidFill>
                  <a:schemeClr val="lt1"/>
                </a:solidFill>
              </a:ln>
              <a:effectLst/>
            </c:spPr>
          </c:dPt>
          <c:dPt>
            <c:idx val="2"/>
            <c:bubble3D val="0"/>
            <c:spPr>
              <a:solidFill>
                <a:schemeClr val="accent3"/>
              </a:solidFill>
              <a:ln w="19050">
                <a:solidFill>
                  <a:schemeClr val="lt1"/>
                </a:solidFill>
              </a:ln>
              <a:effectLst/>
            </c:spPr>
          </c:dPt>
          <c:dPt>
            <c:idx val="3"/>
            <c:bubble3D val="0"/>
            <c:spPr>
              <a:solidFill>
                <a:schemeClr val="accent4"/>
              </a:solidFill>
              <a:ln w="19050">
                <a:solidFill>
                  <a:schemeClr val="lt1"/>
                </a:solidFill>
              </a:ln>
              <a:effectLst/>
            </c:spPr>
          </c:dPt>
          <c:dLbls>
            <c:dLbl>
              <c:idx val="0"/>
              <c:layout>
                <c:manualLayout>
                  <c:x val="4.7241941668601427E-2"/>
                  <c:y val="8.6419753086419748E-2"/>
                </c:manualLayout>
              </c:layout>
              <c:dLblPos val="bestFit"/>
              <c:showLegendKey val="0"/>
              <c:showVal val="0"/>
              <c:showCatName val="1"/>
              <c:showSerName val="0"/>
              <c:showPercent val="1"/>
              <c:showBubbleSize val="0"/>
              <c:extLst>
                <c:ext xmlns:c15="http://schemas.microsoft.com/office/drawing/2012/chart" uri="{CE6537A1-D6FC-4f65-9D91-7224C49458BB}">
                  <c15:layout/>
                </c:ext>
              </c:extLst>
            </c:dLbl>
            <c:dLbl>
              <c:idx val="1"/>
              <c:layout>
                <c:manualLayout>
                  <c:x val="-1.1810485417150447E-2"/>
                  <c:y val="-1.1316741696017772E-16"/>
                </c:manualLayout>
              </c:layout>
              <c:dLblPos val="bestFit"/>
              <c:showLegendKey val="0"/>
              <c:showVal val="0"/>
              <c:showCatName val="1"/>
              <c:showSerName val="0"/>
              <c:showPercent val="1"/>
              <c:showBubbleSize val="0"/>
              <c:extLst>
                <c:ext xmlns:c15="http://schemas.microsoft.com/office/drawing/2012/chart" uri="{CE6537A1-D6FC-4f65-9D91-7224C49458BB}">
                  <c15:layout/>
                </c:ext>
              </c:extLst>
            </c:dLbl>
            <c:dLbl>
              <c:idx val="2"/>
              <c:layout>
                <c:manualLayout>
                  <c:x val="5.9052427085751799E-2"/>
                  <c:y val="-3.0864197530864196E-2"/>
                </c:manualLayout>
              </c:layout>
              <c:dLblPos val="bestFit"/>
              <c:showLegendKey val="0"/>
              <c:showVal val="0"/>
              <c:showCatName val="1"/>
              <c:showSerName val="0"/>
              <c:showPercent val="1"/>
              <c:showBubbleSize val="0"/>
              <c:extLst>
                <c:ext xmlns:c15="http://schemas.microsoft.com/office/drawing/2012/chart" uri="{CE6537A1-D6FC-4f65-9D91-7224C49458BB}">
                  <c15:layout/>
                </c:ext>
              </c:extLst>
            </c:dLbl>
            <c:dLbl>
              <c:idx val="3"/>
              <c:layout>
                <c:manualLayout>
                  <c:x val="0.13385216806103759"/>
                  <c:y val="-0.41975308641975306"/>
                </c:manualLayout>
              </c:layout>
              <c:dLblPos val="bestFit"/>
              <c:showLegendKey val="0"/>
              <c:showVal val="0"/>
              <c:showCatName val="1"/>
              <c:showSerName val="0"/>
              <c:showPercent val="1"/>
              <c:showBubbleSize val="0"/>
              <c:extLst>
                <c:ext xmlns:c15="http://schemas.microsoft.com/office/drawing/2012/chart" uri="{CE6537A1-D6FC-4f65-9D91-7224C49458BB}">
                  <c15:layout/>
                </c:ext>
              </c:extLst>
            </c:dLbl>
            <c:spPr>
              <a:solidFill>
                <a:sysClr val="window" lastClr="FFFFFF"/>
              </a:solidFill>
              <a:ln>
                <a:no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zh-CN"/>
              </a:p>
            </c:txPr>
            <c:dLblPos val="outEnd"/>
            <c:showLegendKey val="0"/>
            <c:showVal val="0"/>
            <c:showCatName val="1"/>
            <c:showSerName val="0"/>
            <c:showPercent val="1"/>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ext>
            </c:extLst>
          </c:dLbls>
          <c:cat>
            <c:strRef>
              <c:f>Sheet1!$Q$144:$T$144</c:f>
              <c:strCache>
                <c:ptCount val="4"/>
                <c:pt idx="0">
                  <c:v>算法开发</c:v>
                </c:pt>
                <c:pt idx="1">
                  <c:v>性能摸底</c:v>
                </c:pt>
                <c:pt idx="2">
                  <c:v>故障分析</c:v>
                </c:pt>
                <c:pt idx="3">
                  <c:v>性能优化</c:v>
                </c:pt>
              </c:strCache>
            </c:strRef>
          </c:cat>
          <c:val>
            <c:numRef>
              <c:f>Sheet1!$Q$145:$T$145</c:f>
              <c:numCache>
                <c:formatCode>General</c:formatCode>
                <c:ptCount val="4"/>
                <c:pt idx="0">
                  <c:v>20</c:v>
                </c:pt>
                <c:pt idx="1">
                  <c:v>15</c:v>
                </c:pt>
                <c:pt idx="2">
                  <c:v>15</c:v>
                </c:pt>
                <c:pt idx="3">
                  <c:v>50</c:v>
                </c:pt>
              </c:numCache>
            </c:numRef>
          </c:val>
        </c:ser>
        <c:dLbls>
          <c:showLegendKey val="0"/>
          <c:showVal val="0"/>
          <c:showCatName val="0"/>
          <c:showSerName val="0"/>
          <c:showPercent val="0"/>
          <c:showBubbleSize val="0"/>
          <c:showLeaderLines val="0"/>
        </c:dLbls>
        <c:firstSliceAng val="0"/>
      </c:pieChart>
      <c:spPr>
        <a:noFill/>
        <a:ln>
          <a:noFill/>
        </a:ln>
        <a:effectLst/>
      </c:spPr>
    </c:plotArea>
    <c:legend>
      <c:legendPos val="b"/>
      <c:layout>
        <c:manualLayout>
          <c:xMode val="edge"/>
          <c:yMode val="edge"/>
          <c:x val="0.82043970344212103"/>
          <c:y val="0.20187858462136676"/>
          <c:w val="0.14806566877881128"/>
          <c:h val="0.73639302031690479"/>
        </c:manualLayout>
      </c:layout>
      <c:overlay val="0"/>
      <c:spPr>
        <a:noFill/>
        <a:ln>
          <a:noFill/>
        </a:ln>
        <a:effectLst/>
      </c:spPr>
      <c:txPr>
        <a:bodyPr rot="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37.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spc="0" baseline="0">
                <a:solidFill>
                  <a:schemeClr val="tx1">
                    <a:lumMod val="65000"/>
                    <a:lumOff val="35000"/>
                  </a:schemeClr>
                </a:solidFill>
                <a:latin typeface="微软雅黑" panose="020B0503020204020204" pitchFamily="34" charset="-122"/>
                <a:ea typeface="微软雅黑" panose="020B0503020204020204" pitchFamily="34" charset="-122"/>
                <a:cs typeface="+mn-cs"/>
              </a:defRPr>
            </a:pPr>
            <a:r>
              <a:rPr lang="zh-CN" altLang="en-US" sz="1600" b="1">
                <a:latin typeface="微软雅黑" panose="020B0503020204020204" pitchFamily="34" charset="-122"/>
                <a:ea typeface="微软雅黑" panose="020B0503020204020204" pitchFamily="34" charset="-122"/>
              </a:rPr>
              <a:t>故障防火墙支持人员</a:t>
            </a:r>
          </a:p>
        </c:rich>
      </c:tx>
      <c:layout/>
      <c:overlay val="0"/>
      <c:spPr>
        <a:noFill/>
        <a:ln>
          <a:noFill/>
        </a:ln>
        <a:effectLst/>
      </c:spPr>
      <c:txPr>
        <a:bodyPr rot="0" spcFirstLastPara="1" vertOverflow="ellipsis" vert="horz" wrap="square" anchor="ctr" anchorCtr="1"/>
        <a:lstStyle/>
        <a:p>
          <a:pPr>
            <a:defRPr sz="1600" b="1" i="0" u="none" strike="noStrike" kern="1200" spc="0" baseline="0">
              <a:solidFill>
                <a:schemeClr val="tx1">
                  <a:lumMod val="65000"/>
                  <a:lumOff val="35000"/>
                </a:schemeClr>
              </a:solidFill>
              <a:latin typeface="微软雅黑" panose="020B0503020204020204" pitchFamily="34" charset="-122"/>
              <a:ea typeface="微软雅黑" panose="020B0503020204020204" pitchFamily="34" charset="-122"/>
              <a:cs typeface="+mn-cs"/>
            </a:defRPr>
          </a:pPr>
          <a:endParaRPr lang="zh-CN"/>
        </a:p>
      </c:txPr>
    </c:title>
    <c:autoTitleDeleted val="0"/>
    <c:plotArea>
      <c:layout/>
      <c:barChart>
        <c:barDir val="col"/>
        <c:grouping val="clustered"/>
        <c:varyColors val="0"/>
        <c:ser>
          <c:idx val="0"/>
          <c:order val="0"/>
          <c:tx>
            <c:strRef>
              <c:f>龙岗外场!$A$8</c:f>
              <c:strCache>
                <c:ptCount val="1"/>
                <c:pt idx="0">
                  <c:v>深圳</c:v>
                </c:pt>
              </c:strCache>
            </c:strRef>
          </c:tx>
          <c:spPr>
            <a:solidFill>
              <a:schemeClr val="accent6"/>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龙岗外场!$B$7:$E$7</c:f>
              <c:strCache>
                <c:ptCount val="4"/>
                <c:pt idx="0">
                  <c:v>Q1</c:v>
                </c:pt>
                <c:pt idx="1">
                  <c:v>Q2</c:v>
                </c:pt>
                <c:pt idx="2">
                  <c:v>Q3</c:v>
                </c:pt>
                <c:pt idx="3">
                  <c:v>Q4</c:v>
                </c:pt>
              </c:strCache>
            </c:strRef>
          </c:cat>
          <c:val>
            <c:numRef>
              <c:f>龙岗外场!$B$8:$E$8</c:f>
              <c:numCache>
                <c:formatCode>General</c:formatCode>
                <c:ptCount val="4"/>
                <c:pt idx="0">
                  <c:v>1</c:v>
                </c:pt>
                <c:pt idx="1">
                  <c:v>2</c:v>
                </c:pt>
                <c:pt idx="2">
                  <c:v>2</c:v>
                </c:pt>
                <c:pt idx="3">
                  <c:v>3</c:v>
                </c:pt>
              </c:numCache>
            </c:numRef>
          </c:val>
        </c:ser>
        <c:ser>
          <c:idx val="1"/>
          <c:order val="1"/>
          <c:tx>
            <c:strRef>
              <c:f>龙岗外场!$A$9</c:f>
              <c:strCache>
                <c:ptCount val="1"/>
                <c:pt idx="0">
                  <c:v>南京</c:v>
                </c:pt>
              </c:strCache>
            </c:strRef>
          </c:tx>
          <c:spPr>
            <a:solidFill>
              <a:schemeClr val="accent5"/>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龙岗外场!$B$7:$E$7</c:f>
              <c:strCache>
                <c:ptCount val="4"/>
                <c:pt idx="0">
                  <c:v>Q1</c:v>
                </c:pt>
                <c:pt idx="1">
                  <c:v>Q2</c:v>
                </c:pt>
                <c:pt idx="2">
                  <c:v>Q3</c:v>
                </c:pt>
                <c:pt idx="3">
                  <c:v>Q4</c:v>
                </c:pt>
              </c:strCache>
            </c:strRef>
          </c:cat>
          <c:val>
            <c:numRef>
              <c:f>龙岗外场!$B$9:$E$9</c:f>
              <c:numCache>
                <c:formatCode>General</c:formatCode>
                <c:ptCount val="4"/>
                <c:pt idx="0">
                  <c:v>1</c:v>
                </c:pt>
                <c:pt idx="1">
                  <c:v>1</c:v>
                </c:pt>
                <c:pt idx="2">
                  <c:v>1</c:v>
                </c:pt>
                <c:pt idx="3">
                  <c:v>2</c:v>
                </c:pt>
              </c:numCache>
            </c:numRef>
          </c:val>
        </c:ser>
        <c:dLbls>
          <c:showLegendKey val="0"/>
          <c:showVal val="0"/>
          <c:showCatName val="0"/>
          <c:showSerName val="0"/>
          <c:showPercent val="0"/>
          <c:showBubbleSize val="0"/>
        </c:dLbls>
        <c:gapWidth val="219"/>
        <c:overlap val="-27"/>
        <c:axId val="432174112"/>
        <c:axId val="432174504"/>
      </c:barChart>
      <c:catAx>
        <c:axId val="4321741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432174504"/>
        <c:crosses val="autoZero"/>
        <c:auto val="1"/>
        <c:lblAlgn val="ctr"/>
        <c:lblOffset val="100"/>
        <c:noMultiLvlLbl val="0"/>
      </c:catAx>
      <c:valAx>
        <c:axId val="43217450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432174112"/>
        <c:crosses val="autoZero"/>
        <c:crossBetween val="between"/>
      </c:valAx>
      <c:spPr>
        <a:noFill/>
        <a:ln>
          <a:noFill/>
        </a:ln>
        <a:effectLst/>
      </c:spPr>
    </c:plotArea>
    <c:legend>
      <c:legendPos val="b"/>
      <c:layout>
        <c:manualLayout>
          <c:xMode val="edge"/>
          <c:yMode val="edge"/>
          <c:x val="0.39283839316901142"/>
          <c:y val="0.81757359989188505"/>
          <c:w val="0.27275979177099857"/>
          <c:h val="0.14439307124478926"/>
        </c:manualLayout>
      </c:layout>
      <c:overlay val="0"/>
      <c:spPr>
        <a:noFill/>
        <a:ln>
          <a:noFill/>
        </a:ln>
        <a:effectLst/>
      </c:spPr>
      <c:txPr>
        <a:bodyPr rot="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0" i="0" u="none" strike="noStrike" kern="1200" spc="0" baseline="0">
                <a:solidFill>
                  <a:schemeClr val="tx1">
                    <a:lumMod val="65000"/>
                    <a:lumOff val="35000"/>
                  </a:schemeClr>
                </a:solidFill>
                <a:latin typeface="+mn-lt"/>
                <a:ea typeface="+mn-ea"/>
                <a:cs typeface="+mn-cs"/>
              </a:defRPr>
            </a:pPr>
            <a:r>
              <a:rPr lang="zh-CN" dirty="0" smtClean="0"/>
              <a:t>人力</a:t>
            </a:r>
            <a:r>
              <a:rPr lang="zh-CN" altLang="zh-CN" sz="1200" b="0" i="0" u="none" strike="noStrike" baseline="0" dirty="0" smtClean="0">
                <a:effectLst/>
              </a:rPr>
              <a:t>投入</a:t>
            </a:r>
            <a:endParaRPr lang="zh-CN" dirty="0"/>
          </a:p>
        </c:rich>
      </c:tx>
      <c:layout/>
      <c:overlay val="0"/>
      <c:spPr>
        <a:noFill/>
        <a:ln>
          <a:noFill/>
        </a:ln>
        <a:effectLst/>
      </c:spPr>
      <c:txPr>
        <a:bodyPr rot="0" spcFirstLastPara="1" vertOverflow="ellipsis" vert="horz" wrap="square" anchor="ctr" anchorCtr="1"/>
        <a:lstStyle/>
        <a:p>
          <a:pPr>
            <a:defRPr sz="1200"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barChart>
        <c:barDir val="col"/>
        <c:grouping val="stacked"/>
        <c:varyColors val="0"/>
        <c:ser>
          <c:idx val="0"/>
          <c:order val="0"/>
          <c:tx>
            <c:strRef>
              <c:f>Sheet1!$B$1</c:f>
              <c:strCache>
                <c:ptCount val="1"/>
                <c:pt idx="0">
                  <c:v>支撑</c:v>
                </c:pt>
              </c:strCache>
            </c:strRef>
          </c:tx>
          <c:spPr>
            <a:solidFill>
              <a:schemeClr val="accent1"/>
            </a:solidFill>
            <a:ln>
              <a:noFill/>
            </a:ln>
            <a:effectLst/>
          </c:spPr>
          <c:invertIfNegative val="0"/>
          <c:dLbls>
            <c:spPr>
              <a:noFill/>
              <a:ln>
                <a:noFill/>
              </a:ln>
              <a:effectLst/>
            </c:spPr>
            <c:txPr>
              <a:bodyPr rot="0" spcFirstLastPara="1" vertOverflow="ellipsis" vert="horz" wrap="square" anchor="ctr" anchorCtr="1"/>
              <a:lstStyle/>
              <a:p>
                <a:pPr>
                  <a:defRPr sz="1000" b="0" i="0" u="none" strike="noStrike" kern="1200" baseline="0">
                    <a:solidFill>
                      <a:schemeClr val="tx1">
                        <a:lumMod val="75000"/>
                        <a:lumOff val="25000"/>
                      </a:schemeClr>
                    </a:solidFill>
                    <a:latin typeface="+mn-lt"/>
                    <a:ea typeface="+mn-ea"/>
                    <a:cs typeface="+mn-cs"/>
                  </a:defRPr>
                </a:pPr>
                <a:endParaRPr lang="zh-CN"/>
              </a:p>
            </c:txPr>
            <c:dLblPos val="ct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9月</c:v>
                </c:pt>
                <c:pt idx="1">
                  <c:v>10月</c:v>
                </c:pt>
                <c:pt idx="2">
                  <c:v>11月</c:v>
                </c:pt>
                <c:pt idx="3">
                  <c:v>12月</c:v>
                </c:pt>
              </c:strCache>
            </c:strRef>
          </c:cat>
          <c:val>
            <c:numRef>
              <c:f>Sheet1!$B$2:$B$5</c:f>
              <c:numCache>
                <c:formatCode>General</c:formatCode>
                <c:ptCount val="4"/>
                <c:pt idx="0">
                  <c:v>1</c:v>
                </c:pt>
                <c:pt idx="1">
                  <c:v>1</c:v>
                </c:pt>
                <c:pt idx="2">
                  <c:v>0</c:v>
                </c:pt>
                <c:pt idx="3">
                  <c:v>0</c:v>
                </c:pt>
              </c:numCache>
            </c:numRef>
          </c:val>
        </c:ser>
        <c:ser>
          <c:idx val="1"/>
          <c:order val="1"/>
          <c:tx>
            <c:strRef>
              <c:f>Sheet1!$C$1</c:f>
              <c:strCache>
                <c:ptCount val="1"/>
                <c:pt idx="0">
                  <c:v>业务</c:v>
                </c:pt>
              </c:strCache>
            </c:strRef>
          </c:tx>
          <c:spPr>
            <a:solidFill>
              <a:schemeClr val="accent3"/>
            </a:solidFill>
            <a:ln>
              <a:noFill/>
            </a:ln>
            <a:effectLst/>
          </c:spPr>
          <c:invertIfNegative val="0"/>
          <c:dLbls>
            <c:spPr>
              <a:noFill/>
              <a:ln>
                <a:noFill/>
              </a:ln>
              <a:effectLst/>
            </c:spPr>
            <c:txPr>
              <a:bodyPr rot="0" spcFirstLastPara="1" vertOverflow="ellipsis" vert="horz" wrap="square" anchor="ctr" anchorCtr="1"/>
              <a:lstStyle/>
              <a:p>
                <a:pPr>
                  <a:defRPr sz="1000" b="0" i="0" u="none" strike="noStrike" kern="1200" baseline="0">
                    <a:solidFill>
                      <a:schemeClr val="tx1">
                        <a:lumMod val="75000"/>
                        <a:lumOff val="25000"/>
                      </a:schemeClr>
                    </a:solidFill>
                    <a:latin typeface="+mn-lt"/>
                    <a:ea typeface="+mn-ea"/>
                    <a:cs typeface="+mn-cs"/>
                  </a:defRPr>
                </a:pPr>
                <a:endParaRPr lang="zh-CN"/>
              </a:p>
            </c:txPr>
            <c:dLblPos val="ct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9月</c:v>
                </c:pt>
                <c:pt idx="1">
                  <c:v>10月</c:v>
                </c:pt>
                <c:pt idx="2">
                  <c:v>11月</c:v>
                </c:pt>
                <c:pt idx="3">
                  <c:v>12月</c:v>
                </c:pt>
              </c:strCache>
            </c:strRef>
          </c:cat>
          <c:val>
            <c:numRef>
              <c:f>Sheet1!$C$2:$C$5</c:f>
              <c:numCache>
                <c:formatCode>General</c:formatCode>
                <c:ptCount val="4"/>
                <c:pt idx="0">
                  <c:v>1.5</c:v>
                </c:pt>
                <c:pt idx="1">
                  <c:v>2</c:v>
                </c:pt>
                <c:pt idx="2">
                  <c:v>2.5</c:v>
                </c:pt>
                <c:pt idx="3">
                  <c:v>2.5</c:v>
                </c:pt>
              </c:numCache>
            </c:numRef>
          </c:val>
        </c:ser>
        <c:dLbls>
          <c:dLblPos val="ctr"/>
          <c:showLegendKey val="0"/>
          <c:showVal val="1"/>
          <c:showCatName val="0"/>
          <c:showSerName val="0"/>
          <c:showPercent val="0"/>
          <c:showBubbleSize val="0"/>
        </c:dLbls>
        <c:gapWidth val="150"/>
        <c:overlap val="100"/>
        <c:axId val="311783512"/>
        <c:axId val="311782336"/>
      </c:barChart>
      <c:catAx>
        <c:axId val="3117835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crossAx val="311782336"/>
        <c:crosses val="autoZero"/>
        <c:auto val="1"/>
        <c:lblAlgn val="ctr"/>
        <c:lblOffset val="100"/>
        <c:noMultiLvlLbl val="0"/>
      </c:catAx>
      <c:valAx>
        <c:axId val="311782336"/>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crossAx val="311783512"/>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solidFill>
        <a:srgbClr val="A9CB01"/>
      </a:solidFill>
      <a:prstDash val="solid"/>
    </a:ln>
    <a:effectLst/>
  </c:spPr>
  <c:txPr>
    <a:bodyPr/>
    <a:lstStyle/>
    <a:p>
      <a:pPr>
        <a:defRPr sz="1000"/>
      </a:pPr>
      <a:endParaRPr lang="zh-CN"/>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layout/>
      <c:overlay val="0"/>
      <c:spPr>
        <a:noFill/>
        <a:ln>
          <a:noFill/>
        </a:ln>
        <a:effectLst/>
      </c:spPr>
      <c:txPr>
        <a:bodyPr rot="0" spcFirstLastPara="1" vertOverflow="ellipsis" vert="horz" wrap="square" anchor="ctr" anchorCtr="1"/>
        <a:lstStyle/>
        <a:p>
          <a:pPr>
            <a:defRPr sz="1200"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pieChart>
        <c:varyColors val="1"/>
        <c:ser>
          <c:idx val="0"/>
          <c:order val="0"/>
          <c:tx>
            <c:strRef>
              <c:f>Sheet1!$B$1</c:f>
              <c:strCache>
                <c:ptCount val="1"/>
                <c:pt idx="0">
                  <c:v>故障分布</c:v>
                </c:pt>
              </c:strCache>
            </c:strRef>
          </c:tx>
          <c:dPt>
            <c:idx val="0"/>
            <c:bubble3D val="0"/>
            <c:spPr>
              <a:solidFill>
                <a:schemeClr val="accent1"/>
              </a:solidFill>
              <a:ln w="19050">
                <a:solidFill>
                  <a:schemeClr val="lt1"/>
                </a:solidFill>
              </a:ln>
              <a:effectLst/>
            </c:spPr>
          </c:dPt>
          <c:dPt>
            <c:idx val="1"/>
            <c:bubble3D val="0"/>
            <c:spPr>
              <a:solidFill>
                <a:schemeClr val="accent3"/>
              </a:solidFill>
              <a:ln w="19050">
                <a:solidFill>
                  <a:schemeClr val="lt1"/>
                </a:solidFill>
              </a:ln>
              <a:effectLst/>
            </c:spPr>
          </c:dPt>
          <c:dLbls>
            <c:dLbl>
              <c:idx val="1"/>
              <c:layout>
                <c:manualLayout>
                  <c:x val="0.57672211011928509"/>
                  <c:y val="-6.0083694218794198E-2"/>
                </c:manualLayout>
              </c:layout>
              <c:spPr>
                <a:noFill/>
                <a:ln>
                  <a:noFill/>
                </a:ln>
                <a:effectLst/>
              </c:spPr>
              <c:txPr>
                <a:bodyPr rot="0" spcFirstLastPara="1" vertOverflow="ellipsis" vert="horz" wrap="square" lIns="38100" tIns="19050" rIns="38100" bIns="19050" anchor="ctr" anchorCtr="1">
                  <a:noAutofit/>
                </a:bodyPr>
                <a:lstStyle/>
                <a:p>
                  <a:pPr>
                    <a:defRPr sz="1197" b="0" i="0" u="none" strike="noStrike" kern="1200" baseline="0">
                      <a:solidFill>
                        <a:schemeClr val="tx1">
                          <a:lumMod val="75000"/>
                          <a:lumOff val="25000"/>
                        </a:schemeClr>
                      </a:solidFill>
                      <a:latin typeface="+mn-lt"/>
                      <a:ea typeface="+mn-ea"/>
                      <a:cs typeface="+mn-cs"/>
                    </a:defRPr>
                  </a:pPr>
                  <a:endParaRPr lang="zh-CN"/>
                </a:p>
              </c:txPr>
              <c:dLblPos val="bestFit"/>
              <c:showLegendKey val="1"/>
              <c:showVal val="1"/>
              <c:showCatName val="0"/>
              <c:showSerName val="0"/>
              <c:showPercent val="1"/>
              <c:showBubbleSize val="0"/>
              <c:separator>; </c:separator>
              <c:extLst>
                <c:ext xmlns:c15="http://schemas.microsoft.com/office/drawing/2012/chart" uri="{CE6537A1-D6FC-4f65-9D91-7224C49458BB}">
                  <c15:layout>
                    <c:manualLayout>
                      <c:w val="0.28876652568297284"/>
                      <c:h val="0.15950705768456946"/>
                    </c:manualLayout>
                  </c15:layout>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dLblPos val="outEnd"/>
            <c:showLegendKey val="1"/>
            <c:showVal val="1"/>
            <c:showCatName val="0"/>
            <c:showSerName val="0"/>
            <c:showPercent val="1"/>
            <c:showBubbleSize val="0"/>
            <c:separator>; </c:separator>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15:layout/>
              </c:ext>
            </c:extLst>
          </c:dLbls>
          <c:cat>
            <c:strRef>
              <c:f>Sheet1!$A$2:$A$3</c:f>
              <c:strCache>
                <c:ptCount val="2"/>
                <c:pt idx="0">
                  <c:v>L1</c:v>
                </c:pt>
                <c:pt idx="1">
                  <c:v>其它</c:v>
                </c:pt>
              </c:strCache>
            </c:strRef>
          </c:cat>
          <c:val>
            <c:numRef>
              <c:f>Sheet1!$B$2:$B$3</c:f>
              <c:numCache>
                <c:formatCode>General</c:formatCode>
                <c:ptCount val="2"/>
                <c:pt idx="0">
                  <c:v>5</c:v>
                </c:pt>
                <c:pt idx="1">
                  <c:v>49</c:v>
                </c:pt>
              </c:numCache>
            </c:numRef>
          </c:val>
        </c:ser>
        <c:dLbls>
          <c:showLegendKey val="0"/>
          <c:showVal val="0"/>
          <c:showCatName val="0"/>
          <c:showSerName val="0"/>
          <c:showPercent val="0"/>
          <c:showBubbleSize val="0"/>
          <c:showLeaderLines val="1"/>
        </c:dLbls>
        <c:firstSliceAng val="0"/>
      </c:pieChart>
      <c:spPr>
        <a:noFill/>
        <a:ln>
          <a:noFill/>
        </a:ln>
        <a:effectLst/>
      </c:spPr>
    </c:plotArea>
    <c:legend>
      <c:legendPos val="r"/>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solidFill>
        <a:srgbClr val="A9CB01"/>
      </a:solidFill>
      <a:prstDash val="solid"/>
    </a:ln>
    <a:effectLst/>
  </c:spPr>
  <c:txPr>
    <a:bodyPr/>
    <a:lstStyle/>
    <a:p>
      <a:pPr>
        <a:defRPr/>
      </a:pPr>
      <a:endParaRPr lang="zh-CN"/>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5"/>
    </mc:Choice>
    <mc:Fallback>
      <c:style val="5"/>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zh-CN" altLang="en-US" dirty="0"/>
              <a:t>人力投入</a:t>
            </a:r>
          </a:p>
        </c:rich>
      </c:tx>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barChart>
        <c:barDir val="col"/>
        <c:grouping val="clustered"/>
        <c:varyColors val="0"/>
        <c:ser>
          <c:idx val="0"/>
          <c:order val="0"/>
          <c:spPr>
            <a:solidFill>
              <a:schemeClr val="accent3"/>
            </a:solidFill>
            <a:ln>
              <a:noFill/>
            </a:ln>
            <a:effectLst/>
          </c:spPr>
          <c:invertIfNegative val="0"/>
          <c:cat>
            <c:strRef>
              <c:f>Sheet1!$B$3:$B$9</c:f>
              <c:strCache>
                <c:ptCount val="7"/>
                <c:pt idx="0">
                  <c:v>6月</c:v>
                </c:pt>
                <c:pt idx="1">
                  <c:v>7月</c:v>
                </c:pt>
                <c:pt idx="2">
                  <c:v>8月</c:v>
                </c:pt>
                <c:pt idx="3">
                  <c:v>9月</c:v>
                </c:pt>
                <c:pt idx="4">
                  <c:v>10月</c:v>
                </c:pt>
                <c:pt idx="5">
                  <c:v>11月</c:v>
                </c:pt>
                <c:pt idx="6">
                  <c:v>12月</c:v>
                </c:pt>
              </c:strCache>
            </c:strRef>
          </c:cat>
          <c:val>
            <c:numRef>
              <c:f>Sheet1!$C$3:$C$9</c:f>
              <c:numCache>
                <c:formatCode>General</c:formatCode>
                <c:ptCount val="7"/>
                <c:pt idx="0">
                  <c:v>3</c:v>
                </c:pt>
                <c:pt idx="1">
                  <c:v>3</c:v>
                </c:pt>
                <c:pt idx="2">
                  <c:v>3.5</c:v>
                </c:pt>
                <c:pt idx="3">
                  <c:v>4</c:v>
                </c:pt>
                <c:pt idx="4">
                  <c:v>5</c:v>
                </c:pt>
                <c:pt idx="5">
                  <c:v>4</c:v>
                </c:pt>
                <c:pt idx="6">
                  <c:v>4</c:v>
                </c:pt>
              </c:numCache>
            </c:numRef>
          </c:val>
        </c:ser>
        <c:dLbls>
          <c:showLegendKey val="0"/>
          <c:showVal val="0"/>
          <c:showCatName val="0"/>
          <c:showSerName val="0"/>
          <c:showPercent val="0"/>
          <c:showBubbleSize val="0"/>
        </c:dLbls>
        <c:gapWidth val="219"/>
        <c:overlap val="-27"/>
        <c:axId val="382349152"/>
        <c:axId val="382350328"/>
      </c:barChart>
      <c:catAx>
        <c:axId val="38234915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382350328"/>
        <c:crosses val="autoZero"/>
        <c:auto val="1"/>
        <c:lblAlgn val="ctr"/>
        <c:lblOffset val="100"/>
        <c:noMultiLvlLbl val="0"/>
      </c:catAx>
      <c:valAx>
        <c:axId val="38235032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382349152"/>
        <c:crosses val="autoZero"/>
        <c:crossBetween val="between"/>
      </c:valAx>
      <c:spPr>
        <a:noFill/>
        <a:ln>
          <a:noFill/>
        </a:ln>
        <a:effectLst/>
      </c:spPr>
    </c:plotArea>
    <c:plotVisOnly val="1"/>
    <c:dispBlanksAs val="gap"/>
    <c:showDLblsOverMax val="0"/>
  </c:chart>
  <c:spPr>
    <a:noFill/>
    <a:ln>
      <a:solidFill>
        <a:srgbClr val="A9CB01"/>
      </a:solidFill>
    </a:ln>
    <a:effectLst/>
  </c:spPr>
  <c:txPr>
    <a:bodyPr/>
    <a:lstStyle/>
    <a:p>
      <a:pPr>
        <a:defRPr/>
      </a:pPr>
      <a:endParaRPr lang="zh-CN"/>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zh-CN"/>
              <a:t>功能交付</a:t>
            </a:r>
          </a:p>
        </c:rich>
      </c:tx>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barChart>
        <c:barDir val="col"/>
        <c:grouping val="clustered"/>
        <c:varyColors val="0"/>
        <c:ser>
          <c:idx val="0"/>
          <c:order val="0"/>
          <c:spPr>
            <a:solidFill>
              <a:schemeClr val="accent1"/>
            </a:solidFill>
            <a:ln>
              <a:noFill/>
            </a:ln>
            <a:effectLst/>
          </c:spPr>
          <c:invertIfNegative val="0"/>
          <c:dPt>
            <c:idx val="1"/>
            <c:invertIfNegative val="0"/>
            <c:bubble3D val="0"/>
            <c:spPr>
              <a:solidFill>
                <a:srgbClr val="99B701"/>
              </a:solidFill>
              <a:ln>
                <a:noFill/>
              </a:ln>
              <a:effectLst/>
            </c:spPr>
          </c:dPt>
          <c:dPt>
            <c:idx val="2"/>
            <c:invertIfNegative val="0"/>
            <c:bubble3D val="0"/>
            <c:spPr>
              <a:solidFill>
                <a:srgbClr val="FF0000"/>
              </a:solidFill>
              <a:ln>
                <a:noFill/>
              </a:ln>
              <a:effectLst/>
            </c:spPr>
          </c:dPt>
          <c:dPt>
            <c:idx val="3"/>
            <c:invertIfNegative val="0"/>
            <c:bubble3D val="0"/>
            <c:spPr>
              <a:solidFill>
                <a:schemeClr val="bg1">
                  <a:lumMod val="75000"/>
                </a:schemeClr>
              </a:solidFill>
              <a:ln>
                <a:noFill/>
              </a:ln>
              <a:effectLst/>
            </c:spPr>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zh-CN"/>
              </a:p>
            </c:txPr>
            <c:dLblPos val="in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Sheet1!$N$3:$N$6</c:f>
              <c:strCache>
                <c:ptCount val="4"/>
                <c:pt idx="0">
                  <c:v>功能规划</c:v>
                </c:pt>
                <c:pt idx="1">
                  <c:v>已交付</c:v>
                </c:pt>
                <c:pt idx="2">
                  <c:v>进行中</c:v>
                </c:pt>
                <c:pt idx="3">
                  <c:v>未启动</c:v>
                </c:pt>
              </c:strCache>
            </c:strRef>
          </c:cat>
          <c:val>
            <c:numRef>
              <c:f>Sheet1!$O$3:$O$6</c:f>
              <c:numCache>
                <c:formatCode>General</c:formatCode>
                <c:ptCount val="4"/>
                <c:pt idx="0">
                  <c:v>26</c:v>
                </c:pt>
                <c:pt idx="1">
                  <c:v>20</c:v>
                </c:pt>
                <c:pt idx="2">
                  <c:v>1</c:v>
                </c:pt>
                <c:pt idx="3">
                  <c:v>5</c:v>
                </c:pt>
              </c:numCache>
            </c:numRef>
          </c:val>
        </c:ser>
        <c:dLbls>
          <c:dLblPos val="inEnd"/>
          <c:showLegendKey val="0"/>
          <c:showVal val="1"/>
          <c:showCatName val="0"/>
          <c:showSerName val="0"/>
          <c:showPercent val="0"/>
          <c:showBubbleSize val="0"/>
        </c:dLbls>
        <c:gapWidth val="219"/>
        <c:overlap val="-27"/>
        <c:axId val="382350720"/>
        <c:axId val="382347976"/>
      </c:barChart>
      <c:catAx>
        <c:axId val="3823507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382347976"/>
        <c:crosses val="autoZero"/>
        <c:auto val="1"/>
        <c:lblAlgn val="ctr"/>
        <c:lblOffset val="100"/>
        <c:noMultiLvlLbl val="0"/>
      </c:catAx>
      <c:valAx>
        <c:axId val="38234797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382350720"/>
        <c:crosses val="autoZero"/>
        <c:crossBetween val="between"/>
      </c:valAx>
      <c:spPr>
        <a:noFill/>
        <a:ln>
          <a:noFill/>
        </a:ln>
        <a:effectLst/>
      </c:spPr>
    </c:plotArea>
    <c:plotVisOnly val="1"/>
    <c:dispBlanksAs val="gap"/>
    <c:showDLblsOverMax val="0"/>
  </c:chart>
  <c:spPr>
    <a:noFill/>
    <a:ln>
      <a:solidFill>
        <a:srgbClr val="A9CB01"/>
      </a:solidFill>
    </a:ln>
    <a:effectLst/>
  </c:spPr>
  <c:txPr>
    <a:bodyPr/>
    <a:lstStyle/>
    <a:p>
      <a:pPr>
        <a:defRPr/>
      </a:pPr>
      <a:endParaRPr lang="zh-CN"/>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5"/>
    </mc:Choice>
    <mc:Fallback>
      <c:style val="5"/>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zh-CN" altLang="en-US"/>
              <a:t>人力投入</a:t>
            </a:r>
          </a:p>
        </c:rich>
      </c:tx>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lineChart>
        <c:grouping val="standard"/>
        <c:varyColors val="0"/>
        <c:ser>
          <c:idx val="0"/>
          <c:order val="0"/>
          <c:spPr>
            <a:ln w="28575" cap="rnd">
              <a:solidFill>
                <a:schemeClr val="accent3"/>
              </a:solidFill>
              <a:round/>
            </a:ln>
            <a:effectLst/>
          </c:spPr>
          <c:marker>
            <c:symbol val="circle"/>
            <c:size val="5"/>
            <c:spPr>
              <a:solidFill>
                <a:schemeClr val="accent3"/>
              </a:solidFill>
              <a:ln w="9525">
                <a:solidFill>
                  <a:schemeClr val="accent3"/>
                </a:solidFill>
              </a:ln>
              <a:effectLst/>
            </c:spPr>
          </c:marker>
          <c:cat>
            <c:strRef>
              <c:f>Sheet1!$B$55:$B$66</c:f>
              <c:strCache>
                <c:ptCount val="12"/>
                <c:pt idx="0">
                  <c:v>1月</c:v>
                </c:pt>
                <c:pt idx="1">
                  <c:v>2月</c:v>
                </c:pt>
                <c:pt idx="2">
                  <c:v>3月</c:v>
                </c:pt>
                <c:pt idx="3">
                  <c:v>4月</c:v>
                </c:pt>
                <c:pt idx="4">
                  <c:v>5月</c:v>
                </c:pt>
                <c:pt idx="5">
                  <c:v>6月</c:v>
                </c:pt>
                <c:pt idx="6">
                  <c:v>7月</c:v>
                </c:pt>
                <c:pt idx="7">
                  <c:v>8月</c:v>
                </c:pt>
                <c:pt idx="8">
                  <c:v>9月</c:v>
                </c:pt>
                <c:pt idx="9">
                  <c:v>10月</c:v>
                </c:pt>
                <c:pt idx="10">
                  <c:v>11月</c:v>
                </c:pt>
                <c:pt idx="11">
                  <c:v>12月</c:v>
                </c:pt>
              </c:strCache>
            </c:strRef>
          </c:cat>
          <c:val>
            <c:numRef>
              <c:f>Sheet1!$C$55:$C$66</c:f>
              <c:numCache>
                <c:formatCode>General</c:formatCode>
                <c:ptCount val="12"/>
                <c:pt idx="0">
                  <c:v>1</c:v>
                </c:pt>
                <c:pt idx="1">
                  <c:v>1</c:v>
                </c:pt>
                <c:pt idx="2">
                  <c:v>1</c:v>
                </c:pt>
                <c:pt idx="3">
                  <c:v>3</c:v>
                </c:pt>
                <c:pt idx="4">
                  <c:v>3</c:v>
                </c:pt>
                <c:pt idx="5">
                  <c:v>2.5</c:v>
                </c:pt>
                <c:pt idx="6">
                  <c:v>2</c:v>
                </c:pt>
                <c:pt idx="7">
                  <c:v>2</c:v>
                </c:pt>
                <c:pt idx="8">
                  <c:v>0</c:v>
                </c:pt>
                <c:pt idx="9">
                  <c:v>0</c:v>
                </c:pt>
                <c:pt idx="10">
                  <c:v>1</c:v>
                </c:pt>
                <c:pt idx="11">
                  <c:v>3</c:v>
                </c:pt>
              </c:numCache>
            </c:numRef>
          </c:val>
          <c:smooth val="0"/>
        </c:ser>
        <c:dLbls>
          <c:showLegendKey val="0"/>
          <c:showVal val="0"/>
          <c:showCatName val="0"/>
          <c:showSerName val="0"/>
          <c:showPercent val="0"/>
          <c:showBubbleSize val="0"/>
        </c:dLbls>
        <c:marker val="1"/>
        <c:smooth val="0"/>
        <c:axId val="382351896"/>
        <c:axId val="382353856"/>
      </c:lineChart>
      <c:catAx>
        <c:axId val="38235189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382353856"/>
        <c:crosses val="autoZero"/>
        <c:auto val="1"/>
        <c:lblAlgn val="ctr"/>
        <c:lblOffset val="100"/>
        <c:noMultiLvlLbl val="0"/>
      </c:catAx>
      <c:valAx>
        <c:axId val="38235385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382351896"/>
        <c:crosses val="autoZero"/>
        <c:crossBetween val="between"/>
      </c:valAx>
      <c:spPr>
        <a:noFill/>
        <a:ln>
          <a:noFill/>
        </a:ln>
        <a:effectLst/>
      </c:spPr>
    </c:plotArea>
    <c:plotVisOnly val="1"/>
    <c:dispBlanksAs val="gap"/>
    <c:showDLblsOverMax val="0"/>
  </c:chart>
  <c:spPr>
    <a:noFill/>
    <a:ln>
      <a:solidFill>
        <a:srgbClr val="A9CB01"/>
      </a:solidFill>
    </a:ln>
    <a:effectLst/>
  </c:spPr>
  <c:txPr>
    <a:bodyPr/>
    <a:lstStyle/>
    <a:p>
      <a:pPr>
        <a:defRPr/>
      </a:pPr>
      <a:endParaRPr lang="zh-CN"/>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zh-CN" altLang="en-US"/>
              <a:t>代码量（行）</a:t>
            </a:r>
          </a:p>
        </c:rich>
      </c:tx>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barChart>
        <c:barDir val="col"/>
        <c:grouping val="clustered"/>
        <c:varyColors val="0"/>
        <c:ser>
          <c:idx val="0"/>
          <c:order val="0"/>
          <c:spPr>
            <a:solidFill>
              <a:schemeClr val="accent6"/>
            </a:solidFill>
            <a:ln>
              <a:noFill/>
            </a:ln>
            <a:effectLst/>
          </c:spPr>
          <c:invertIfNegative val="0"/>
          <c:cat>
            <c:strRef>
              <c:f>Sheet1!$M$49:$M$50</c:f>
              <c:strCache>
                <c:ptCount val="2"/>
                <c:pt idx="0">
                  <c:v>L1开发</c:v>
                </c:pt>
                <c:pt idx="1">
                  <c:v>硬件</c:v>
                </c:pt>
              </c:strCache>
            </c:strRef>
          </c:cat>
          <c:val>
            <c:numRef>
              <c:f>Sheet1!$N$49:$N$50</c:f>
              <c:numCache>
                <c:formatCode>General</c:formatCode>
                <c:ptCount val="2"/>
                <c:pt idx="0">
                  <c:v>36000</c:v>
                </c:pt>
                <c:pt idx="1">
                  <c:v>21000</c:v>
                </c:pt>
              </c:numCache>
            </c:numRef>
          </c:val>
        </c:ser>
        <c:dLbls>
          <c:showLegendKey val="0"/>
          <c:showVal val="0"/>
          <c:showCatName val="0"/>
          <c:showSerName val="0"/>
          <c:showPercent val="0"/>
          <c:showBubbleSize val="0"/>
        </c:dLbls>
        <c:gapWidth val="219"/>
        <c:overlap val="-27"/>
        <c:axId val="382352680"/>
        <c:axId val="382353464"/>
      </c:barChart>
      <c:catAx>
        <c:axId val="3823526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382353464"/>
        <c:crosses val="autoZero"/>
        <c:auto val="1"/>
        <c:lblAlgn val="ctr"/>
        <c:lblOffset val="100"/>
        <c:noMultiLvlLbl val="0"/>
      </c:catAx>
      <c:valAx>
        <c:axId val="38235346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382352680"/>
        <c:crosses val="autoZero"/>
        <c:crossBetween val="between"/>
      </c:valAx>
      <c:spPr>
        <a:noFill/>
        <a:ln>
          <a:noFill/>
        </a:ln>
        <a:effectLst/>
      </c:spPr>
    </c:plotArea>
    <c:plotVisOnly val="1"/>
    <c:dispBlanksAs val="gap"/>
    <c:showDLblsOverMax val="0"/>
  </c:chart>
  <c:spPr>
    <a:noFill/>
    <a:ln>
      <a:solidFill>
        <a:srgbClr val="A9CB01"/>
      </a:solid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1.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4.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1.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2.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3.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5.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withinLinear" id="16">
  <a:schemeClr val="accent3"/>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withinLinear" id="16">
  <a:schemeClr val="accent3"/>
</cs:colorStyle>
</file>

<file path=ppt/charts/colors9.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1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8.xml><?xml version="1.0" encoding="utf-8"?>
<cs:chartStyle xmlns:cs="http://schemas.microsoft.com/office/drawing/2012/chartStyle" xmlns:a="http://schemas.openxmlformats.org/drawingml/2006/main" id="253">
  <cs:axisTitle>
    <cs:lnRef idx="0"/>
    <cs:fillRef idx="0"/>
    <cs:effectRef idx="0"/>
    <cs:fontRef idx="minor">
      <a:schemeClr val="dk1">
        <a:lumMod val="75000"/>
        <a:lumOff val="25000"/>
      </a:schemeClr>
    </cs:fontRef>
    <cs:defRPr sz="900"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900" kern="1200"/>
  </cs:chartArea>
  <cs:dataLabel>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000" b="1" i="0" u="none" strike="noStrike" kern="1200" baseline="0"/>
  </cs:dataLabel>
  <cs:dataLabelCallout>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000" b="1" i="0" u="none" strike="noStrike" kern="1200" baseline="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900"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18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900" kern="1200"/>
  </cs:valueAxis>
  <cs:wall>
    <cs:lnRef idx="0"/>
    <cs:fillRef idx="0"/>
    <cs:effectRef idx="0"/>
    <cs:fontRef idx="minor">
      <a:schemeClr val="dk1"/>
    </cs:fontRef>
  </cs:wall>
</cs:chartStyle>
</file>

<file path=ppt/charts/style19.xml><?xml version="1.0" encoding="utf-8"?>
<cs:chartStyle xmlns:cs="http://schemas.microsoft.com/office/drawing/2012/chartStyle" xmlns:a="http://schemas.openxmlformats.org/drawingml/2006/main" id="253">
  <cs:axisTitle>
    <cs:lnRef idx="0"/>
    <cs:fillRef idx="0"/>
    <cs:effectRef idx="0"/>
    <cs:fontRef idx="minor">
      <a:schemeClr val="dk1">
        <a:lumMod val="75000"/>
        <a:lumOff val="25000"/>
      </a:schemeClr>
    </cs:fontRef>
    <cs:defRPr sz="900"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900" kern="1200"/>
  </cs:chartArea>
  <cs:dataLabel>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000" b="1" i="0" u="none" strike="noStrike" kern="1200" baseline="0"/>
  </cs:dataLabel>
  <cs:dataLabelCallout>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000" b="1" i="0" u="none" strike="noStrike" kern="1200" baseline="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900"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18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900"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5.xml><?xml version="1.0" encoding="utf-8"?>
<cs:chartStyle xmlns:cs="http://schemas.microsoft.com/office/drawing/2012/chartStyle" xmlns:a="http://schemas.openxmlformats.org/drawingml/2006/main" id="207">
  <cs:axisTitle>
    <cs:lnRef idx="0"/>
    <cs:fillRef idx="0"/>
    <cs:effectRef idx="0"/>
    <cs:fontRef idx="minor">
      <a:schemeClr val="tx2"/>
    </cs:fontRef>
    <cs:defRPr sz="900"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900" kern="1200"/>
  </cs:chartArea>
  <cs:dataLabel>
    <cs:lnRef idx="0"/>
    <cs:fillRef idx="0"/>
    <cs:effectRef idx="0"/>
    <cs:fontRef idx="minor">
      <a:schemeClr val="tx2"/>
    </cs:fontRef>
    <cs:defRPr sz="900"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lumOff val="2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900"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900"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1600"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900"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900" kern="1200"/>
  </cs:valueAxis>
  <cs:wall>
    <cs:lnRef idx="0"/>
    <cs:fillRef idx="0"/>
    <cs:effectRef idx="0"/>
    <cs:fontRef idx="minor">
      <a:schemeClr val="tx2"/>
    </cs:fontRef>
  </cs:wall>
</cs:chartStyle>
</file>

<file path=ppt/charts/style26.xml><?xml version="1.0" encoding="utf-8"?>
<cs:chartStyle xmlns:cs="http://schemas.microsoft.com/office/drawing/2012/chartStyle" xmlns:a="http://schemas.openxmlformats.org/drawingml/2006/main" id="207">
  <cs:axisTitle>
    <cs:lnRef idx="0"/>
    <cs:fillRef idx="0"/>
    <cs:effectRef idx="0"/>
    <cs:fontRef idx="minor">
      <a:schemeClr val="tx2"/>
    </cs:fontRef>
    <cs:defRPr sz="900"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900" kern="1200"/>
  </cs:chartArea>
  <cs:dataLabel>
    <cs:lnRef idx="0"/>
    <cs:fillRef idx="0"/>
    <cs:effectRef idx="0"/>
    <cs:fontRef idx="minor">
      <a:schemeClr val="tx2"/>
    </cs:fontRef>
    <cs:defRPr sz="900"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lumOff val="2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900"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900"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1600"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900"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900" kern="1200"/>
  </cs:valueAxis>
  <cs:wall>
    <cs:lnRef idx="0"/>
    <cs:fillRef idx="0"/>
    <cs:effectRef idx="0"/>
    <cs:fontRef idx="minor">
      <a:schemeClr val="tx2"/>
    </cs:fontRef>
  </cs:wall>
</cs:chartStyle>
</file>

<file path=ppt/charts/style27.xml><?xml version="1.0" encoding="utf-8"?>
<cs:chartStyle xmlns:cs="http://schemas.microsoft.com/office/drawing/2012/chartStyle" xmlns:a="http://schemas.openxmlformats.org/drawingml/2006/main" id="253">
  <cs:axisTitle>
    <cs:lnRef idx="0"/>
    <cs:fillRef idx="0"/>
    <cs:effectRef idx="0"/>
    <cs:fontRef idx="minor">
      <a:schemeClr val="dk1">
        <a:lumMod val="75000"/>
        <a:lumOff val="25000"/>
      </a:schemeClr>
    </cs:fontRef>
    <cs:defRPr sz="900"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900" kern="1200"/>
  </cs:chartArea>
  <cs:dataLabel>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000" b="1" i="0" u="none" strike="noStrike" kern="1200" baseline="0"/>
  </cs:dataLabel>
  <cs:dataLabelCallout>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000" b="1" i="0" u="none" strike="noStrike" kern="1200" baseline="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900"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18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900" kern="1200"/>
  </cs:valueAxis>
  <cs:wall>
    <cs:lnRef idx="0"/>
    <cs:fillRef idx="0"/>
    <cs:effectRef idx="0"/>
    <cs:fontRef idx="minor">
      <a:schemeClr val="dk1"/>
    </cs:fontRef>
  </cs:wall>
</cs:chartStyle>
</file>

<file path=ppt/charts/style28.xml><?xml version="1.0" encoding="utf-8"?>
<cs:chartStyle xmlns:cs="http://schemas.microsoft.com/office/drawing/2012/chartStyle" xmlns:a="http://schemas.openxmlformats.org/drawingml/2006/main" id="253">
  <cs:axisTitle>
    <cs:lnRef idx="0"/>
    <cs:fillRef idx="0"/>
    <cs:effectRef idx="0"/>
    <cs:fontRef idx="minor">
      <a:schemeClr val="dk1">
        <a:lumMod val="75000"/>
        <a:lumOff val="25000"/>
      </a:schemeClr>
    </cs:fontRef>
    <cs:defRPr sz="900"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900" kern="1200"/>
  </cs:chartArea>
  <cs:dataLabel>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000" b="1" i="0" u="none" strike="noStrike" kern="1200" baseline="0"/>
  </cs:dataLabel>
  <cs:dataLabelCallout>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000" b="1" i="0" u="none" strike="noStrike" kern="1200" baseline="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900"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18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900" kern="1200"/>
  </cs:valueAxis>
  <cs:wall>
    <cs:lnRef idx="0"/>
    <cs:fillRef idx="0"/>
    <cs:effectRef idx="0"/>
    <cs:fontRef idx="minor">
      <a:schemeClr val="dk1"/>
    </cs:fontRef>
  </cs:wall>
</cs:chartStyle>
</file>

<file path=ppt/charts/style29.xml><?xml version="1.0" encoding="utf-8"?>
<cs:chartStyle xmlns:cs="http://schemas.microsoft.com/office/drawing/2012/chartStyle" xmlns:a="http://schemas.openxmlformats.org/drawingml/2006/main" id="207">
  <cs:axisTitle>
    <cs:lnRef idx="0"/>
    <cs:fillRef idx="0"/>
    <cs:effectRef idx="0"/>
    <cs:fontRef idx="minor">
      <a:schemeClr val="tx2"/>
    </cs:fontRef>
    <cs:defRPr sz="900"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900" kern="1200"/>
  </cs:chartArea>
  <cs:dataLabel>
    <cs:lnRef idx="0"/>
    <cs:fillRef idx="0"/>
    <cs:effectRef idx="0"/>
    <cs:fontRef idx="minor">
      <a:schemeClr val="tx2"/>
    </cs:fontRef>
    <cs:defRPr sz="900"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lumOff val="2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900"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900"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1600"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900"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900" kern="1200"/>
  </cs:valueAxis>
  <cs:wall>
    <cs:lnRef idx="0"/>
    <cs:fillRef idx="0"/>
    <cs:effectRef idx="0"/>
    <cs:fontRef idx="minor">
      <a:schemeClr val="tx2"/>
    </cs:fontRef>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0.xml><?xml version="1.0" encoding="utf-8"?>
<cs:chartStyle xmlns:cs="http://schemas.microsoft.com/office/drawing/2012/chartStyle" xmlns:a="http://schemas.openxmlformats.org/drawingml/2006/main" id="207">
  <cs:axisTitle>
    <cs:lnRef idx="0"/>
    <cs:fillRef idx="0"/>
    <cs:effectRef idx="0"/>
    <cs:fontRef idx="minor">
      <a:schemeClr val="tx2"/>
    </cs:fontRef>
    <cs:defRPr sz="900"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900" kern="1200"/>
  </cs:chartArea>
  <cs:dataLabel>
    <cs:lnRef idx="0"/>
    <cs:fillRef idx="0"/>
    <cs:effectRef idx="0"/>
    <cs:fontRef idx="minor">
      <a:schemeClr val="tx2"/>
    </cs:fontRef>
    <cs:defRPr sz="900"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lumOff val="2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900"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900"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1600"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900"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900" kern="1200"/>
  </cs:valueAxis>
  <cs:wall>
    <cs:lnRef idx="0"/>
    <cs:fillRef idx="0"/>
    <cs:effectRef idx="0"/>
    <cs:fontRef idx="minor">
      <a:schemeClr val="tx2"/>
    </cs:fontRef>
  </cs:wall>
</cs:chartStyle>
</file>

<file path=ppt/charts/style3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3_5">
  <dgm:title val=""/>
  <dgm:desc val=""/>
  <dgm:catLst>
    <dgm:cat type="accent3" pri="11500"/>
  </dgm:catLst>
  <dgm:styleLbl name="node0">
    <dgm:fillClrLst meth="cycle">
      <a:schemeClr val="accent3">
        <a:alpha val="80000"/>
      </a:schemeClr>
    </dgm:fillClrLst>
    <dgm:linClrLst meth="repeat">
      <a:schemeClr val="lt1"/>
    </dgm:linClrLst>
    <dgm:effectClrLst/>
    <dgm:txLinClrLst/>
    <dgm:txFillClrLst/>
    <dgm:txEffectClrLst/>
  </dgm:styleLbl>
  <dgm:styleLbl name="node1">
    <dgm:fillClrLst>
      <a:schemeClr val="accent3">
        <a:alpha val="90000"/>
      </a:schemeClr>
      <a:schemeClr val="accent3">
        <a:alpha val="50000"/>
      </a:schemeClr>
    </dgm:fillClrLst>
    <dgm:linClrLst meth="repeat">
      <a:schemeClr val="lt1"/>
    </dgm:linClrLst>
    <dgm:effectClrLst/>
    <dgm:txLinClrLst/>
    <dgm:txFillClrLst/>
    <dgm:txEffectClrLst/>
  </dgm:styleLbl>
  <dgm:styleLbl name="alignNode1">
    <dgm:fillClrLst>
      <a:schemeClr val="accent3">
        <a:alpha val="90000"/>
      </a:schemeClr>
      <a:schemeClr val="accent3">
        <a:alpha val="50000"/>
      </a:schemeClr>
    </dgm:fillClrLst>
    <dgm:linClrLst>
      <a:schemeClr val="accent3">
        <a:alpha val="90000"/>
      </a:schemeClr>
      <a:schemeClr val="accent3">
        <a:alpha val="50000"/>
      </a:schemeClr>
    </dgm:linClrLst>
    <dgm:effectClrLst/>
    <dgm:txLinClrLst/>
    <dgm:txFillClrLst/>
    <dgm:txEffectClrLst/>
  </dgm:styleLbl>
  <dgm:styleLbl name="lnNode1">
    <dgm:fillClrLst>
      <a:schemeClr val="accent3">
        <a:shade val="90000"/>
      </a:schemeClr>
      <a:schemeClr val="accent3">
        <a:alpha val="50000"/>
        <a:tint val="5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alpha val="80000"/>
      </a:schemeClr>
    </dgm:fillClrLst>
    <dgm:linClrLst meth="repeat">
      <a:schemeClr val="lt1"/>
    </dgm:linClrLst>
    <dgm:effectClrLst/>
    <dgm:txLinClrLst/>
    <dgm:txFillClrLst/>
    <dgm:txEffectClrLst/>
  </dgm:styleLbl>
  <dgm:styleLbl name="node2">
    <dgm:fillClrLst>
      <a:schemeClr val="accent3">
        <a:alpha val="70000"/>
      </a:schemeClr>
    </dgm:fillClrLst>
    <dgm:linClrLst meth="repeat">
      <a:schemeClr val="lt1"/>
    </dgm:linClrLst>
    <dgm:effectClrLst/>
    <dgm:txLinClrLst/>
    <dgm:txFillClrLst/>
    <dgm:txEffectClrLst/>
  </dgm:styleLbl>
  <dgm:styleLbl name="node3">
    <dgm:fillClrLst>
      <a:schemeClr val="accent3">
        <a:alpha val="50000"/>
      </a:schemeClr>
    </dgm:fillClrLst>
    <dgm:linClrLst meth="repeat">
      <a:schemeClr val="lt1"/>
    </dgm:linClrLst>
    <dgm:effectClrLst/>
    <dgm:txLinClrLst/>
    <dgm:txFillClrLst/>
    <dgm:txEffectClrLst/>
  </dgm:styleLbl>
  <dgm:styleLbl name="node4">
    <dgm:fillClrLst>
      <a:schemeClr val="accent3">
        <a:alpha val="30000"/>
      </a:schemeClr>
    </dgm:fillClrLst>
    <dgm:linClrLst meth="repeat">
      <a:schemeClr val="lt1"/>
    </dgm:linClrLst>
    <dgm:effectClrLst/>
    <dgm:txLinClrLst/>
    <dgm:txFillClrLst/>
    <dgm:txEffectClrLst/>
  </dgm:styleLbl>
  <dgm:styleLbl name="fgImgPlace1">
    <dgm:fillClrLst>
      <a:schemeClr val="accent3">
        <a:tint val="50000"/>
        <a:alpha val="90000"/>
      </a:schemeClr>
      <a:schemeClr val="accent3">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fg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bg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sibTrans1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alpha val="90000"/>
      </a:schemeClr>
    </dgm:fillClrLst>
    <dgm:linClrLst meth="repeat">
      <a:schemeClr val="lt1"/>
    </dgm:linClrLst>
    <dgm:effectClrLst/>
    <dgm:txLinClrLst/>
    <dgm:txFillClrLst/>
    <dgm:txEffectClrLst/>
  </dgm:styleLbl>
  <dgm:styleLbl name="asst1">
    <dgm:fillClrLst meth="repeat">
      <a:schemeClr val="accent3">
        <a:alpha val="90000"/>
      </a:schemeClr>
    </dgm:fillClrLst>
    <dgm:linClrLst meth="repeat">
      <a:schemeClr val="lt1"/>
    </dgm:linClrLst>
    <dgm:effectClrLst/>
    <dgm:txLinClrLst/>
    <dgm:txFillClrLst/>
    <dgm:txEffectClrLst/>
  </dgm:styleLbl>
  <dgm:styleLbl name="asst2">
    <dgm:fillClrLst>
      <a:schemeClr val="accent3">
        <a:alpha val="90000"/>
      </a:schemeClr>
    </dgm:fillClrLst>
    <dgm:linClrLst meth="repeat">
      <a:schemeClr val="lt1"/>
    </dgm:linClrLst>
    <dgm:effectClrLst/>
    <dgm:txLinClrLst/>
    <dgm:txFillClrLst/>
    <dgm:txEffectClrLst/>
  </dgm:styleLbl>
  <dgm:styleLbl name="asst3">
    <dgm:fillClrLst>
      <a:schemeClr val="accent3">
        <a:alpha val="70000"/>
      </a:schemeClr>
    </dgm:fillClrLst>
    <dgm:linClrLst meth="repeat">
      <a:schemeClr val="lt1"/>
    </dgm:linClrLst>
    <dgm:effectClrLst/>
    <dgm:txLinClrLst/>
    <dgm:txFillClrLst/>
    <dgm:txEffectClrLst/>
  </dgm:styleLbl>
  <dgm:styleLbl name="asst4">
    <dgm:fillClrLst>
      <a:schemeClr val="accent3">
        <a:alpha val="50000"/>
      </a:schemeClr>
    </dgm:fillClrLst>
    <dgm:linClrLst meth="repeat">
      <a:schemeClr val="lt1"/>
    </dgm:linClrLst>
    <dgm:effectClrLst/>
    <dgm:txLinClrLst/>
    <dgm:txFillClrLst/>
    <dgm:txEffectClrLst/>
  </dgm:styleLbl>
  <dgm:styleLbl name="parChTrans2D1">
    <dgm:fillClrLst meth="repeat">
      <a:schemeClr val="accent3">
        <a:shade val="8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3">
        <a:alpha val="90000"/>
      </a:schemeClr>
      <a:schemeClr val="accent3">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a:schemeClr val="accent3">
        <a:alpha val="90000"/>
        <a:tint val="40000"/>
      </a:schemeClr>
      <a:schemeClr val="accent3">
        <a:alpha val="5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3_4">
  <dgm:title val=""/>
  <dgm:desc val=""/>
  <dgm:catLst>
    <dgm:cat type="accent3" pri="11400"/>
  </dgm:catLst>
  <dgm:styleLbl name="node0">
    <dgm:fillClrLst meth="cycle">
      <a:schemeClr val="accent3">
        <a:shade val="60000"/>
      </a:schemeClr>
    </dgm:fillClrLst>
    <dgm:linClrLst meth="repeat">
      <a:schemeClr val="lt1"/>
    </dgm:linClrLst>
    <dgm:effectClrLst/>
    <dgm:txLinClrLst/>
    <dgm:txFillClrLst/>
    <dgm:txEffectClrLst/>
  </dgm:styleLbl>
  <dgm:styleLbl name="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alignNode1">
    <dgm:fillClrLst meth="cycle">
      <a:schemeClr val="accent3">
        <a:shade val="50000"/>
      </a:schemeClr>
      <a:schemeClr val="accent3">
        <a:tint val="55000"/>
      </a:schemeClr>
    </dgm:fillClrLst>
    <dgm:linClrLst meth="cycle">
      <a:schemeClr val="accent3">
        <a:shade val="50000"/>
      </a:schemeClr>
      <a:schemeClr val="accent3">
        <a:tint val="55000"/>
      </a:schemeClr>
    </dgm:linClrLst>
    <dgm:effectClrLst/>
    <dgm:txLinClrLst/>
    <dgm:txFillClrLst/>
    <dgm:txEffectClrLst/>
  </dgm:styleLbl>
  <dgm:styleLbl name="ln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vennNode1">
    <dgm:fillClrLst meth="cycle">
      <a:schemeClr val="accent3">
        <a:shade val="80000"/>
        <a:alpha val="50000"/>
      </a:schemeClr>
      <a:schemeClr val="accent3">
        <a:tint val="50000"/>
        <a:alpha val="50000"/>
      </a:schemeClr>
    </dgm:fillClrLst>
    <dgm:linClrLst meth="repeat">
      <a:schemeClr val="lt1"/>
    </dgm:linClrLst>
    <dgm:effectClrLst/>
    <dgm:txLinClrLst/>
    <dgm:txFillClrLst/>
    <dgm:txEffectClrLst/>
  </dgm:styleLbl>
  <dgm:styleLbl name="node2">
    <dgm:fillClrLst>
      <a:schemeClr val="accent3">
        <a:shade val="80000"/>
      </a:schemeClr>
    </dgm:fillClrLst>
    <dgm:linClrLst meth="repeat">
      <a:schemeClr val="lt1"/>
    </dgm:linClrLst>
    <dgm:effectClrLst/>
    <dgm:txLinClrLst/>
    <dgm:txFillClrLst/>
    <dgm:txEffectClrLst/>
  </dgm:styleLbl>
  <dgm:styleLbl name="node3">
    <dgm:fillClrLst>
      <a:schemeClr val="accent3">
        <a:tint val="99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f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b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sibTrans1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0000"/>
      </a:schemeClr>
    </dgm:fillClrLst>
    <dgm:linClrLst meth="repeat">
      <a:schemeClr val="lt1"/>
    </dgm:linClrLst>
    <dgm:effectClrLst/>
    <dgm:txLinClrLst/>
    <dgm:txFillClrLst/>
    <dgm:txEffectClrLst/>
  </dgm:styleLbl>
  <dgm:styleLbl name="asst3">
    <dgm:fillClrLst>
      <a:schemeClr val="accent3">
        <a:tint val="70000"/>
      </a:schemeClr>
    </dgm:fillClrLst>
    <dgm:linClrLst meth="repeat">
      <a:schemeClr val="lt1"/>
    </dgm:linClrLst>
    <dgm:effectClrLst/>
    <dgm:txLinClrLst/>
    <dgm:txFillClrLst/>
    <dgm:txEffectClrLst/>
  </dgm:styleLbl>
  <dgm:styleLbl name="asst4">
    <dgm:fillClrLst>
      <a:schemeClr val="accent3">
        <a:tint val="5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align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bgAccFollowNode1">
    <dgm:fillClrLst meth="repeat">
      <a:schemeClr val="accent3">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55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715753F-D4BD-4210-B89B-1E6F4D87A57D}" type="doc">
      <dgm:prSet loTypeId="urn:microsoft.com/office/officeart/2005/8/layout/hProcess4" loCatId="process" qsTypeId="urn:microsoft.com/office/officeart/2005/8/quickstyle/3d1" qsCatId="3D" csTypeId="urn:microsoft.com/office/officeart/2005/8/colors/accent3_5" csCatId="accent3" phldr="1"/>
      <dgm:spPr/>
      <dgm:t>
        <a:bodyPr/>
        <a:lstStyle/>
        <a:p>
          <a:endParaRPr lang="zh-CN" altLang="en-US"/>
        </a:p>
      </dgm:t>
    </dgm:pt>
    <dgm:pt modelId="{EE7CEF46-E485-4E1D-94F2-D7D203843739}">
      <dgm:prSet phldrT="[文本]" custT="1"/>
      <dgm:spPr/>
      <dgm:t>
        <a:bodyPr/>
        <a:lstStyle/>
        <a:p>
          <a:r>
            <a:rPr lang="zh-CN" altLang="en-US" sz="1100" dirty="0" smtClean="0"/>
            <a:t>激励</a:t>
          </a:r>
          <a:endParaRPr lang="zh-CN" altLang="en-US" sz="1100" dirty="0"/>
        </a:p>
      </dgm:t>
    </dgm:pt>
    <dgm:pt modelId="{EECA3338-BB4D-499B-A0D0-17C69BDFD40E}" type="parTrans" cxnId="{87305A7E-8554-4C11-A489-6E8C34575B77}">
      <dgm:prSet/>
      <dgm:spPr/>
      <dgm:t>
        <a:bodyPr/>
        <a:lstStyle/>
        <a:p>
          <a:endParaRPr lang="zh-CN" altLang="en-US"/>
        </a:p>
      </dgm:t>
    </dgm:pt>
    <dgm:pt modelId="{387388E0-6A82-4000-BAF1-014192F6C34A}" type="sibTrans" cxnId="{87305A7E-8554-4C11-A489-6E8C34575B77}">
      <dgm:prSet/>
      <dgm:spPr/>
      <dgm:t>
        <a:bodyPr/>
        <a:lstStyle/>
        <a:p>
          <a:endParaRPr lang="zh-CN" altLang="en-US"/>
        </a:p>
      </dgm:t>
    </dgm:pt>
    <dgm:pt modelId="{9CA69D5D-471D-4437-BC3E-5A598ED6570E}">
      <dgm:prSet phldrT="[文本]"/>
      <dgm:spPr/>
      <dgm:t>
        <a:bodyPr/>
        <a:lstStyle/>
        <a:p>
          <a:r>
            <a:rPr lang="zh-CN" altLang="en-US" dirty="0" smtClean="0"/>
            <a:t>知识培训</a:t>
          </a:r>
          <a:endParaRPr lang="zh-CN" altLang="en-US" dirty="0"/>
        </a:p>
      </dgm:t>
    </dgm:pt>
    <dgm:pt modelId="{696C7BD5-1FC1-4B49-B4FA-FCD7C3F81596}" type="parTrans" cxnId="{AE8697ED-FF1E-43CB-8008-9BEE6E481A78}">
      <dgm:prSet/>
      <dgm:spPr/>
      <dgm:t>
        <a:bodyPr/>
        <a:lstStyle/>
        <a:p>
          <a:endParaRPr lang="zh-CN" altLang="en-US"/>
        </a:p>
      </dgm:t>
    </dgm:pt>
    <dgm:pt modelId="{5F805AEE-DF8C-4586-B5EB-AC04421A13DF}" type="sibTrans" cxnId="{AE8697ED-FF1E-43CB-8008-9BEE6E481A78}">
      <dgm:prSet/>
      <dgm:spPr/>
      <dgm:t>
        <a:bodyPr/>
        <a:lstStyle/>
        <a:p>
          <a:endParaRPr lang="zh-CN" altLang="en-US"/>
        </a:p>
      </dgm:t>
    </dgm:pt>
    <dgm:pt modelId="{2D1DF826-69F4-4D67-938D-925F8C1D3B8F}">
      <dgm:prSet phldrT="[文本]"/>
      <dgm:spPr/>
      <dgm:t>
        <a:bodyPr/>
        <a:lstStyle/>
        <a:p>
          <a:r>
            <a:rPr lang="zh-CN" altLang="en-US" dirty="0" smtClean="0"/>
            <a:t>需求分析</a:t>
          </a:r>
          <a:endParaRPr lang="zh-CN" altLang="en-US" dirty="0"/>
        </a:p>
      </dgm:t>
    </dgm:pt>
    <dgm:pt modelId="{A29BB0A6-42F5-4B1E-B71E-10C910AA6D06}" type="parTrans" cxnId="{7876F660-6DBD-4EB8-A5A2-278A2CCB03BA}">
      <dgm:prSet/>
      <dgm:spPr/>
      <dgm:t>
        <a:bodyPr/>
        <a:lstStyle/>
        <a:p>
          <a:endParaRPr lang="zh-CN" altLang="en-US"/>
        </a:p>
      </dgm:t>
    </dgm:pt>
    <dgm:pt modelId="{A1A79610-76C0-4D68-808D-B75152352859}" type="sibTrans" cxnId="{7876F660-6DBD-4EB8-A5A2-278A2CCB03BA}">
      <dgm:prSet/>
      <dgm:spPr/>
      <dgm:t>
        <a:bodyPr/>
        <a:lstStyle/>
        <a:p>
          <a:endParaRPr lang="zh-CN" altLang="en-US"/>
        </a:p>
      </dgm:t>
    </dgm:pt>
    <dgm:pt modelId="{799DF87F-5691-413B-A226-57BA9EFDFFA4}">
      <dgm:prSet phldrT="[文本]" custT="1"/>
      <dgm:spPr/>
      <dgm:t>
        <a:bodyPr/>
        <a:lstStyle/>
        <a:p>
          <a:r>
            <a:rPr lang="zh-CN" altLang="en-US" sz="1100" dirty="0" smtClean="0"/>
            <a:t>点子讨论</a:t>
          </a:r>
          <a:endParaRPr lang="zh-CN" altLang="en-US" sz="1100" dirty="0"/>
        </a:p>
      </dgm:t>
    </dgm:pt>
    <dgm:pt modelId="{A4C9B497-82F4-4C6D-BEBB-1ADABE5E0A46}" type="parTrans" cxnId="{19DCF9EF-38A0-44CC-863A-C1EFF87BE07E}">
      <dgm:prSet/>
      <dgm:spPr/>
      <dgm:t>
        <a:bodyPr/>
        <a:lstStyle/>
        <a:p>
          <a:endParaRPr lang="zh-CN" altLang="en-US"/>
        </a:p>
      </dgm:t>
    </dgm:pt>
    <dgm:pt modelId="{96376E31-99C7-4765-8DA3-C793BA1F41D0}" type="sibTrans" cxnId="{19DCF9EF-38A0-44CC-863A-C1EFF87BE07E}">
      <dgm:prSet/>
      <dgm:spPr/>
      <dgm:t>
        <a:bodyPr/>
        <a:lstStyle/>
        <a:p>
          <a:endParaRPr lang="zh-CN" altLang="en-US"/>
        </a:p>
      </dgm:t>
    </dgm:pt>
    <dgm:pt modelId="{62005274-7CF5-434B-9D25-A1C764BCB782}">
      <dgm:prSet phldrT="[文本]"/>
      <dgm:spPr/>
      <dgm:t>
        <a:bodyPr/>
        <a:lstStyle/>
        <a:p>
          <a:r>
            <a:rPr lang="zh-CN" altLang="en-US" dirty="0" smtClean="0"/>
            <a:t>创新性</a:t>
          </a:r>
          <a:endParaRPr lang="zh-CN" altLang="en-US" dirty="0"/>
        </a:p>
      </dgm:t>
    </dgm:pt>
    <dgm:pt modelId="{EA1C7504-D971-4D56-8CD7-590B19CE71A8}" type="parTrans" cxnId="{6330D6CE-C419-4921-B259-26BABBDBFDBD}">
      <dgm:prSet/>
      <dgm:spPr/>
      <dgm:t>
        <a:bodyPr/>
        <a:lstStyle/>
        <a:p>
          <a:endParaRPr lang="zh-CN" altLang="en-US"/>
        </a:p>
      </dgm:t>
    </dgm:pt>
    <dgm:pt modelId="{D08E7CCA-F87B-4D65-94D8-6E871BB9243A}" type="sibTrans" cxnId="{6330D6CE-C419-4921-B259-26BABBDBFDBD}">
      <dgm:prSet/>
      <dgm:spPr/>
      <dgm:t>
        <a:bodyPr/>
        <a:lstStyle/>
        <a:p>
          <a:endParaRPr lang="zh-CN" altLang="en-US"/>
        </a:p>
      </dgm:t>
    </dgm:pt>
    <dgm:pt modelId="{EF73224B-0D1E-48F4-9D41-1363DB5B4E1E}">
      <dgm:prSet phldrT="[文本]"/>
      <dgm:spPr/>
      <dgm:t>
        <a:bodyPr/>
        <a:lstStyle/>
        <a:p>
          <a:r>
            <a:rPr lang="zh-CN" altLang="en-US" dirty="0" smtClean="0"/>
            <a:t>实用性</a:t>
          </a:r>
          <a:endParaRPr lang="zh-CN" altLang="en-US" dirty="0"/>
        </a:p>
      </dgm:t>
    </dgm:pt>
    <dgm:pt modelId="{CD33ECB6-F209-4F36-927C-2DC1BC8EBAAF}" type="parTrans" cxnId="{AD20704B-EA73-44E0-B8C8-6172106D75F3}">
      <dgm:prSet/>
      <dgm:spPr/>
      <dgm:t>
        <a:bodyPr/>
        <a:lstStyle/>
        <a:p>
          <a:endParaRPr lang="zh-CN" altLang="en-US"/>
        </a:p>
      </dgm:t>
    </dgm:pt>
    <dgm:pt modelId="{B38D603B-EB73-4FD3-B372-3F88E1C9D504}" type="sibTrans" cxnId="{AD20704B-EA73-44E0-B8C8-6172106D75F3}">
      <dgm:prSet/>
      <dgm:spPr/>
      <dgm:t>
        <a:bodyPr/>
        <a:lstStyle/>
        <a:p>
          <a:endParaRPr lang="zh-CN" altLang="en-US"/>
        </a:p>
      </dgm:t>
    </dgm:pt>
    <dgm:pt modelId="{BF25468E-ED2A-494C-83C5-0914B698096E}">
      <dgm:prSet phldrT="[文本]" custT="1"/>
      <dgm:spPr/>
      <dgm:t>
        <a:bodyPr/>
        <a:lstStyle/>
        <a:p>
          <a:r>
            <a:rPr lang="zh-CN" altLang="en-US" sz="1100" dirty="0" smtClean="0"/>
            <a:t>方案形成</a:t>
          </a:r>
          <a:endParaRPr lang="zh-CN" altLang="en-US" sz="1100" dirty="0"/>
        </a:p>
      </dgm:t>
    </dgm:pt>
    <dgm:pt modelId="{211F83A7-EC4C-40FD-A3F2-76789179F647}" type="parTrans" cxnId="{D28011C4-00DC-4A0F-B558-EF2E4E5AEAE1}">
      <dgm:prSet/>
      <dgm:spPr/>
      <dgm:t>
        <a:bodyPr/>
        <a:lstStyle/>
        <a:p>
          <a:endParaRPr lang="zh-CN" altLang="en-US"/>
        </a:p>
      </dgm:t>
    </dgm:pt>
    <dgm:pt modelId="{9BEFAF1A-3B02-427F-B532-BA4AF5A0774B}" type="sibTrans" cxnId="{D28011C4-00DC-4A0F-B558-EF2E4E5AEAE1}">
      <dgm:prSet/>
      <dgm:spPr/>
      <dgm:t>
        <a:bodyPr/>
        <a:lstStyle/>
        <a:p>
          <a:endParaRPr lang="zh-CN" altLang="en-US"/>
        </a:p>
      </dgm:t>
    </dgm:pt>
    <dgm:pt modelId="{B829763E-7B53-4077-B751-8D454FBD6F35}">
      <dgm:prSet phldrT="[文本]"/>
      <dgm:spPr/>
      <dgm:t>
        <a:bodyPr/>
        <a:lstStyle/>
        <a:p>
          <a:r>
            <a:rPr lang="zh-CN" altLang="en-US" dirty="0" smtClean="0"/>
            <a:t>理论基础</a:t>
          </a:r>
          <a:endParaRPr lang="zh-CN" altLang="en-US" dirty="0"/>
        </a:p>
      </dgm:t>
    </dgm:pt>
    <dgm:pt modelId="{5E7C5074-1C53-421B-A2FA-0AC42A6716AD}" type="parTrans" cxnId="{AC1547EF-4FC9-41B8-A147-177865B60FDF}">
      <dgm:prSet/>
      <dgm:spPr/>
      <dgm:t>
        <a:bodyPr/>
        <a:lstStyle/>
        <a:p>
          <a:endParaRPr lang="zh-CN" altLang="en-US"/>
        </a:p>
      </dgm:t>
    </dgm:pt>
    <dgm:pt modelId="{66F73205-DBE6-4388-846D-B3FA9805ABC4}" type="sibTrans" cxnId="{AC1547EF-4FC9-41B8-A147-177865B60FDF}">
      <dgm:prSet/>
      <dgm:spPr/>
      <dgm:t>
        <a:bodyPr/>
        <a:lstStyle/>
        <a:p>
          <a:endParaRPr lang="zh-CN" altLang="en-US"/>
        </a:p>
      </dgm:t>
    </dgm:pt>
    <dgm:pt modelId="{C8E089A4-7EA8-40BF-A830-47D8A5826BB3}">
      <dgm:prSet phldrT="[文本]" custT="1"/>
      <dgm:spPr/>
      <dgm:t>
        <a:bodyPr/>
        <a:lstStyle/>
        <a:p>
          <a:r>
            <a:rPr lang="zh-CN" altLang="en-US" sz="1100" dirty="0" smtClean="0"/>
            <a:t>内部评审</a:t>
          </a:r>
          <a:endParaRPr lang="zh-CN" altLang="en-US" sz="1100" dirty="0"/>
        </a:p>
      </dgm:t>
    </dgm:pt>
    <dgm:pt modelId="{38606B61-D07B-4FC7-9E86-ADF85B1C485D}" type="parTrans" cxnId="{375242D3-D0D0-48F6-893B-7BB8412CE100}">
      <dgm:prSet/>
      <dgm:spPr/>
      <dgm:t>
        <a:bodyPr/>
        <a:lstStyle/>
        <a:p>
          <a:endParaRPr lang="zh-CN" altLang="en-US"/>
        </a:p>
      </dgm:t>
    </dgm:pt>
    <dgm:pt modelId="{1AC59729-A0A9-4892-9F9F-26D9DEA9BE03}" type="sibTrans" cxnId="{375242D3-D0D0-48F6-893B-7BB8412CE100}">
      <dgm:prSet/>
      <dgm:spPr/>
      <dgm:t>
        <a:bodyPr/>
        <a:lstStyle/>
        <a:p>
          <a:endParaRPr lang="zh-CN" altLang="en-US"/>
        </a:p>
      </dgm:t>
    </dgm:pt>
    <dgm:pt modelId="{1DA3CFBD-309F-4118-AEB3-216D9378C878}">
      <dgm:prSet phldrT="[文本]"/>
      <dgm:spPr/>
      <dgm:t>
        <a:bodyPr/>
        <a:lstStyle/>
        <a:p>
          <a:r>
            <a:rPr lang="zh-CN" altLang="en-US" dirty="0" smtClean="0"/>
            <a:t>方案优化</a:t>
          </a:r>
          <a:endParaRPr lang="zh-CN" altLang="en-US" dirty="0"/>
        </a:p>
      </dgm:t>
    </dgm:pt>
    <dgm:pt modelId="{DBAC696B-A249-4753-9655-1FBCD1E300DD}" type="parTrans" cxnId="{CC03C47E-9578-4688-841C-EE8B173E0B8B}">
      <dgm:prSet/>
      <dgm:spPr/>
      <dgm:t>
        <a:bodyPr/>
        <a:lstStyle/>
        <a:p>
          <a:endParaRPr lang="zh-CN" altLang="en-US"/>
        </a:p>
      </dgm:t>
    </dgm:pt>
    <dgm:pt modelId="{353DE839-DD85-433F-B1DD-A502267F25D6}" type="sibTrans" cxnId="{CC03C47E-9578-4688-841C-EE8B173E0B8B}">
      <dgm:prSet/>
      <dgm:spPr/>
      <dgm:t>
        <a:bodyPr/>
        <a:lstStyle/>
        <a:p>
          <a:endParaRPr lang="zh-CN" altLang="en-US"/>
        </a:p>
      </dgm:t>
    </dgm:pt>
    <dgm:pt modelId="{B36A6EE0-E301-42CC-9B9A-2470E855B6D8}">
      <dgm:prSet phldrT="[文本]"/>
      <dgm:spPr/>
      <dgm:t>
        <a:bodyPr/>
        <a:lstStyle/>
        <a:p>
          <a:r>
            <a:rPr lang="zh-CN" altLang="en-US" dirty="0" smtClean="0"/>
            <a:t>表达训练</a:t>
          </a:r>
          <a:endParaRPr lang="zh-CN" altLang="en-US" dirty="0"/>
        </a:p>
      </dgm:t>
    </dgm:pt>
    <dgm:pt modelId="{5C8A3867-3636-43CD-9924-F070C3DB413B}" type="parTrans" cxnId="{D079B1DA-560C-4F3C-BF8F-BC23EC7B98C7}">
      <dgm:prSet/>
      <dgm:spPr/>
      <dgm:t>
        <a:bodyPr/>
        <a:lstStyle/>
        <a:p>
          <a:endParaRPr lang="zh-CN" altLang="en-US"/>
        </a:p>
      </dgm:t>
    </dgm:pt>
    <dgm:pt modelId="{723AD0F6-1BD5-4307-9D34-6828711A9B79}" type="sibTrans" cxnId="{D079B1DA-560C-4F3C-BF8F-BC23EC7B98C7}">
      <dgm:prSet/>
      <dgm:spPr/>
      <dgm:t>
        <a:bodyPr/>
        <a:lstStyle/>
        <a:p>
          <a:endParaRPr lang="zh-CN" altLang="en-US"/>
        </a:p>
      </dgm:t>
    </dgm:pt>
    <dgm:pt modelId="{C4758E82-F017-40DB-AFBB-04F2A8941B34}">
      <dgm:prSet phldrT="[文本]"/>
      <dgm:spPr/>
      <dgm:t>
        <a:bodyPr/>
        <a:lstStyle/>
        <a:p>
          <a:r>
            <a:rPr lang="zh-CN" altLang="en-US" dirty="0" smtClean="0"/>
            <a:t>实验数据</a:t>
          </a:r>
          <a:endParaRPr lang="zh-CN" altLang="en-US" dirty="0"/>
        </a:p>
      </dgm:t>
    </dgm:pt>
    <dgm:pt modelId="{E9D3F61F-6E60-412C-8D53-E6F1928628EC}" type="sibTrans" cxnId="{2778652C-AA94-43AC-A7D3-0A2DA2F826F7}">
      <dgm:prSet/>
      <dgm:spPr/>
      <dgm:t>
        <a:bodyPr/>
        <a:lstStyle/>
        <a:p>
          <a:endParaRPr lang="zh-CN" altLang="en-US"/>
        </a:p>
      </dgm:t>
    </dgm:pt>
    <dgm:pt modelId="{0D734C7C-4F86-42F9-8A98-5D8E0925D04A}" type="parTrans" cxnId="{2778652C-AA94-43AC-A7D3-0A2DA2F826F7}">
      <dgm:prSet/>
      <dgm:spPr/>
      <dgm:t>
        <a:bodyPr/>
        <a:lstStyle/>
        <a:p>
          <a:endParaRPr lang="zh-CN" altLang="en-US"/>
        </a:p>
      </dgm:t>
    </dgm:pt>
    <dgm:pt modelId="{D800CCDB-3E0B-44CA-9CDD-A7664C443E64}">
      <dgm:prSet phldrT="[文本]" custT="1"/>
      <dgm:spPr/>
      <dgm:t>
        <a:bodyPr/>
        <a:lstStyle/>
        <a:p>
          <a:r>
            <a:rPr lang="zh-CN" altLang="en-US" sz="1100" dirty="0" smtClean="0"/>
            <a:t>专利输出</a:t>
          </a:r>
          <a:endParaRPr lang="zh-CN" altLang="en-US" sz="1100" dirty="0"/>
        </a:p>
      </dgm:t>
    </dgm:pt>
    <dgm:pt modelId="{C235021F-4A66-411F-988B-DF607A375083}" type="parTrans" cxnId="{C344B5B0-54DA-43EB-A79D-8C642E1AEDE6}">
      <dgm:prSet/>
      <dgm:spPr/>
      <dgm:t>
        <a:bodyPr/>
        <a:lstStyle/>
        <a:p>
          <a:endParaRPr lang="zh-CN" altLang="en-US"/>
        </a:p>
      </dgm:t>
    </dgm:pt>
    <dgm:pt modelId="{7104F22B-B5DA-4EF6-821C-295F0E04F627}" type="sibTrans" cxnId="{C344B5B0-54DA-43EB-A79D-8C642E1AEDE6}">
      <dgm:prSet/>
      <dgm:spPr/>
      <dgm:t>
        <a:bodyPr/>
        <a:lstStyle/>
        <a:p>
          <a:endParaRPr lang="zh-CN" altLang="en-US"/>
        </a:p>
      </dgm:t>
    </dgm:pt>
    <dgm:pt modelId="{1069A9D8-4C34-4709-A024-341088C60FE4}">
      <dgm:prSet phldrT="[文本]"/>
      <dgm:spPr/>
      <dgm:t>
        <a:bodyPr/>
        <a:lstStyle/>
        <a:p>
          <a:r>
            <a:rPr lang="zh-CN" altLang="en-US" dirty="0" smtClean="0"/>
            <a:t>成就达成</a:t>
          </a:r>
          <a:endParaRPr lang="zh-CN" altLang="en-US" dirty="0"/>
        </a:p>
      </dgm:t>
    </dgm:pt>
    <dgm:pt modelId="{0011CB24-857A-48BA-9FD1-9D9FE868DC94}" type="parTrans" cxnId="{DC00D38F-3C82-4C39-8C4B-19AFD3D75C68}">
      <dgm:prSet/>
      <dgm:spPr/>
      <dgm:t>
        <a:bodyPr/>
        <a:lstStyle/>
        <a:p>
          <a:endParaRPr lang="zh-CN" altLang="en-US"/>
        </a:p>
      </dgm:t>
    </dgm:pt>
    <dgm:pt modelId="{625E008E-308E-408A-8892-B07C18734EE0}" type="sibTrans" cxnId="{DC00D38F-3C82-4C39-8C4B-19AFD3D75C68}">
      <dgm:prSet/>
      <dgm:spPr/>
      <dgm:t>
        <a:bodyPr/>
        <a:lstStyle/>
        <a:p>
          <a:endParaRPr lang="zh-CN" altLang="en-US"/>
        </a:p>
      </dgm:t>
    </dgm:pt>
    <dgm:pt modelId="{1FBD0340-AEE4-44F9-81D0-2C1063F8C73E}">
      <dgm:prSet phldrT="[文本]"/>
      <dgm:spPr/>
      <dgm:t>
        <a:bodyPr/>
        <a:lstStyle/>
        <a:p>
          <a:r>
            <a:rPr lang="zh-CN" altLang="en-US" dirty="0" smtClean="0"/>
            <a:t>个人收获</a:t>
          </a:r>
          <a:endParaRPr lang="zh-CN" altLang="en-US" dirty="0"/>
        </a:p>
      </dgm:t>
    </dgm:pt>
    <dgm:pt modelId="{8E273E02-2D4E-4278-A058-632D157A6C7D}" type="parTrans" cxnId="{69961435-D1C7-4FB3-93CE-2E273990D980}">
      <dgm:prSet/>
      <dgm:spPr/>
      <dgm:t>
        <a:bodyPr/>
        <a:lstStyle/>
        <a:p>
          <a:endParaRPr lang="zh-CN" altLang="en-US"/>
        </a:p>
      </dgm:t>
    </dgm:pt>
    <dgm:pt modelId="{A70B31D5-AAA2-4574-BB8A-BADEBDEE1572}" type="sibTrans" cxnId="{69961435-D1C7-4FB3-93CE-2E273990D980}">
      <dgm:prSet/>
      <dgm:spPr/>
      <dgm:t>
        <a:bodyPr/>
        <a:lstStyle/>
        <a:p>
          <a:endParaRPr lang="zh-CN" altLang="en-US"/>
        </a:p>
      </dgm:t>
    </dgm:pt>
    <dgm:pt modelId="{B638737F-ADE3-4BB9-AB3D-290E53388E30}" type="pres">
      <dgm:prSet presAssocID="{6715753F-D4BD-4210-B89B-1E6F4D87A57D}" presName="Name0" presStyleCnt="0">
        <dgm:presLayoutVars>
          <dgm:dir/>
          <dgm:animLvl val="lvl"/>
          <dgm:resizeHandles val="exact"/>
        </dgm:presLayoutVars>
      </dgm:prSet>
      <dgm:spPr/>
      <dgm:t>
        <a:bodyPr/>
        <a:lstStyle/>
        <a:p>
          <a:endParaRPr lang="zh-CN" altLang="en-US"/>
        </a:p>
      </dgm:t>
    </dgm:pt>
    <dgm:pt modelId="{766B45E6-64DC-40FA-9108-D09E16BAA25B}" type="pres">
      <dgm:prSet presAssocID="{6715753F-D4BD-4210-B89B-1E6F4D87A57D}" presName="tSp" presStyleCnt="0"/>
      <dgm:spPr/>
      <dgm:t>
        <a:bodyPr/>
        <a:lstStyle/>
        <a:p>
          <a:endParaRPr lang="zh-CN" altLang="en-US"/>
        </a:p>
      </dgm:t>
    </dgm:pt>
    <dgm:pt modelId="{69A295AE-DF1D-4E81-BD50-D5585E0BC664}" type="pres">
      <dgm:prSet presAssocID="{6715753F-D4BD-4210-B89B-1E6F4D87A57D}" presName="bSp" presStyleCnt="0"/>
      <dgm:spPr/>
      <dgm:t>
        <a:bodyPr/>
        <a:lstStyle/>
        <a:p>
          <a:endParaRPr lang="zh-CN" altLang="en-US"/>
        </a:p>
      </dgm:t>
    </dgm:pt>
    <dgm:pt modelId="{E6D03B70-E45A-43F7-A5D5-F313DC9464FE}" type="pres">
      <dgm:prSet presAssocID="{6715753F-D4BD-4210-B89B-1E6F4D87A57D}" presName="process" presStyleCnt="0"/>
      <dgm:spPr/>
      <dgm:t>
        <a:bodyPr/>
        <a:lstStyle/>
        <a:p>
          <a:endParaRPr lang="zh-CN" altLang="en-US"/>
        </a:p>
      </dgm:t>
    </dgm:pt>
    <dgm:pt modelId="{BA5F5F1A-E997-48D7-850D-A5B699C75DD2}" type="pres">
      <dgm:prSet presAssocID="{EE7CEF46-E485-4E1D-94F2-D7D203843739}" presName="composite1" presStyleCnt="0"/>
      <dgm:spPr/>
      <dgm:t>
        <a:bodyPr/>
        <a:lstStyle/>
        <a:p>
          <a:endParaRPr lang="zh-CN" altLang="en-US"/>
        </a:p>
      </dgm:t>
    </dgm:pt>
    <dgm:pt modelId="{D601B89B-B933-45E8-AB41-70421DA1EF04}" type="pres">
      <dgm:prSet presAssocID="{EE7CEF46-E485-4E1D-94F2-D7D203843739}" presName="dummyNode1" presStyleLbl="node1" presStyleIdx="0" presStyleCnt="5"/>
      <dgm:spPr/>
      <dgm:t>
        <a:bodyPr/>
        <a:lstStyle/>
        <a:p>
          <a:endParaRPr lang="zh-CN" altLang="en-US"/>
        </a:p>
      </dgm:t>
    </dgm:pt>
    <dgm:pt modelId="{EAE40D14-3484-46FD-AF68-F335D1AB136B}" type="pres">
      <dgm:prSet presAssocID="{EE7CEF46-E485-4E1D-94F2-D7D203843739}" presName="childNode1" presStyleLbl="bgAcc1" presStyleIdx="0" presStyleCnt="5">
        <dgm:presLayoutVars>
          <dgm:bulletEnabled val="1"/>
        </dgm:presLayoutVars>
      </dgm:prSet>
      <dgm:spPr/>
      <dgm:t>
        <a:bodyPr/>
        <a:lstStyle/>
        <a:p>
          <a:endParaRPr lang="zh-CN" altLang="en-US"/>
        </a:p>
      </dgm:t>
    </dgm:pt>
    <dgm:pt modelId="{D27EA4E0-855B-48FC-B344-78A88AFD8FD6}" type="pres">
      <dgm:prSet presAssocID="{EE7CEF46-E485-4E1D-94F2-D7D203843739}" presName="childNode1tx" presStyleLbl="bgAcc1" presStyleIdx="0" presStyleCnt="5">
        <dgm:presLayoutVars>
          <dgm:bulletEnabled val="1"/>
        </dgm:presLayoutVars>
      </dgm:prSet>
      <dgm:spPr/>
      <dgm:t>
        <a:bodyPr/>
        <a:lstStyle/>
        <a:p>
          <a:endParaRPr lang="zh-CN" altLang="en-US"/>
        </a:p>
      </dgm:t>
    </dgm:pt>
    <dgm:pt modelId="{B5EF544D-599F-4984-962D-54FFC49BAE2F}" type="pres">
      <dgm:prSet presAssocID="{EE7CEF46-E485-4E1D-94F2-D7D203843739}" presName="parentNode1" presStyleLbl="node1" presStyleIdx="0" presStyleCnt="5" custLinFactNeighborX="-4604" custLinFactNeighborY="11589">
        <dgm:presLayoutVars>
          <dgm:chMax val="1"/>
          <dgm:bulletEnabled val="1"/>
        </dgm:presLayoutVars>
      </dgm:prSet>
      <dgm:spPr/>
      <dgm:t>
        <a:bodyPr/>
        <a:lstStyle/>
        <a:p>
          <a:endParaRPr lang="zh-CN" altLang="en-US"/>
        </a:p>
      </dgm:t>
    </dgm:pt>
    <dgm:pt modelId="{44F6C1AB-A906-44AC-9462-5688B330EF4C}" type="pres">
      <dgm:prSet presAssocID="{EE7CEF46-E485-4E1D-94F2-D7D203843739}" presName="connSite1" presStyleCnt="0"/>
      <dgm:spPr/>
      <dgm:t>
        <a:bodyPr/>
        <a:lstStyle/>
        <a:p>
          <a:endParaRPr lang="zh-CN" altLang="en-US"/>
        </a:p>
      </dgm:t>
    </dgm:pt>
    <dgm:pt modelId="{DDB498B6-565F-4518-BB4D-34F82588CD17}" type="pres">
      <dgm:prSet presAssocID="{387388E0-6A82-4000-BAF1-014192F6C34A}" presName="Name9" presStyleLbl="sibTrans2D1" presStyleIdx="0" presStyleCnt="4"/>
      <dgm:spPr/>
      <dgm:t>
        <a:bodyPr/>
        <a:lstStyle/>
        <a:p>
          <a:endParaRPr lang="zh-CN" altLang="en-US"/>
        </a:p>
      </dgm:t>
    </dgm:pt>
    <dgm:pt modelId="{585188B9-FD4E-451F-AE56-E2F215DA396A}" type="pres">
      <dgm:prSet presAssocID="{799DF87F-5691-413B-A226-57BA9EFDFFA4}" presName="composite2" presStyleCnt="0"/>
      <dgm:spPr/>
      <dgm:t>
        <a:bodyPr/>
        <a:lstStyle/>
        <a:p>
          <a:endParaRPr lang="zh-CN" altLang="en-US"/>
        </a:p>
      </dgm:t>
    </dgm:pt>
    <dgm:pt modelId="{FC24580C-EBDB-420D-A15D-AD468809558A}" type="pres">
      <dgm:prSet presAssocID="{799DF87F-5691-413B-A226-57BA9EFDFFA4}" presName="dummyNode2" presStyleLbl="node1" presStyleIdx="0" presStyleCnt="5"/>
      <dgm:spPr/>
      <dgm:t>
        <a:bodyPr/>
        <a:lstStyle/>
        <a:p>
          <a:endParaRPr lang="zh-CN" altLang="en-US"/>
        </a:p>
      </dgm:t>
    </dgm:pt>
    <dgm:pt modelId="{60C1D1B8-E542-40E0-A254-F47A5FEA2AC6}" type="pres">
      <dgm:prSet presAssocID="{799DF87F-5691-413B-A226-57BA9EFDFFA4}" presName="childNode2" presStyleLbl="bgAcc1" presStyleIdx="1" presStyleCnt="5">
        <dgm:presLayoutVars>
          <dgm:bulletEnabled val="1"/>
        </dgm:presLayoutVars>
      </dgm:prSet>
      <dgm:spPr/>
      <dgm:t>
        <a:bodyPr/>
        <a:lstStyle/>
        <a:p>
          <a:endParaRPr lang="zh-CN" altLang="en-US"/>
        </a:p>
      </dgm:t>
    </dgm:pt>
    <dgm:pt modelId="{EC5F9C94-A31C-4048-93BF-1373D922D9EC}" type="pres">
      <dgm:prSet presAssocID="{799DF87F-5691-413B-A226-57BA9EFDFFA4}" presName="childNode2tx" presStyleLbl="bgAcc1" presStyleIdx="1" presStyleCnt="5">
        <dgm:presLayoutVars>
          <dgm:bulletEnabled val="1"/>
        </dgm:presLayoutVars>
      </dgm:prSet>
      <dgm:spPr/>
      <dgm:t>
        <a:bodyPr/>
        <a:lstStyle/>
        <a:p>
          <a:endParaRPr lang="zh-CN" altLang="en-US"/>
        </a:p>
      </dgm:t>
    </dgm:pt>
    <dgm:pt modelId="{D452387F-A992-43A6-B639-6A2039D4BDCC}" type="pres">
      <dgm:prSet presAssocID="{799DF87F-5691-413B-A226-57BA9EFDFFA4}" presName="parentNode2" presStyleLbl="node1" presStyleIdx="1" presStyleCnt="5">
        <dgm:presLayoutVars>
          <dgm:chMax val="0"/>
          <dgm:bulletEnabled val="1"/>
        </dgm:presLayoutVars>
      </dgm:prSet>
      <dgm:spPr/>
      <dgm:t>
        <a:bodyPr/>
        <a:lstStyle/>
        <a:p>
          <a:endParaRPr lang="zh-CN" altLang="en-US"/>
        </a:p>
      </dgm:t>
    </dgm:pt>
    <dgm:pt modelId="{E91B1BA3-B60D-42CE-949C-58B6E0393506}" type="pres">
      <dgm:prSet presAssocID="{799DF87F-5691-413B-A226-57BA9EFDFFA4}" presName="connSite2" presStyleCnt="0"/>
      <dgm:spPr/>
      <dgm:t>
        <a:bodyPr/>
        <a:lstStyle/>
        <a:p>
          <a:endParaRPr lang="zh-CN" altLang="en-US"/>
        </a:p>
      </dgm:t>
    </dgm:pt>
    <dgm:pt modelId="{56B40C7E-213F-444F-A1AA-E41728E5865B}" type="pres">
      <dgm:prSet presAssocID="{96376E31-99C7-4765-8DA3-C793BA1F41D0}" presName="Name18" presStyleLbl="sibTrans2D1" presStyleIdx="1" presStyleCnt="4"/>
      <dgm:spPr/>
      <dgm:t>
        <a:bodyPr/>
        <a:lstStyle/>
        <a:p>
          <a:endParaRPr lang="zh-CN" altLang="en-US"/>
        </a:p>
      </dgm:t>
    </dgm:pt>
    <dgm:pt modelId="{5241BCAA-E7C8-4C06-8373-D83D81198B67}" type="pres">
      <dgm:prSet presAssocID="{BF25468E-ED2A-494C-83C5-0914B698096E}" presName="composite1" presStyleCnt="0"/>
      <dgm:spPr/>
      <dgm:t>
        <a:bodyPr/>
        <a:lstStyle/>
        <a:p>
          <a:endParaRPr lang="zh-CN" altLang="en-US"/>
        </a:p>
      </dgm:t>
    </dgm:pt>
    <dgm:pt modelId="{5AB8263A-0D7A-4219-9AAA-475064E6E6AF}" type="pres">
      <dgm:prSet presAssocID="{BF25468E-ED2A-494C-83C5-0914B698096E}" presName="dummyNode1" presStyleLbl="node1" presStyleIdx="1" presStyleCnt="5"/>
      <dgm:spPr/>
      <dgm:t>
        <a:bodyPr/>
        <a:lstStyle/>
        <a:p>
          <a:endParaRPr lang="zh-CN" altLang="en-US"/>
        </a:p>
      </dgm:t>
    </dgm:pt>
    <dgm:pt modelId="{BAED3631-B94B-4CAD-95FB-CD5806B1160D}" type="pres">
      <dgm:prSet presAssocID="{BF25468E-ED2A-494C-83C5-0914B698096E}" presName="childNode1" presStyleLbl="bgAcc1" presStyleIdx="2" presStyleCnt="5">
        <dgm:presLayoutVars>
          <dgm:bulletEnabled val="1"/>
        </dgm:presLayoutVars>
      </dgm:prSet>
      <dgm:spPr/>
      <dgm:t>
        <a:bodyPr/>
        <a:lstStyle/>
        <a:p>
          <a:endParaRPr lang="zh-CN" altLang="en-US"/>
        </a:p>
      </dgm:t>
    </dgm:pt>
    <dgm:pt modelId="{1CE26E32-C72B-4274-B902-4316A0DD1B04}" type="pres">
      <dgm:prSet presAssocID="{BF25468E-ED2A-494C-83C5-0914B698096E}" presName="childNode1tx" presStyleLbl="bgAcc1" presStyleIdx="2" presStyleCnt="5">
        <dgm:presLayoutVars>
          <dgm:bulletEnabled val="1"/>
        </dgm:presLayoutVars>
      </dgm:prSet>
      <dgm:spPr/>
      <dgm:t>
        <a:bodyPr/>
        <a:lstStyle/>
        <a:p>
          <a:endParaRPr lang="zh-CN" altLang="en-US"/>
        </a:p>
      </dgm:t>
    </dgm:pt>
    <dgm:pt modelId="{4FFAAFA8-13D3-4AEB-A4E2-1035E7546C75}" type="pres">
      <dgm:prSet presAssocID="{BF25468E-ED2A-494C-83C5-0914B698096E}" presName="parentNode1" presStyleLbl="node1" presStyleIdx="2" presStyleCnt="5">
        <dgm:presLayoutVars>
          <dgm:chMax val="1"/>
          <dgm:bulletEnabled val="1"/>
        </dgm:presLayoutVars>
      </dgm:prSet>
      <dgm:spPr/>
      <dgm:t>
        <a:bodyPr/>
        <a:lstStyle/>
        <a:p>
          <a:endParaRPr lang="zh-CN" altLang="en-US"/>
        </a:p>
      </dgm:t>
    </dgm:pt>
    <dgm:pt modelId="{FDF87F19-E675-49C9-B8F3-B7724E337F3A}" type="pres">
      <dgm:prSet presAssocID="{BF25468E-ED2A-494C-83C5-0914B698096E}" presName="connSite1" presStyleCnt="0"/>
      <dgm:spPr/>
      <dgm:t>
        <a:bodyPr/>
        <a:lstStyle/>
        <a:p>
          <a:endParaRPr lang="zh-CN" altLang="en-US"/>
        </a:p>
      </dgm:t>
    </dgm:pt>
    <dgm:pt modelId="{844E7F29-A5E3-4D0F-9064-89158044F2D5}" type="pres">
      <dgm:prSet presAssocID="{9BEFAF1A-3B02-427F-B532-BA4AF5A0774B}" presName="Name9" presStyleLbl="sibTrans2D1" presStyleIdx="2" presStyleCnt="4"/>
      <dgm:spPr/>
      <dgm:t>
        <a:bodyPr/>
        <a:lstStyle/>
        <a:p>
          <a:endParaRPr lang="zh-CN" altLang="en-US"/>
        </a:p>
      </dgm:t>
    </dgm:pt>
    <dgm:pt modelId="{470C220E-86F1-4C00-BEA9-EF08F7AED7C0}" type="pres">
      <dgm:prSet presAssocID="{C8E089A4-7EA8-40BF-A830-47D8A5826BB3}" presName="composite2" presStyleCnt="0"/>
      <dgm:spPr/>
      <dgm:t>
        <a:bodyPr/>
        <a:lstStyle/>
        <a:p>
          <a:endParaRPr lang="zh-CN" altLang="en-US"/>
        </a:p>
      </dgm:t>
    </dgm:pt>
    <dgm:pt modelId="{192675AF-0C20-49FA-BE36-3E9EDE69065D}" type="pres">
      <dgm:prSet presAssocID="{C8E089A4-7EA8-40BF-A830-47D8A5826BB3}" presName="dummyNode2" presStyleLbl="node1" presStyleIdx="2" presStyleCnt="5"/>
      <dgm:spPr/>
      <dgm:t>
        <a:bodyPr/>
        <a:lstStyle/>
        <a:p>
          <a:endParaRPr lang="zh-CN" altLang="en-US"/>
        </a:p>
      </dgm:t>
    </dgm:pt>
    <dgm:pt modelId="{0984271B-FE83-429E-AE83-2DB620C4CD2E}" type="pres">
      <dgm:prSet presAssocID="{C8E089A4-7EA8-40BF-A830-47D8A5826BB3}" presName="childNode2" presStyleLbl="bgAcc1" presStyleIdx="3" presStyleCnt="5">
        <dgm:presLayoutVars>
          <dgm:bulletEnabled val="1"/>
        </dgm:presLayoutVars>
      </dgm:prSet>
      <dgm:spPr/>
      <dgm:t>
        <a:bodyPr/>
        <a:lstStyle/>
        <a:p>
          <a:endParaRPr lang="zh-CN" altLang="en-US"/>
        </a:p>
      </dgm:t>
    </dgm:pt>
    <dgm:pt modelId="{07C3D306-6072-4D54-9161-84B83EBEF05E}" type="pres">
      <dgm:prSet presAssocID="{C8E089A4-7EA8-40BF-A830-47D8A5826BB3}" presName="childNode2tx" presStyleLbl="bgAcc1" presStyleIdx="3" presStyleCnt="5">
        <dgm:presLayoutVars>
          <dgm:bulletEnabled val="1"/>
        </dgm:presLayoutVars>
      </dgm:prSet>
      <dgm:spPr/>
      <dgm:t>
        <a:bodyPr/>
        <a:lstStyle/>
        <a:p>
          <a:endParaRPr lang="zh-CN" altLang="en-US"/>
        </a:p>
      </dgm:t>
    </dgm:pt>
    <dgm:pt modelId="{FA646390-CA10-4E9C-AB35-0F8B90A62AF7}" type="pres">
      <dgm:prSet presAssocID="{C8E089A4-7EA8-40BF-A830-47D8A5826BB3}" presName="parentNode2" presStyleLbl="node1" presStyleIdx="3" presStyleCnt="5">
        <dgm:presLayoutVars>
          <dgm:chMax val="0"/>
          <dgm:bulletEnabled val="1"/>
        </dgm:presLayoutVars>
      </dgm:prSet>
      <dgm:spPr/>
      <dgm:t>
        <a:bodyPr/>
        <a:lstStyle/>
        <a:p>
          <a:endParaRPr lang="zh-CN" altLang="en-US"/>
        </a:p>
      </dgm:t>
    </dgm:pt>
    <dgm:pt modelId="{A420FDB1-0479-42CA-ACB9-80BAB535389C}" type="pres">
      <dgm:prSet presAssocID="{C8E089A4-7EA8-40BF-A830-47D8A5826BB3}" presName="connSite2" presStyleCnt="0"/>
      <dgm:spPr/>
      <dgm:t>
        <a:bodyPr/>
        <a:lstStyle/>
        <a:p>
          <a:endParaRPr lang="zh-CN" altLang="en-US"/>
        </a:p>
      </dgm:t>
    </dgm:pt>
    <dgm:pt modelId="{39F509DF-4188-467A-A588-6D870C17D80D}" type="pres">
      <dgm:prSet presAssocID="{1AC59729-A0A9-4892-9F9F-26D9DEA9BE03}" presName="Name18" presStyleLbl="sibTrans2D1" presStyleIdx="3" presStyleCnt="4"/>
      <dgm:spPr/>
      <dgm:t>
        <a:bodyPr/>
        <a:lstStyle/>
        <a:p>
          <a:endParaRPr lang="zh-CN" altLang="en-US"/>
        </a:p>
      </dgm:t>
    </dgm:pt>
    <dgm:pt modelId="{2C936AF0-029D-40CB-A241-703BE7BDFD82}" type="pres">
      <dgm:prSet presAssocID="{D800CCDB-3E0B-44CA-9CDD-A7664C443E64}" presName="composite1" presStyleCnt="0"/>
      <dgm:spPr/>
      <dgm:t>
        <a:bodyPr/>
        <a:lstStyle/>
        <a:p>
          <a:endParaRPr lang="zh-CN" altLang="en-US"/>
        </a:p>
      </dgm:t>
    </dgm:pt>
    <dgm:pt modelId="{915234BC-1EF7-4B53-9FFB-06BA161AA260}" type="pres">
      <dgm:prSet presAssocID="{D800CCDB-3E0B-44CA-9CDD-A7664C443E64}" presName="dummyNode1" presStyleLbl="node1" presStyleIdx="3" presStyleCnt="5"/>
      <dgm:spPr/>
      <dgm:t>
        <a:bodyPr/>
        <a:lstStyle/>
        <a:p>
          <a:endParaRPr lang="zh-CN" altLang="en-US"/>
        </a:p>
      </dgm:t>
    </dgm:pt>
    <dgm:pt modelId="{C2CB7D41-14E4-4AF8-975C-33423FD85B0A}" type="pres">
      <dgm:prSet presAssocID="{D800CCDB-3E0B-44CA-9CDD-A7664C443E64}" presName="childNode1" presStyleLbl="bgAcc1" presStyleIdx="4" presStyleCnt="5">
        <dgm:presLayoutVars>
          <dgm:bulletEnabled val="1"/>
        </dgm:presLayoutVars>
      </dgm:prSet>
      <dgm:spPr/>
      <dgm:t>
        <a:bodyPr/>
        <a:lstStyle/>
        <a:p>
          <a:endParaRPr lang="zh-CN" altLang="en-US"/>
        </a:p>
      </dgm:t>
    </dgm:pt>
    <dgm:pt modelId="{F6ED2A8D-A02D-450C-AE66-03ADF0D46493}" type="pres">
      <dgm:prSet presAssocID="{D800CCDB-3E0B-44CA-9CDD-A7664C443E64}" presName="childNode1tx" presStyleLbl="bgAcc1" presStyleIdx="4" presStyleCnt="5">
        <dgm:presLayoutVars>
          <dgm:bulletEnabled val="1"/>
        </dgm:presLayoutVars>
      </dgm:prSet>
      <dgm:spPr/>
      <dgm:t>
        <a:bodyPr/>
        <a:lstStyle/>
        <a:p>
          <a:endParaRPr lang="zh-CN" altLang="en-US"/>
        </a:p>
      </dgm:t>
    </dgm:pt>
    <dgm:pt modelId="{362838C8-6274-4C35-B25C-8C4DAEAC976C}" type="pres">
      <dgm:prSet presAssocID="{D800CCDB-3E0B-44CA-9CDD-A7664C443E64}" presName="parentNode1" presStyleLbl="node1" presStyleIdx="4" presStyleCnt="5">
        <dgm:presLayoutVars>
          <dgm:chMax val="1"/>
          <dgm:bulletEnabled val="1"/>
        </dgm:presLayoutVars>
      </dgm:prSet>
      <dgm:spPr/>
      <dgm:t>
        <a:bodyPr/>
        <a:lstStyle/>
        <a:p>
          <a:endParaRPr lang="zh-CN" altLang="en-US"/>
        </a:p>
      </dgm:t>
    </dgm:pt>
    <dgm:pt modelId="{E5FA0B11-B465-4C90-A3E1-ABCA506FD6C1}" type="pres">
      <dgm:prSet presAssocID="{D800CCDB-3E0B-44CA-9CDD-A7664C443E64}" presName="connSite1" presStyleCnt="0"/>
      <dgm:spPr/>
      <dgm:t>
        <a:bodyPr/>
        <a:lstStyle/>
        <a:p>
          <a:endParaRPr lang="zh-CN" altLang="en-US"/>
        </a:p>
      </dgm:t>
    </dgm:pt>
  </dgm:ptLst>
  <dgm:cxnLst>
    <dgm:cxn modelId="{AC1547EF-4FC9-41B8-A147-177865B60FDF}" srcId="{BF25468E-ED2A-494C-83C5-0914B698096E}" destId="{B829763E-7B53-4077-B751-8D454FBD6F35}" srcOrd="0" destOrd="0" parTransId="{5E7C5074-1C53-421B-A2FA-0AC42A6716AD}" sibTransId="{66F73205-DBE6-4388-846D-B3FA9805ABC4}"/>
    <dgm:cxn modelId="{D28011C4-00DC-4A0F-B558-EF2E4E5AEAE1}" srcId="{6715753F-D4BD-4210-B89B-1E6F4D87A57D}" destId="{BF25468E-ED2A-494C-83C5-0914B698096E}" srcOrd="2" destOrd="0" parTransId="{211F83A7-EC4C-40FD-A3F2-76789179F647}" sibTransId="{9BEFAF1A-3B02-427F-B532-BA4AF5A0774B}"/>
    <dgm:cxn modelId="{F9FE1066-1EFB-4231-B044-2430D2B533CE}" type="presOf" srcId="{9BEFAF1A-3B02-427F-B532-BA4AF5A0774B}" destId="{844E7F29-A5E3-4D0F-9064-89158044F2D5}" srcOrd="0" destOrd="0" presId="urn:microsoft.com/office/officeart/2005/8/layout/hProcess4"/>
    <dgm:cxn modelId="{8490AF12-B336-40A5-94F0-DAC5D1972748}" type="presOf" srcId="{2D1DF826-69F4-4D67-938D-925F8C1D3B8F}" destId="{D27EA4E0-855B-48FC-B344-78A88AFD8FD6}" srcOrd="1" destOrd="1" presId="urn:microsoft.com/office/officeart/2005/8/layout/hProcess4"/>
    <dgm:cxn modelId="{7876F660-6DBD-4EB8-A5A2-278A2CCB03BA}" srcId="{EE7CEF46-E485-4E1D-94F2-D7D203843739}" destId="{2D1DF826-69F4-4D67-938D-925F8C1D3B8F}" srcOrd="1" destOrd="0" parTransId="{A29BB0A6-42F5-4B1E-B71E-10C910AA6D06}" sibTransId="{A1A79610-76C0-4D68-808D-B75152352859}"/>
    <dgm:cxn modelId="{4AAB14BE-61E9-4649-A850-5C2A17BE60CC}" type="presOf" srcId="{62005274-7CF5-434B-9D25-A1C764BCB782}" destId="{EC5F9C94-A31C-4048-93BF-1373D922D9EC}" srcOrd="1" destOrd="0" presId="urn:microsoft.com/office/officeart/2005/8/layout/hProcess4"/>
    <dgm:cxn modelId="{8D0476CD-93AE-414C-B8E5-6DF049261169}" type="presOf" srcId="{C4758E82-F017-40DB-AFBB-04F2A8941B34}" destId="{BAED3631-B94B-4CAD-95FB-CD5806B1160D}" srcOrd="0" destOrd="1" presId="urn:microsoft.com/office/officeart/2005/8/layout/hProcess4"/>
    <dgm:cxn modelId="{AE8697ED-FF1E-43CB-8008-9BEE6E481A78}" srcId="{EE7CEF46-E485-4E1D-94F2-D7D203843739}" destId="{9CA69D5D-471D-4437-BC3E-5A598ED6570E}" srcOrd="0" destOrd="0" parTransId="{696C7BD5-1FC1-4B49-B4FA-FCD7C3F81596}" sibTransId="{5F805AEE-DF8C-4586-B5EB-AC04421A13DF}"/>
    <dgm:cxn modelId="{7B26A30F-813B-4521-8AB4-85FD6BFA84C9}" type="presOf" srcId="{1069A9D8-4C34-4709-A024-341088C60FE4}" destId="{F6ED2A8D-A02D-450C-AE66-03ADF0D46493}" srcOrd="1" destOrd="0" presId="urn:microsoft.com/office/officeart/2005/8/layout/hProcess4"/>
    <dgm:cxn modelId="{19DCF9EF-38A0-44CC-863A-C1EFF87BE07E}" srcId="{6715753F-D4BD-4210-B89B-1E6F4D87A57D}" destId="{799DF87F-5691-413B-A226-57BA9EFDFFA4}" srcOrd="1" destOrd="0" parTransId="{A4C9B497-82F4-4C6D-BEBB-1ADABE5E0A46}" sibTransId="{96376E31-99C7-4765-8DA3-C793BA1F41D0}"/>
    <dgm:cxn modelId="{98096833-303F-4D53-BEE7-7FF654074166}" type="presOf" srcId="{B36A6EE0-E301-42CC-9B9A-2470E855B6D8}" destId="{0984271B-FE83-429E-AE83-2DB620C4CD2E}" srcOrd="0" destOrd="1" presId="urn:microsoft.com/office/officeart/2005/8/layout/hProcess4"/>
    <dgm:cxn modelId="{99C84286-ABDB-4585-B795-99D9E35F9CC1}" type="presOf" srcId="{9CA69D5D-471D-4437-BC3E-5A598ED6570E}" destId="{EAE40D14-3484-46FD-AF68-F335D1AB136B}" srcOrd="0" destOrd="0" presId="urn:microsoft.com/office/officeart/2005/8/layout/hProcess4"/>
    <dgm:cxn modelId="{82B5665A-F49A-4D67-89BB-45A2821149B3}" type="presOf" srcId="{EE7CEF46-E485-4E1D-94F2-D7D203843739}" destId="{B5EF544D-599F-4984-962D-54FFC49BAE2F}" srcOrd="0" destOrd="0" presId="urn:microsoft.com/office/officeart/2005/8/layout/hProcess4"/>
    <dgm:cxn modelId="{1DF269A7-F0DB-4984-A8E2-B76E66A0F368}" type="presOf" srcId="{C4758E82-F017-40DB-AFBB-04F2A8941B34}" destId="{1CE26E32-C72B-4274-B902-4316A0DD1B04}" srcOrd="1" destOrd="1" presId="urn:microsoft.com/office/officeart/2005/8/layout/hProcess4"/>
    <dgm:cxn modelId="{89B6B535-85E3-49F3-AFC4-CE56E21361D9}" type="presOf" srcId="{96376E31-99C7-4765-8DA3-C793BA1F41D0}" destId="{56B40C7E-213F-444F-A1AA-E41728E5865B}" srcOrd="0" destOrd="0" presId="urn:microsoft.com/office/officeart/2005/8/layout/hProcess4"/>
    <dgm:cxn modelId="{375242D3-D0D0-48F6-893B-7BB8412CE100}" srcId="{6715753F-D4BD-4210-B89B-1E6F4D87A57D}" destId="{C8E089A4-7EA8-40BF-A830-47D8A5826BB3}" srcOrd="3" destOrd="0" parTransId="{38606B61-D07B-4FC7-9E86-ADF85B1C485D}" sibTransId="{1AC59729-A0A9-4892-9F9F-26D9DEA9BE03}"/>
    <dgm:cxn modelId="{87305A7E-8554-4C11-A489-6E8C34575B77}" srcId="{6715753F-D4BD-4210-B89B-1E6F4D87A57D}" destId="{EE7CEF46-E485-4E1D-94F2-D7D203843739}" srcOrd="0" destOrd="0" parTransId="{EECA3338-BB4D-499B-A0D0-17C69BDFD40E}" sibTransId="{387388E0-6A82-4000-BAF1-014192F6C34A}"/>
    <dgm:cxn modelId="{AD20704B-EA73-44E0-B8C8-6172106D75F3}" srcId="{799DF87F-5691-413B-A226-57BA9EFDFFA4}" destId="{EF73224B-0D1E-48F4-9D41-1363DB5B4E1E}" srcOrd="1" destOrd="0" parTransId="{CD33ECB6-F209-4F36-927C-2DC1BC8EBAAF}" sibTransId="{B38D603B-EB73-4FD3-B372-3F88E1C9D504}"/>
    <dgm:cxn modelId="{E18E4EEF-A3D3-43CE-8AF3-D005DF275E03}" type="presOf" srcId="{1DA3CFBD-309F-4118-AEB3-216D9378C878}" destId="{07C3D306-6072-4D54-9161-84B83EBEF05E}" srcOrd="1" destOrd="0" presId="urn:microsoft.com/office/officeart/2005/8/layout/hProcess4"/>
    <dgm:cxn modelId="{AB603115-1842-4DB6-BB87-5A34794F26B4}" type="presOf" srcId="{1AC59729-A0A9-4892-9F9F-26D9DEA9BE03}" destId="{39F509DF-4188-467A-A588-6D870C17D80D}" srcOrd="0" destOrd="0" presId="urn:microsoft.com/office/officeart/2005/8/layout/hProcess4"/>
    <dgm:cxn modelId="{2778652C-AA94-43AC-A7D3-0A2DA2F826F7}" srcId="{BF25468E-ED2A-494C-83C5-0914B698096E}" destId="{C4758E82-F017-40DB-AFBB-04F2A8941B34}" srcOrd="1" destOrd="0" parTransId="{0D734C7C-4F86-42F9-8A98-5D8E0925D04A}" sibTransId="{E9D3F61F-6E60-412C-8D53-E6F1928628EC}"/>
    <dgm:cxn modelId="{69961435-D1C7-4FB3-93CE-2E273990D980}" srcId="{D800CCDB-3E0B-44CA-9CDD-A7664C443E64}" destId="{1FBD0340-AEE4-44F9-81D0-2C1063F8C73E}" srcOrd="1" destOrd="0" parTransId="{8E273E02-2D4E-4278-A058-632D157A6C7D}" sibTransId="{A70B31D5-AAA2-4574-BB8A-BADEBDEE1572}"/>
    <dgm:cxn modelId="{CC03C47E-9578-4688-841C-EE8B173E0B8B}" srcId="{C8E089A4-7EA8-40BF-A830-47D8A5826BB3}" destId="{1DA3CFBD-309F-4118-AEB3-216D9378C878}" srcOrd="0" destOrd="0" parTransId="{DBAC696B-A249-4753-9655-1FBCD1E300DD}" sibTransId="{353DE839-DD85-433F-B1DD-A502267F25D6}"/>
    <dgm:cxn modelId="{3C48AF13-8B47-4546-9866-FFC22B5045F7}" type="presOf" srcId="{2D1DF826-69F4-4D67-938D-925F8C1D3B8F}" destId="{EAE40D14-3484-46FD-AF68-F335D1AB136B}" srcOrd="0" destOrd="1" presId="urn:microsoft.com/office/officeart/2005/8/layout/hProcess4"/>
    <dgm:cxn modelId="{6D012BFB-16A1-4829-AB39-E2DA4873953F}" type="presOf" srcId="{799DF87F-5691-413B-A226-57BA9EFDFFA4}" destId="{D452387F-A992-43A6-B639-6A2039D4BDCC}" srcOrd="0" destOrd="0" presId="urn:microsoft.com/office/officeart/2005/8/layout/hProcess4"/>
    <dgm:cxn modelId="{E60ABA0A-5CF0-4F55-B90C-F577BCA40F0A}" type="presOf" srcId="{D800CCDB-3E0B-44CA-9CDD-A7664C443E64}" destId="{362838C8-6274-4C35-B25C-8C4DAEAC976C}" srcOrd="0" destOrd="0" presId="urn:microsoft.com/office/officeart/2005/8/layout/hProcess4"/>
    <dgm:cxn modelId="{E0BD3CDF-0342-4B46-9E99-DF3301043304}" type="presOf" srcId="{EF73224B-0D1E-48F4-9D41-1363DB5B4E1E}" destId="{EC5F9C94-A31C-4048-93BF-1373D922D9EC}" srcOrd="1" destOrd="1" presId="urn:microsoft.com/office/officeart/2005/8/layout/hProcess4"/>
    <dgm:cxn modelId="{DC00D38F-3C82-4C39-8C4B-19AFD3D75C68}" srcId="{D800CCDB-3E0B-44CA-9CDD-A7664C443E64}" destId="{1069A9D8-4C34-4709-A024-341088C60FE4}" srcOrd="0" destOrd="0" parTransId="{0011CB24-857A-48BA-9FD1-9D9FE868DC94}" sibTransId="{625E008E-308E-408A-8892-B07C18734EE0}"/>
    <dgm:cxn modelId="{31BFF037-FEAE-4B81-87DE-022213CEE4A4}" type="presOf" srcId="{C8E089A4-7EA8-40BF-A830-47D8A5826BB3}" destId="{FA646390-CA10-4E9C-AB35-0F8B90A62AF7}" srcOrd="0" destOrd="0" presId="urn:microsoft.com/office/officeart/2005/8/layout/hProcess4"/>
    <dgm:cxn modelId="{80032720-7B0E-4A50-B876-7E961103C701}" type="presOf" srcId="{6715753F-D4BD-4210-B89B-1E6F4D87A57D}" destId="{B638737F-ADE3-4BB9-AB3D-290E53388E30}" srcOrd="0" destOrd="0" presId="urn:microsoft.com/office/officeart/2005/8/layout/hProcess4"/>
    <dgm:cxn modelId="{45DC585F-AD5B-4007-8539-EB7329BB9BB9}" type="presOf" srcId="{B829763E-7B53-4077-B751-8D454FBD6F35}" destId="{1CE26E32-C72B-4274-B902-4316A0DD1B04}" srcOrd="1" destOrd="0" presId="urn:microsoft.com/office/officeart/2005/8/layout/hProcess4"/>
    <dgm:cxn modelId="{01028224-178F-408E-93D4-7187560520B1}" type="presOf" srcId="{9CA69D5D-471D-4437-BC3E-5A598ED6570E}" destId="{D27EA4E0-855B-48FC-B344-78A88AFD8FD6}" srcOrd="1" destOrd="0" presId="urn:microsoft.com/office/officeart/2005/8/layout/hProcess4"/>
    <dgm:cxn modelId="{BAEFBF7A-5DF1-4CCA-8E4F-6005ED25C09D}" type="presOf" srcId="{1069A9D8-4C34-4709-A024-341088C60FE4}" destId="{C2CB7D41-14E4-4AF8-975C-33423FD85B0A}" srcOrd="0" destOrd="0" presId="urn:microsoft.com/office/officeart/2005/8/layout/hProcess4"/>
    <dgm:cxn modelId="{46E85A61-BBCD-48B5-B9C3-36E1A2EFA482}" type="presOf" srcId="{EF73224B-0D1E-48F4-9D41-1363DB5B4E1E}" destId="{60C1D1B8-E542-40E0-A254-F47A5FEA2AC6}" srcOrd="0" destOrd="1" presId="urn:microsoft.com/office/officeart/2005/8/layout/hProcess4"/>
    <dgm:cxn modelId="{D079B1DA-560C-4F3C-BF8F-BC23EC7B98C7}" srcId="{C8E089A4-7EA8-40BF-A830-47D8A5826BB3}" destId="{B36A6EE0-E301-42CC-9B9A-2470E855B6D8}" srcOrd="1" destOrd="0" parTransId="{5C8A3867-3636-43CD-9924-F070C3DB413B}" sibTransId="{723AD0F6-1BD5-4307-9D34-6828711A9B79}"/>
    <dgm:cxn modelId="{AEB23A04-0285-406E-BA56-2119A120A459}" type="presOf" srcId="{B829763E-7B53-4077-B751-8D454FBD6F35}" destId="{BAED3631-B94B-4CAD-95FB-CD5806B1160D}" srcOrd="0" destOrd="0" presId="urn:microsoft.com/office/officeart/2005/8/layout/hProcess4"/>
    <dgm:cxn modelId="{FE18174F-D0E9-44B4-BD1B-53933CBCE653}" type="presOf" srcId="{B36A6EE0-E301-42CC-9B9A-2470E855B6D8}" destId="{07C3D306-6072-4D54-9161-84B83EBEF05E}" srcOrd="1" destOrd="1" presId="urn:microsoft.com/office/officeart/2005/8/layout/hProcess4"/>
    <dgm:cxn modelId="{21F8279F-9CB6-48BD-8068-4CCBEE299DF0}" type="presOf" srcId="{1DA3CFBD-309F-4118-AEB3-216D9378C878}" destId="{0984271B-FE83-429E-AE83-2DB620C4CD2E}" srcOrd="0" destOrd="0" presId="urn:microsoft.com/office/officeart/2005/8/layout/hProcess4"/>
    <dgm:cxn modelId="{C344B5B0-54DA-43EB-A79D-8C642E1AEDE6}" srcId="{6715753F-D4BD-4210-B89B-1E6F4D87A57D}" destId="{D800CCDB-3E0B-44CA-9CDD-A7664C443E64}" srcOrd="4" destOrd="0" parTransId="{C235021F-4A66-411F-988B-DF607A375083}" sibTransId="{7104F22B-B5DA-4EF6-821C-295F0E04F627}"/>
    <dgm:cxn modelId="{9D98416A-1E7C-40B7-864C-179AB532133F}" type="presOf" srcId="{62005274-7CF5-434B-9D25-A1C764BCB782}" destId="{60C1D1B8-E542-40E0-A254-F47A5FEA2AC6}" srcOrd="0" destOrd="0" presId="urn:microsoft.com/office/officeart/2005/8/layout/hProcess4"/>
    <dgm:cxn modelId="{9DC985A0-A4AD-4129-A0A4-5A7AF72556AD}" type="presOf" srcId="{BF25468E-ED2A-494C-83C5-0914B698096E}" destId="{4FFAAFA8-13D3-4AEB-A4E2-1035E7546C75}" srcOrd="0" destOrd="0" presId="urn:microsoft.com/office/officeart/2005/8/layout/hProcess4"/>
    <dgm:cxn modelId="{82FAA07F-FC3E-47B7-B0BF-BA0F5E4932EE}" type="presOf" srcId="{1FBD0340-AEE4-44F9-81D0-2C1063F8C73E}" destId="{F6ED2A8D-A02D-450C-AE66-03ADF0D46493}" srcOrd="1" destOrd="1" presId="urn:microsoft.com/office/officeart/2005/8/layout/hProcess4"/>
    <dgm:cxn modelId="{6330D6CE-C419-4921-B259-26BABBDBFDBD}" srcId="{799DF87F-5691-413B-A226-57BA9EFDFFA4}" destId="{62005274-7CF5-434B-9D25-A1C764BCB782}" srcOrd="0" destOrd="0" parTransId="{EA1C7504-D971-4D56-8CD7-590B19CE71A8}" sibTransId="{D08E7CCA-F87B-4D65-94D8-6E871BB9243A}"/>
    <dgm:cxn modelId="{0D5C0E2C-EE3E-4683-8000-4D05F72F0F89}" type="presOf" srcId="{1FBD0340-AEE4-44F9-81D0-2C1063F8C73E}" destId="{C2CB7D41-14E4-4AF8-975C-33423FD85B0A}" srcOrd="0" destOrd="1" presId="urn:microsoft.com/office/officeart/2005/8/layout/hProcess4"/>
    <dgm:cxn modelId="{7E3E3015-E33A-4CE0-A21F-B94361C502E7}" type="presOf" srcId="{387388E0-6A82-4000-BAF1-014192F6C34A}" destId="{DDB498B6-565F-4518-BB4D-34F82588CD17}" srcOrd="0" destOrd="0" presId="urn:microsoft.com/office/officeart/2005/8/layout/hProcess4"/>
    <dgm:cxn modelId="{15346361-DF0B-481B-A644-3B00CDDE1889}" type="presParOf" srcId="{B638737F-ADE3-4BB9-AB3D-290E53388E30}" destId="{766B45E6-64DC-40FA-9108-D09E16BAA25B}" srcOrd="0" destOrd="0" presId="urn:microsoft.com/office/officeart/2005/8/layout/hProcess4"/>
    <dgm:cxn modelId="{F7BE23D0-26C1-462B-9F1B-9EF9109F2744}" type="presParOf" srcId="{B638737F-ADE3-4BB9-AB3D-290E53388E30}" destId="{69A295AE-DF1D-4E81-BD50-D5585E0BC664}" srcOrd="1" destOrd="0" presId="urn:microsoft.com/office/officeart/2005/8/layout/hProcess4"/>
    <dgm:cxn modelId="{09901473-9A27-4254-BC34-A0B2CCD610A0}" type="presParOf" srcId="{B638737F-ADE3-4BB9-AB3D-290E53388E30}" destId="{E6D03B70-E45A-43F7-A5D5-F313DC9464FE}" srcOrd="2" destOrd="0" presId="urn:microsoft.com/office/officeart/2005/8/layout/hProcess4"/>
    <dgm:cxn modelId="{2AE71ABA-C0F3-4807-A3A7-EF237D0928F0}" type="presParOf" srcId="{E6D03B70-E45A-43F7-A5D5-F313DC9464FE}" destId="{BA5F5F1A-E997-48D7-850D-A5B699C75DD2}" srcOrd="0" destOrd="0" presId="urn:microsoft.com/office/officeart/2005/8/layout/hProcess4"/>
    <dgm:cxn modelId="{FB0F4EBB-3134-44DB-829D-E78FB6D7B7FE}" type="presParOf" srcId="{BA5F5F1A-E997-48D7-850D-A5B699C75DD2}" destId="{D601B89B-B933-45E8-AB41-70421DA1EF04}" srcOrd="0" destOrd="0" presId="urn:microsoft.com/office/officeart/2005/8/layout/hProcess4"/>
    <dgm:cxn modelId="{801B81A6-1A38-4090-892C-FB7DA31638DF}" type="presParOf" srcId="{BA5F5F1A-E997-48D7-850D-A5B699C75DD2}" destId="{EAE40D14-3484-46FD-AF68-F335D1AB136B}" srcOrd="1" destOrd="0" presId="urn:microsoft.com/office/officeart/2005/8/layout/hProcess4"/>
    <dgm:cxn modelId="{B340596F-A8CC-485C-8972-D37800192A70}" type="presParOf" srcId="{BA5F5F1A-E997-48D7-850D-A5B699C75DD2}" destId="{D27EA4E0-855B-48FC-B344-78A88AFD8FD6}" srcOrd="2" destOrd="0" presId="urn:microsoft.com/office/officeart/2005/8/layout/hProcess4"/>
    <dgm:cxn modelId="{927028A3-0C7C-4F90-A32C-561219D156AC}" type="presParOf" srcId="{BA5F5F1A-E997-48D7-850D-A5B699C75DD2}" destId="{B5EF544D-599F-4984-962D-54FFC49BAE2F}" srcOrd="3" destOrd="0" presId="urn:microsoft.com/office/officeart/2005/8/layout/hProcess4"/>
    <dgm:cxn modelId="{6C72AE6F-FBFF-45DC-B148-69EA10B6979F}" type="presParOf" srcId="{BA5F5F1A-E997-48D7-850D-A5B699C75DD2}" destId="{44F6C1AB-A906-44AC-9462-5688B330EF4C}" srcOrd="4" destOrd="0" presId="urn:microsoft.com/office/officeart/2005/8/layout/hProcess4"/>
    <dgm:cxn modelId="{1DE5A94F-BA53-4C54-9E2A-DD5FD98EC5BB}" type="presParOf" srcId="{E6D03B70-E45A-43F7-A5D5-F313DC9464FE}" destId="{DDB498B6-565F-4518-BB4D-34F82588CD17}" srcOrd="1" destOrd="0" presId="urn:microsoft.com/office/officeart/2005/8/layout/hProcess4"/>
    <dgm:cxn modelId="{30B3586F-922B-4719-9A34-3D92D94F4E79}" type="presParOf" srcId="{E6D03B70-E45A-43F7-A5D5-F313DC9464FE}" destId="{585188B9-FD4E-451F-AE56-E2F215DA396A}" srcOrd="2" destOrd="0" presId="urn:microsoft.com/office/officeart/2005/8/layout/hProcess4"/>
    <dgm:cxn modelId="{0169C42D-ADFD-410B-AE13-5FE9E5C0009B}" type="presParOf" srcId="{585188B9-FD4E-451F-AE56-E2F215DA396A}" destId="{FC24580C-EBDB-420D-A15D-AD468809558A}" srcOrd="0" destOrd="0" presId="urn:microsoft.com/office/officeart/2005/8/layout/hProcess4"/>
    <dgm:cxn modelId="{021ECCA5-4E94-466B-B512-76D81F9233D3}" type="presParOf" srcId="{585188B9-FD4E-451F-AE56-E2F215DA396A}" destId="{60C1D1B8-E542-40E0-A254-F47A5FEA2AC6}" srcOrd="1" destOrd="0" presId="urn:microsoft.com/office/officeart/2005/8/layout/hProcess4"/>
    <dgm:cxn modelId="{2285FBC1-E5EE-4F86-B4AE-3A214F8C2383}" type="presParOf" srcId="{585188B9-FD4E-451F-AE56-E2F215DA396A}" destId="{EC5F9C94-A31C-4048-93BF-1373D922D9EC}" srcOrd="2" destOrd="0" presId="urn:microsoft.com/office/officeart/2005/8/layout/hProcess4"/>
    <dgm:cxn modelId="{E09AF04B-3EA0-4BB9-A632-188AD3D325D9}" type="presParOf" srcId="{585188B9-FD4E-451F-AE56-E2F215DA396A}" destId="{D452387F-A992-43A6-B639-6A2039D4BDCC}" srcOrd="3" destOrd="0" presId="urn:microsoft.com/office/officeart/2005/8/layout/hProcess4"/>
    <dgm:cxn modelId="{BB49EAAD-C079-4FA6-A7B8-584345037E69}" type="presParOf" srcId="{585188B9-FD4E-451F-AE56-E2F215DA396A}" destId="{E91B1BA3-B60D-42CE-949C-58B6E0393506}" srcOrd="4" destOrd="0" presId="urn:microsoft.com/office/officeart/2005/8/layout/hProcess4"/>
    <dgm:cxn modelId="{430AC5EB-851D-40B4-8605-245F4E4C8D15}" type="presParOf" srcId="{E6D03B70-E45A-43F7-A5D5-F313DC9464FE}" destId="{56B40C7E-213F-444F-A1AA-E41728E5865B}" srcOrd="3" destOrd="0" presId="urn:microsoft.com/office/officeart/2005/8/layout/hProcess4"/>
    <dgm:cxn modelId="{6B32FA13-96A3-4DA4-8629-C9A5A8978EB0}" type="presParOf" srcId="{E6D03B70-E45A-43F7-A5D5-F313DC9464FE}" destId="{5241BCAA-E7C8-4C06-8373-D83D81198B67}" srcOrd="4" destOrd="0" presId="urn:microsoft.com/office/officeart/2005/8/layout/hProcess4"/>
    <dgm:cxn modelId="{3B0CC735-A868-454A-8F64-94D4F5B41382}" type="presParOf" srcId="{5241BCAA-E7C8-4C06-8373-D83D81198B67}" destId="{5AB8263A-0D7A-4219-9AAA-475064E6E6AF}" srcOrd="0" destOrd="0" presId="urn:microsoft.com/office/officeart/2005/8/layout/hProcess4"/>
    <dgm:cxn modelId="{60DD2AF7-60EC-4215-BB52-1531C109A794}" type="presParOf" srcId="{5241BCAA-E7C8-4C06-8373-D83D81198B67}" destId="{BAED3631-B94B-4CAD-95FB-CD5806B1160D}" srcOrd="1" destOrd="0" presId="urn:microsoft.com/office/officeart/2005/8/layout/hProcess4"/>
    <dgm:cxn modelId="{A2401E7F-8D2F-4ABD-8AD2-83B4899E22FA}" type="presParOf" srcId="{5241BCAA-E7C8-4C06-8373-D83D81198B67}" destId="{1CE26E32-C72B-4274-B902-4316A0DD1B04}" srcOrd="2" destOrd="0" presId="urn:microsoft.com/office/officeart/2005/8/layout/hProcess4"/>
    <dgm:cxn modelId="{6F362B38-E656-4FA4-9294-CC53759298A9}" type="presParOf" srcId="{5241BCAA-E7C8-4C06-8373-D83D81198B67}" destId="{4FFAAFA8-13D3-4AEB-A4E2-1035E7546C75}" srcOrd="3" destOrd="0" presId="urn:microsoft.com/office/officeart/2005/8/layout/hProcess4"/>
    <dgm:cxn modelId="{2B372138-4841-45E5-8A82-B0E7386F9F21}" type="presParOf" srcId="{5241BCAA-E7C8-4C06-8373-D83D81198B67}" destId="{FDF87F19-E675-49C9-B8F3-B7724E337F3A}" srcOrd="4" destOrd="0" presId="urn:microsoft.com/office/officeart/2005/8/layout/hProcess4"/>
    <dgm:cxn modelId="{C7EA95A8-FC00-4AAA-80F2-5BFC94800966}" type="presParOf" srcId="{E6D03B70-E45A-43F7-A5D5-F313DC9464FE}" destId="{844E7F29-A5E3-4D0F-9064-89158044F2D5}" srcOrd="5" destOrd="0" presId="urn:microsoft.com/office/officeart/2005/8/layout/hProcess4"/>
    <dgm:cxn modelId="{93F1DDD0-928B-44B3-A3FC-F48301F3C82F}" type="presParOf" srcId="{E6D03B70-E45A-43F7-A5D5-F313DC9464FE}" destId="{470C220E-86F1-4C00-BEA9-EF08F7AED7C0}" srcOrd="6" destOrd="0" presId="urn:microsoft.com/office/officeart/2005/8/layout/hProcess4"/>
    <dgm:cxn modelId="{DF1375C8-2C25-4096-8820-23F2F7A1B3F2}" type="presParOf" srcId="{470C220E-86F1-4C00-BEA9-EF08F7AED7C0}" destId="{192675AF-0C20-49FA-BE36-3E9EDE69065D}" srcOrd="0" destOrd="0" presId="urn:microsoft.com/office/officeart/2005/8/layout/hProcess4"/>
    <dgm:cxn modelId="{EA688868-97C1-4F90-B56D-0E62BF11269D}" type="presParOf" srcId="{470C220E-86F1-4C00-BEA9-EF08F7AED7C0}" destId="{0984271B-FE83-429E-AE83-2DB620C4CD2E}" srcOrd="1" destOrd="0" presId="urn:microsoft.com/office/officeart/2005/8/layout/hProcess4"/>
    <dgm:cxn modelId="{F041F26D-3586-4A40-B4C3-E7F2F8323EAD}" type="presParOf" srcId="{470C220E-86F1-4C00-BEA9-EF08F7AED7C0}" destId="{07C3D306-6072-4D54-9161-84B83EBEF05E}" srcOrd="2" destOrd="0" presId="urn:microsoft.com/office/officeart/2005/8/layout/hProcess4"/>
    <dgm:cxn modelId="{BD90838F-DC01-445F-BD75-96CE7F7D1512}" type="presParOf" srcId="{470C220E-86F1-4C00-BEA9-EF08F7AED7C0}" destId="{FA646390-CA10-4E9C-AB35-0F8B90A62AF7}" srcOrd="3" destOrd="0" presId="urn:microsoft.com/office/officeart/2005/8/layout/hProcess4"/>
    <dgm:cxn modelId="{31F2CFEA-32B2-49C8-B118-4C00C8A5215A}" type="presParOf" srcId="{470C220E-86F1-4C00-BEA9-EF08F7AED7C0}" destId="{A420FDB1-0479-42CA-ACB9-80BAB535389C}" srcOrd="4" destOrd="0" presId="urn:microsoft.com/office/officeart/2005/8/layout/hProcess4"/>
    <dgm:cxn modelId="{5CB42752-6C15-4FCD-A1A8-FA0D119FF665}" type="presParOf" srcId="{E6D03B70-E45A-43F7-A5D5-F313DC9464FE}" destId="{39F509DF-4188-467A-A588-6D870C17D80D}" srcOrd="7" destOrd="0" presId="urn:microsoft.com/office/officeart/2005/8/layout/hProcess4"/>
    <dgm:cxn modelId="{3EB79348-293A-4BA6-BFD1-00DEF3B452B6}" type="presParOf" srcId="{E6D03B70-E45A-43F7-A5D5-F313DC9464FE}" destId="{2C936AF0-029D-40CB-A241-703BE7BDFD82}" srcOrd="8" destOrd="0" presId="urn:microsoft.com/office/officeart/2005/8/layout/hProcess4"/>
    <dgm:cxn modelId="{6E1289CD-CF7E-438A-9E4A-4EC22AC54C22}" type="presParOf" srcId="{2C936AF0-029D-40CB-A241-703BE7BDFD82}" destId="{915234BC-1EF7-4B53-9FFB-06BA161AA260}" srcOrd="0" destOrd="0" presId="urn:microsoft.com/office/officeart/2005/8/layout/hProcess4"/>
    <dgm:cxn modelId="{C501C74E-9D7F-4C83-8A3A-EBC154896222}" type="presParOf" srcId="{2C936AF0-029D-40CB-A241-703BE7BDFD82}" destId="{C2CB7D41-14E4-4AF8-975C-33423FD85B0A}" srcOrd="1" destOrd="0" presId="urn:microsoft.com/office/officeart/2005/8/layout/hProcess4"/>
    <dgm:cxn modelId="{758710A7-64C4-4B72-9CF9-575071B727EC}" type="presParOf" srcId="{2C936AF0-029D-40CB-A241-703BE7BDFD82}" destId="{F6ED2A8D-A02D-450C-AE66-03ADF0D46493}" srcOrd="2" destOrd="0" presId="urn:microsoft.com/office/officeart/2005/8/layout/hProcess4"/>
    <dgm:cxn modelId="{C6272EFD-2E9B-47D9-A44A-8BF9B0D7E7F5}" type="presParOf" srcId="{2C936AF0-029D-40CB-A241-703BE7BDFD82}" destId="{362838C8-6274-4C35-B25C-8C4DAEAC976C}" srcOrd="3" destOrd="0" presId="urn:microsoft.com/office/officeart/2005/8/layout/hProcess4"/>
    <dgm:cxn modelId="{ADCA9A08-C2B1-4230-827F-49A290F538BE}" type="presParOf" srcId="{2C936AF0-029D-40CB-A241-703BE7BDFD82}" destId="{E5FA0B11-B465-4C90-A3E1-ABCA506FD6C1}" srcOrd="4" destOrd="0" presId="urn:microsoft.com/office/officeart/2005/8/layout/hProcess4"/>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B0AA5F7-2947-4DB8-A450-2FDC87C9E6F0}" type="doc">
      <dgm:prSet loTypeId="urn:microsoft.com/office/officeart/2005/8/layout/vList6" loCatId="list" qsTypeId="urn:microsoft.com/office/officeart/2005/8/quickstyle/simple1" qsCatId="simple" csTypeId="urn:microsoft.com/office/officeart/2005/8/colors/colorful3" csCatId="colorful" phldr="1"/>
      <dgm:spPr/>
      <dgm:t>
        <a:bodyPr/>
        <a:lstStyle/>
        <a:p>
          <a:endParaRPr lang="zh-CN" altLang="en-US"/>
        </a:p>
      </dgm:t>
    </dgm:pt>
    <dgm:pt modelId="{006E8272-8EE3-439C-B8B2-CA080DEF3825}">
      <dgm:prSet custT="1"/>
      <dgm:spPr/>
      <dgm:t>
        <a:bodyPr/>
        <a:lstStyle/>
        <a:p>
          <a:pPr rtl="0"/>
          <a:r>
            <a:rPr lang="zh-CN" altLang="en-US" sz="2400" dirty="0" smtClean="0"/>
            <a:t>预研技术方向</a:t>
          </a:r>
          <a:endParaRPr lang="zh-CN" altLang="en-US" sz="2400" dirty="0"/>
        </a:p>
      </dgm:t>
    </dgm:pt>
    <dgm:pt modelId="{9F5EF4B3-BC84-4234-94F1-5B984AA6CC09}" type="parTrans" cxnId="{A27A0BB8-5D4F-4B47-AF33-080F9432968B}">
      <dgm:prSet/>
      <dgm:spPr/>
      <dgm:t>
        <a:bodyPr/>
        <a:lstStyle/>
        <a:p>
          <a:endParaRPr lang="zh-CN" altLang="en-US"/>
        </a:p>
      </dgm:t>
    </dgm:pt>
    <dgm:pt modelId="{3194AF1F-8D18-46B1-95F1-7D4056C17C59}" type="sibTrans" cxnId="{A27A0BB8-5D4F-4B47-AF33-080F9432968B}">
      <dgm:prSet/>
      <dgm:spPr/>
      <dgm:t>
        <a:bodyPr/>
        <a:lstStyle/>
        <a:p>
          <a:endParaRPr lang="zh-CN" altLang="en-US"/>
        </a:p>
      </dgm:t>
    </dgm:pt>
    <dgm:pt modelId="{9E0F485E-0A31-4AC3-A571-332496FF85E5}">
      <dgm:prSet/>
      <dgm:spPr/>
      <dgm:t>
        <a:bodyPr/>
        <a:lstStyle/>
        <a:p>
          <a:pPr rtl="0"/>
          <a:r>
            <a:rPr lang="en-US" dirty="0" smtClean="0"/>
            <a:t>5G Waveform(5G</a:t>
          </a:r>
          <a:r>
            <a:rPr lang="zh-CN" dirty="0" smtClean="0"/>
            <a:t>波形</a:t>
          </a:r>
          <a:r>
            <a:rPr lang="en-US" dirty="0" smtClean="0"/>
            <a:t>)</a:t>
          </a:r>
          <a:endParaRPr lang="zh-CN" dirty="0"/>
        </a:p>
      </dgm:t>
    </dgm:pt>
    <dgm:pt modelId="{F3B00495-12E4-4281-B254-AA3AA06C2E9B}" type="parTrans" cxnId="{E2DF25FB-6BB6-42CB-B5D1-337276354CB8}">
      <dgm:prSet/>
      <dgm:spPr/>
      <dgm:t>
        <a:bodyPr/>
        <a:lstStyle/>
        <a:p>
          <a:endParaRPr lang="zh-CN" altLang="en-US"/>
        </a:p>
      </dgm:t>
    </dgm:pt>
    <dgm:pt modelId="{AACBCB01-DE52-4AA2-8599-ADF80E91091D}" type="sibTrans" cxnId="{E2DF25FB-6BB6-42CB-B5D1-337276354CB8}">
      <dgm:prSet/>
      <dgm:spPr/>
      <dgm:t>
        <a:bodyPr/>
        <a:lstStyle/>
        <a:p>
          <a:endParaRPr lang="zh-CN" altLang="en-US"/>
        </a:p>
      </dgm:t>
    </dgm:pt>
    <dgm:pt modelId="{D5806C42-B163-44BD-91CA-C2CE9AAB7D4D}">
      <dgm:prSet/>
      <dgm:spPr/>
      <dgm:t>
        <a:bodyPr/>
        <a:lstStyle/>
        <a:p>
          <a:pPr rtl="0"/>
          <a:r>
            <a:rPr lang="en-US" dirty="0" smtClean="0"/>
            <a:t>3D-BF(3D</a:t>
          </a:r>
          <a:r>
            <a:rPr lang="zh-CN" dirty="0" smtClean="0"/>
            <a:t>波束赋形</a:t>
          </a:r>
          <a:r>
            <a:rPr lang="en-US" dirty="0" smtClean="0"/>
            <a:t>)</a:t>
          </a:r>
          <a:endParaRPr lang="zh-CN" dirty="0"/>
        </a:p>
      </dgm:t>
    </dgm:pt>
    <dgm:pt modelId="{22C1A0B2-2925-46CA-8558-5C24200A9044}" type="parTrans" cxnId="{9BC7D458-E236-41C6-9E3D-D075E6E957F1}">
      <dgm:prSet/>
      <dgm:spPr/>
      <dgm:t>
        <a:bodyPr/>
        <a:lstStyle/>
        <a:p>
          <a:endParaRPr lang="zh-CN" altLang="en-US"/>
        </a:p>
      </dgm:t>
    </dgm:pt>
    <dgm:pt modelId="{2D4FB40E-3A8C-4A64-8E34-2C27D3E9231F}" type="sibTrans" cxnId="{9BC7D458-E236-41C6-9E3D-D075E6E957F1}">
      <dgm:prSet/>
      <dgm:spPr/>
      <dgm:t>
        <a:bodyPr/>
        <a:lstStyle/>
        <a:p>
          <a:endParaRPr lang="zh-CN" altLang="en-US"/>
        </a:p>
      </dgm:t>
    </dgm:pt>
    <dgm:pt modelId="{C205D3B5-6C6C-4562-9793-93A578F351EB}">
      <dgm:prSet/>
      <dgm:spPr/>
      <dgm:t>
        <a:bodyPr/>
        <a:lstStyle/>
        <a:p>
          <a:pPr rtl="0"/>
          <a:r>
            <a:rPr lang="en-US" dirty="0" smtClean="0"/>
            <a:t>LBS(</a:t>
          </a:r>
          <a:r>
            <a:rPr lang="zh-CN" dirty="0" smtClean="0"/>
            <a:t>基于定位的服务</a:t>
          </a:r>
          <a:r>
            <a:rPr lang="en-US" dirty="0" smtClean="0"/>
            <a:t>)</a:t>
          </a:r>
          <a:endParaRPr lang="zh-CN" dirty="0"/>
        </a:p>
      </dgm:t>
    </dgm:pt>
    <dgm:pt modelId="{91192AA7-181E-4ECB-AD09-FB9692DB35CE}" type="parTrans" cxnId="{4BA1FC78-4760-43BA-B0CD-3CD4AFEE58DD}">
      <dgm:prSet/>
      <dgm:spPr/>
      <dgm:t>
        <a:bodyPr/>
        <a:lstStyle/>
        <a:p>
          <a:endParaRPr lang="zh-CN" altLang="en-US"/>
        </a:p>
      </dgm:t>
    </dgm:pt>
    <dgm:pt modelId="{3EBF379B-73C1-4D5A-B24B-CE8811C0F382}" type="sibTrans" cxnId="{4BA1FC78-4760-43BA-B0CD-3CD4AFEE58DD}">
      <dgm:prSet/>
      <dgm:spPr/>
      <dgm:t>
        <a:bodyPr/>
        <a:lstStyle/>
        <a:p>
          <a:endParaRPr lang="zh-CN" altLang="en-US"/>
        </a:p>
      </dgm:t>
    </dgm:pt>
    <dgm:pt modelId="{A279F7B5-A1F9-4814-A3D2-0D3A37008180}">
      <dgm:prSet/>
      <dgm:spPr/>
      <dgm:t>
        <a:bodyPr/>
        <a:lstStyle/>
        <a:p>
          <a:pPr rtl="0"/>
          <a:r>
            <a:rPr lang="en-US" dirty="0" smtClean="0"/>
            <a:t>SC-PTM(</a:t>
          </a:r>
          <a:r>
            <a:rPr lang="zh-CN" dirty="0" smtClean="0"/>
            <a:t>单小区多播</a:t>
          </a:r>
          <a:r>
            <a:rPr lang="en-US" dirty="0" smtClean="0"/>
            <a:t>)</a:t>
          </a:r>
          <a:endParaRPr lang="zh-CN" dirty="0"/>
        </a:p>
      </dgm:t>
    </dgm:pt>
    <dgm:pt modelId="{A6AE6370-E97B-4A98-98B5-5001E9931838}" type="parTrans" cxnId="{041A7A13-DCAE-4BF3-A228-699E98771C62}">
      <dgm:prSet/>
      <dgm:spPr/>
      <dgm:t>
        <a:bodyPr/>
        <a:lstStyle/>
        <a:p>
          <a:endParaRPr lang="zh-CN" altLang="en-US"/>
        </a:p>
      </dgm:t>
    </dgm:pt>
    <dgm:pt modelId="{EE8FCDD8-020B-44FA-A8AE-2D43241AAFB6}" type="sibTrans" cxnId="{041A7A13-DCAE-4BF3-A228-699E98771C62}">
      <dgm:prSet/>
      <dgm:spPr/>
      <dgm:t>
        <a:bodyPr/>
        <a:lstStyle/>
        <a:p>
          <a:endParaRPr lang="zh-CN" altLang="en-US"/>
        </a:p>
      </dgm:t>
    </dgm:pt>
    <dgm:pt modelId="{4004FE7C-4D32-4112-A39D-7A75EA860346}">
      <dgm:prSet/>
      <dgm:spPr/>
      <dgm:t>
        <a:bodyPr/>
        <a:lstStyle/>
        <a:p>
          <a:pPr rtl="0"/>
          <a:r>
            <a:rPr lang="en-US" dirty="0" smtClean="0"/>
            <a:t>Coverage Enhancement (</a:t>
          </a:r>
          <a:r>
            <a:rPr lang="zh-CN" dirty="0" smtClean="0"/>
            <a:t>覆盖</a:t>
          </a:r>
          <a:r>
            <a:rPr lang="zh-CN" altLang="en-US" dirty="0" smtClean="0"/>
            <a:t>增强</a:t>
          </a:r>
          <a:r>
            <a:rPr lang="en-US" dirty="0" smtClean="0"/>
            <a:t>)</a:t>
          </a:r>
          <a:endParaRPr lang="zh-CN" dirty="0"/>
        </a:p>
      </dgm:t>
    </dgm:pt>
    <dgm:pt modelId="{BB171888-A4A1-49DE-AD98-22617AF31675}" type="parTrans" cxnId="{E4C3F9E9-08FD-4D69-A0B4-380A8AA909EC}">
      <dgm:prSet/>
      <dgm:spPr/>
      <dgm:t>
        <a:bodyPr/>
        <a:lstStyle/>
        <a:p>
          <a:endParaRPr lang="zh-CN" altLang="en-US"/>
        </a:p>
      </dgm:t>
    </dgm:pt>
    <dgm:pt modelId="{5F7D12C1-7B3A-42AD-919E-386BDE4F7048}" type="sibTrans" cxnId="{E4C3F9E9-08FD-4D69-A0B4-380A8AA909EC}">
      <dgm:prSet/>
      <dgm:spPr/>
      <dgm:t>
        <a:bodyPr/>
        <a:lstStyle/>
        <a:p>
          <a:endParaRPr lang="zh-CN" altLang="en-US"/>
        </a:p>
      </dgm:t>
    </dgm:pt>
    <dgm:pt modelId="{6C704054-BF5F-4126-9058-E4DF03551570}">
      <dgm:prSet/>
      <dgm:spPr/>
      <dgm:t>
        <a:bodyPr/>
        <a:lstStyle/>
        <a:p>
          <a:pPr rtl="0"/>
          <a:r>
            <a:rPr lang="en-US" dirty="0" err="1" smtClean="0"/>
            <a:t>eMTC</a:t>
          </a:r>
          <a:r>
            <a:rPr lang="en-US" dirty="0" smtClean="0"/>
            <a:t> &amp; NB-</a:t>
          </a:r>
          <a:r>
            <a:rPr lang="en-US" dirty="0" err="1" smtClean="0"/>
            <a:t>IoT</a:t>
          </a:r>
          <a:r>
            <a:rPr lang="en-US" dirty="0" smtClean="0"/>
            <a:t> (3GPP</a:t>
          </a:r>
          <a:r>
            <a:rPr lang="zh-CN" dirty="0" smtClean="0"/>
            <a:t>窄带物联网</a:t>
          </a:r>
          <a:r>
            <a:rPr lang="en-US" dirty="0" smtClean="0"/>
            <a:t>)</a:t>
          </a:r>
          <a:endParaRPr lang="zh-CN" dirty="0"/>
        </a:p>
      </dgm:t>
    </dgm:pt>
    <dgm:pt modelId="{6F5CC4A1-B97A-4F7D-BDB8-EDD2A6E72986}" type="parTrans" cxnId="{70A936BF-5EA3-4464-9EDF-262C56797AF5}">
      <dgm:prSet/>
      <dgm:spPr/>
      <dgm:t>
        <a:bodyPr/>
        <a:lstStyle/>
        <a:p>
          <a:endParaRPr lang="zh-CN" altLang="en-US"/>
        </a:p>
      </dgm:t>
    </dgm:pt>
    <dgm:pt modelId="{2C6832C9-1B60-48AC-80B6-05B8CE7677D1}" type="sibTrans" cxnId="{70A936BF-5EA3-4464-9EDF-262C56797AF5}">
      <dgm:prSet/>
      <dgm:spPr/>
      <dgm:t>
        <a:bodyPr/>
        <a:lstStyle/>
        <a:p>
          <a:endParaRPr lang="zh-CN" altLang="en-US"/>
        </a:p>
      </dgm:t>
    </dgm:pt>
    <dgm:pt modelId="{965FD573-72A7-43EE-9814-297A205BBDF2}" type="pres">
      <dgm:prSet presAssocID="{4B0AA5F7-2947-4DB8-A450-2FDC87C9E6F0}" presName="Name0" presStyleCnt="0">
        <dgm:presLayoutVars>
          <dgm:dir/>
          <dgm:animLvl val="lvl"/>
          <dgm:resizeHandles/>
        </dgm:presLayoutVars>
      </dgm:prSet>
      <dgm:spPr/>
      <dgm:t>
        <a:bodyPr/>
        <a:lstStyle/>
        <a:p>
          <a:endParaRPr lang="zh-CN" altLang="en-US"/>
        </a:p>
      </dgm:t>
    </dgm:pt>
    <dgm:pt modelId="{731DEF43-1153-4048-9DCA-1551D08E30BB}" type="pres">
      <dgm:prSet presAssocID="{006E8272-8EE3-439C-B8B2-CA080DEF3825}" presName="linNode" presStyleCnt="0"/>
      <dgm:spPr/>
      <dgm:t>
        <a:bodyPr/>
        <a:lstStyle/>
        <a:p>
          <a:endParaRPr lang="zh-CN" altLang="en-US"/>
        </a:p>
      </dgm:t>
    </dgm:pt>
    <dgm:pt modelId="{2F22933B-2CB9-4D6D-BB9A-F11355C7CEEB}" type="pres">
      <dgm:prSet presAssocID="{006E8272-8EE3-439C-B8B2-CA080DEF3825}" presName="parentShp" presStyleLbl="node1" presStyleIdx="0" presStyleCnt="1" custScaleX="66078" custScaleY="100098">
        <dgm:presLayoutVars>
          <dgm:bulletEnabled val="1"/>
        </dgm:presLayoutVars>
      </dgm:prSet>
      <dgm:spPr/>
      <dgm:t>
        <a:bodyPr/>
        <a:lstStyle/>
        <a:p>
          <a:endParaRPr lang="zh-CN" altLang="en-US"/>
        </a:p>
      </dgm:t>
    </dgm:pt>
    <dgm:pt modelId="{4D415EFA-C37E-40FC-B45D-C32409E7D494}" type="pres">
      <dgm:prSet presAssocID="{006E8272-8EE3-439C-B8B2-CA080DEF3825}" presName="childShp" presStyleLbl="bgAccFollowNode1" presStyleIdx="0" presStyleCnt="1" custScaleX="166667">
        <dgm:presLayoutVars>
          <dgm:bulletEnabled val="1"/>
        </dgm:presLayoutVars>
      </dgm:prSet>
      <dgm:spPr/>
      <dgm:t>
        <a:bodyPr/>
        <a:lstStyle/>
        <a:p>
          <a:endParaRPr lang="zh-CN" altLang="en-US"/>
        </a:p>
      </dgm:t>
    </dgm:pt>
  </dgm:ptLst>
  <dgm:cxnLst>
    <dgm:cxn modelId="{6489C848-3327-4D92-A5EC-61499A73AE4B}" type="presOf" srcId="{006E8272-8EE3-439C-B8B2-CA080DEF3825}" destId="{2F22933B-2CB9-4D6D-BB9A-F11355C7CEEB}" srcOrd="0" destOrd="0" presId="urn:microsoft.com/office/officeart/2005/8/layout/vList6"/>
    <dgm:cxn modelId="{85E8FF80-F0EB-499D-BB68-BD25A03EA6A0}" type="presOf" srcId="{4004FE7C-4D32-4112-A39D-7A75EA860346}" destId="{4D415EFA-C37E-40FC-B45D-C32409E7D494}" srcOrd="0" destOrd="4" presId="urn:microsoft.com/office/officeart/2005/8/layout/vList6"/>
    <dgm:cxn modelId="{70A936BF-5EA3-4464-9EDF-262C56797AF5}" srcId="{006E8272-8EE3-439C-B8B2-CA080DEF3825}" destId="{6C704054-BF5F-4126-9058-E4DF03551570}" srcOrd="5" destOrd="0" parTransId="{6F5CC4A1-B97A-4F7D-BDB8-EDD2A6E72986}" sibTransId="{2C6832C9-1B60-48AC-80B6-05B8CE7677D1}"/>
    <dgm:cxn modelId="{4BA1FC78-4760-43BA-B0CD-3CD4AFEE58DD}" srcId="{006E8272-8EE3-439C-B8B2-CA080DEF3825}" destId="{C205D3B5-6C6C-4562-9793-93A578F351EB}" srcOrd="2" destOrd="0" parTransId="{91192AA7-181E-4ECB-AD09-FB9692DB35CE}" sibTransId="{3EBF379B-73C1-4D5A-B24B-CE8811C0F382}"/>
    <dgm:cxn modelId="{A27A0BB8-5D4F-4B47-AF33-080F9432968B}" srcId="{4B0AA5F7-2947-4DB8-A450-2FDC87C9E6F0}" destId="{006E8272-8EE3-439C-B8B2-CA080DEF3825}" srcOrd="0" destOrd="0" parTransId="{9F5EF4B3-BC84-4234-94F1-5B984AA6CC09}" sibTransId="{3194AF1F-8D18-46B1-95F1-7D4056C17C59}"/>
    <dgm:cxn modelId="{E2DF25FB-6BB6-42CB-B5D1-337276354CB8}" srcId="{006E8272-8EE3-439C-B8B2-CA080DEF3825}" destId="{9E0F485E-0A31-4AC3-A571-332496FF85E5}" srcOrd="0" destOrd="0" parTransId="{F3B00495-12E4-4281-B254-AA3AA06C2E9B}" sibTransId="{AACBCB01-DE52-4AA2-8599-ADF80E91091D}"/>
    <dgm:cxn modelId="{E4C3F9E9-08FD-4D69-A0B4-380A8AA909EC}" srcId="{006E8272-8EE3-439C-B8B2-CA080DEF3825}" destId="{4004FE7C-4D32-4112-A39D-7A75EA860346}" srcOrd="4" destOrd="0" parTransId="{BB171888-A4A1-49DE-AD98-22617AF31675}" sibTransId="{5F7D12C1-7B3A-42AD-919E-386BDE4F7048}"/>
    <dgm:cxn modelId="{CB944827-2099-4092-B068-770C88B42DDA}" type="presOf" srcId="{4B0AA5F7-2947-4DB8-A450-2FDC87C9E6F0}" destId="{965FD573-72A7-43EE-9814-297A205BBDF2}" srcOrd="0" destOrd="0" presId="urn:microsoft.com/office/officeart/2005/8/layout/vList6"/>
    <dgm:cxn modelId="{3792789E-5210-4AED-8E4C-E0F35F4C4845}" type="presOf" srcId="{A279F7B5-A1F9-4814-A3D2-0D3A37008180}" destId="{4D415EFA-C37E-40FC-B45D-C32409E7D494}" srcOrd="0" destOrd="3" presId="urn:microsoft.com/office/officeart/2005/8/layout/vList6"/>
    <dgm:cxn modelId="{6C1A9FEE-396F-40B0-8BAF-9EC177D34BB7}" type="presOf" srcId="{9E0F485E-0A31-4AC3-A571-332496FF85E5}" destId="{4D415EFA-C37E-40FC-B45D-C32409E7D494}" srcOrd="0" destOrd="0" presId="urn:microsoft.com/office/officeart/2005/8/layout/vList6"/>
    <dgm:cxn modelId="{2E6F3E57-90A4-485A-9AF3-34E25F56E47D}" type="presOf" srcId="{D5806C42-B163-44BD-91CA-C2CE9AAB7D4D}" destId="{4D415EFA-C37E-40FC-B45D-C32409E7D494}" srcOrd="0" destOrd="1" presId="urn:microsoft.com/office/officeart/2005/8/layout/vList6"/>
    <dgm:cxn modelId="{041A7A13-DCAE-4BF3-A228-699E98771C62}" srcId="{006E8272-8EE3-439C-B8B2-CA080DEF3825}" destId="{A279F7B5-A1F9-4814-A3D2-0D3A37008180}" srcOrd="3" destOrd="0" parTransId="{A6AE6370-E97B-4A98-98B5-5001E9931838}" sibTransId="{EE8FCDD8-020B-44FA-A8AE-2D43241AAFB6}"/>
    <dgm:cxn modelId="{071BFBCA-8709-47E0-9420-D1985FAF9352}" type="presOf" srcId="{C205D3B5-6C6C-4562-9793-93A578F351EB}" destId="{4D415EFA-C37E-40FC-B45D-C32409E7D494}" srcOrd="0" destOrd="2" presId="urn:microsoft.com/office/officeart/2005/8/layout/vList6"/>
    <dgm:cxn modelId="{66AE86DD-ED09-4B9F-A18D-A106252AE34A}" type="presOf" srcId="{6C704054-BF5F-4126-9058-E4DF03551570}" destId="{4D415EFA-C37E-40FC-B45D-C32409E7D494}" srcOrd="0" destOrd="5" presId="urn:microsoft.com/office/officeart/2005/8/layout/vList6"/>
    <dgm:cxn modelId="{9BC7D458-E236-41C6-9E3D-D075E6E957F1}" srcId="{006E8272-8EE3-439C-B8B2-CA080DEF3825}" destId="{D5806C42-B163-44BD-91CA-C2CE9AAB7D4D}" srcOrd="1" destOrd="0" parTransId="{22C1A0B2-2925-46CA-8558-5C24200A9044}" sibTransId="{2D4FB40E-3A8C-4A64-8E34-2C27D3E9231F}"/>
    <dgm:cxn modelId="{2D839732-8B42-4968-A1D9-259A9DFBA762}" type="presParOf" srcId="{965FD573-72A7-43EE-9814-297A205BBDF2}" destId="{731DEF43-1153-4048-9DCA-1551D08E30BB}" srcOrd="0" destOrd="0" presId="urn:microsoft.com/office/officeart/2005/8/layout/vList6"/>
    <dgm:cxn modelId="{071F4047-4B5E-444D-A8B8-DA3B2BB8D45E}" type="presParOf" srcId="{731DEF43-1153-4048-9DCA-1551D08E30BB}" destId="{2F22933B-2CB9-4D6D-BB9A-F11355C7CEEB}" srcOrd="0" destOrd="0" presId="urn:microsoft.com/office/officeart/2005/8/layout/vList6"/>
    <dgm:cxn modelId="{148D29ED-BB7C-4B55-AFAF-19CC4A619189}" type="presParOf" srcId="{731DEF43-1153-4048-9DCA-1551D08E30BB}" destId="{4D415EFA-C37E-40FC-B45D-C32409E7D494}" srcOrd="1" destOrd="0" presId="urn:microsoft.com/office/officeart/2005/8/layout/v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A2C9339-9FA2-4770-B02E-3500AA0738D4}" type="doc">
      <dgm:prSet loTypeId="urn:microsoft.com/office/officeart/2005/8/layout/vList5" loCatId="list" qsTypeId="urn:microsoft.com/office/officeart/2005/8/quickstyle/simple4" qsCatId="simple" csTypeId="urn:microsoft.com/office/officeart/2005/8/colors/colorful3" csCatId="colorful" phldr="1"/>
      <dgm:spPr/>
      <dgm:t>
        <a:bodyPr/>
        <a:lstStyle/>
        <a:p>
          <a:endParaRPr lang="zh-CN" altLang="en-US"/>
        </a:p>
      </dgm:t>
    </dgm:pt>
    <dgm:pt modelId="{53F6FE38-F54C-4948-88E4-1F022B5202E5}">
      <dgm:prSet phldrT="[文本]"/>
      <dgm:spPr/>
      <dgm:t>
        <a:bodyPr/>
        <a:lstStyle/>
        <a:p>
          <a:r>
            <a:rPr lang="en-US" altLang="zh-CN" smtClean="0"/>
            <a:t>D2D</a:t>
          </a:r>
        </a:p>
        <a:p>
          <a:r>
            <a:rPr lang="zh-CN" altLang="en-US" smtClean="0"/>
            <a:t>（</a:t>
          </a:r>
          <a:r>
            <a:rPr lang="en-US" altLang="zh-CN" smtClean="0"/>
            <a:t>Q3</a:t>
          </a:r>
          <a:r>
            <a:rPr lang="zh-CN" altLang="en-US" smtClean="0"/>
            <a:t>重点）</a:t>
          </a:r>
          <a:endParaRPr lang="zh-CN" altLang="en-US" dirty="0"/>
        </a:p>
      </dgm:t>
    </dgm:pt>
    <dgm:pt modelId="{B5AE8599-89C8-4A0B-B545-67CB41D9B69E}" type="parTrans" cxnId="{B65AF879-5D74-4BC0-BA79-3434CCC1B73D}">
      <dgm:prSet/>
      <dgm:spPr/>
      <dgm:t>
        <a:bodyPr/>
        <a:lstStyle/>
        <a:p>
          <a:endParaRPr lang="zh-CN" altLang="en-US"/>
        </a:p>
      </dgm:t>
    </dgm:pt>
    <dgm:pt modelId="{CA6EE381-5F83-4F35-B606-CB33344A26F9}" type="sibTrans" cxnId="{B65AF879-5D74-4BC0-BA79-3434CCC1B73D}">
      <dgm:prSet/>
      <dgm:spPr/>
      <dgm:t>
        <a:bodyPr/>
        <a:lstStyle/>
        <a:p>
          <a:endParaRPr lang="zh-CN" altLang="en-US"/>
        </a:p>
      </dgm:t>
    </dgm:pt>
    <dgm:pt modelId="{E9752BFE-D2F7-4A05-97D6-B5369844C933}">
      <dgm:prSet phldrT="[文本]"/>
      <dgm:spPr/>
      <dgm:t>
        <a:bodyPr/>
        <a:lstStyle/>
        <a:p>
          <a:r>
            <a:rPr lang="en-US" altLang="zh-CN" dirty="0" smtClean="0"/>
            <a:t>mission critical</a:t>
          </a:r>
          <a:r>
            <a:rPr lang="zh-CN" altLang="en-US" dirty="0" smtClean="0"/>
            <a:t>的灵魂</a:t>
          </a:r>
          <a:endParaRPr lang="zh-CN" altLang="en-US" dirty="0"/>
        </a:p>
      </dgm:t>
    </dgm:pt>
    <dgm:pt modelId="{E3A31394-8B0B-437C-8021-7B0559279575}" type="parTrans" cxnId="{F8A48BF6-7A99-44A1-8B89-D79D198D3DC2}">
      <dgm:prSet/>
      <dgm:spPr/>
      <dgm:t>
        <a:bodyPr/>
        <a:lstStyle/>
        <a:p>
          <a:endParaRPr lang="zh-CN" altLang="en-US"/>
        </a:p>
      </dgm:t>
    </dgm:pt>
    <dgm:pt modelId="{998812E7-D990-4B3A-9881-3C957BE042A9}" type="sibTrans" cxnId="{F8A48BF6-7A99-44A1-8B89-D79D198D3DC2}">
      <dgm:prSet/>
      <dgm:spPr/>
      <dgm:t>
        <a:bodyPr/>
        <a:lstStyle/>
        <a:p>
          <a:endParaRPr lang="zh-CN" altLang="en-US"/>
        </a:p>
      </dgm:t>
    </dgm:pt>
    <dgm:pt modelId="{E92DE527-E0B4-4FB8-82F2-D8EB9794CC96}">
      <dgm:prSet phldrT="[文本]"/>
      <dgm:spPr/>
      <dgm:t>
        <a:bodyPr/>
        <a:lstStyle/>
        <a:p>
          <a:r>
            <a:rPr lang="zh-CN" altLang="en-US" smtClean="0"/>
            <a:t>共享</a:t>
          </a:r>
          <a:r>
            <a:rPr lang="en-US" altLang="zh-CN" smtClean="0"/>
            <a:t>/</a:t>
          </a:r>
          <a:r>
            <a:rPr lang="zh-CN" altLang="en-US" smtClean="0"/>
            <a:t>非授权频谱</a:t>
          </a:r>
          <a:endParaRPr lang="en-US" altLang="zh-CN" smtClean="0"/>
        </a:p>
        <a:p>
          <a:r>
            <a:rPr lang="zh-CN" altLang="en-US" smtClean="0"/>
            <a:t>（</a:t>
          </a:r>
          <a:r>
            <a:rPr lang="en-US" altLang="zh-CN" smtClean="0"/>
            <a:t>Q1-Q2</a:t>
          </a:r>
          <a:r>
            <a:rPr lang="zh-CN" altLang="en-US" smtClean="0"/>
            <a:t>重点）</a:t>
          </a:r>
          <a:endParaRPr lang="zh-CN" altLang="en-US" dirty="0"/>
        </a:p>
      </dgm:t>
    </dgm:pt>
    <dgm:pt modelId="{88A27E51-1118-4795-B827-AE7DA68D5CE5}" type="parTrans" cxnId="{1A043218-3689-42A4-AA50-CDFDC323CD36}">
      <dgm:prSet/>
      <dgm:spPr/>
      <dgm:t>
        <a:bodyPr/>
        <a:lstStyle/>
        <a:p>
          <a:endParaRPr lang="zh-CN" altLang="en-US"/>
        </a:p>
      </dgm:t>
    </dgm:pt>
    <dgm:pt modelId="{230FDB7C-216B-4E83-8A2C-E36CF3FA1CF4}" type="sibTrans" cxnId="{1A043218-3689-42A4-AA50-CDFDC323CD36}">
      <dgm:prSet/>
      <dgm:spPr/>
      <dgm:t>
        <a:bodyPr/>
        <a:lstStyle/>
        <a:p>
          <a:endParaRPr lang="zh-CN" altLang="en-US"/>
        </a:p>
      </dgm:t>
    </dgm:pt>
    <dgm:pt modelId="{C66BE391-61C5-408A-883A-BD98DBF736B3}">
      <dgm:prSet phldrT="[文本]"/>
      <dgm:spPr/>
      <dgm:t>
        <a:bodyPr/>
        <a:lstStyle/>
        <a:p>
          <a:r>
            <a:rPr lang="en-US" altLang="zh-CN" dirty="0" smtClean="0"/>
            <a:t>Spectrum Sensing</a:t>
          </a:r>
          <a:endParaRPr lang="zh-CN" altLang="en-US" dirty="0"/>
        </a:p>
      </dgm:t>
    </dgm:pt>
    <dgm:pt modelId="{83BB4393-EA0F-4F73-8802-CBDCAAF82781}" type="parTrans" cxnId="{3CA8EC65-20EF-44B2-8A63-99C177B96643}">
      <dgm:prSet/>
      <dgm:spPr/>
      <dgm:t>
        <a:bodyPr/>
        <a:lstStyle/>
        <a:p>
          <a:endParaRPr lang="zh-CN" altLang="en-US"/>
        </a:p>
      </dgm:t>
    </dgm:pt>
    <dgm:pt modelId="{7436457E-2833-4909-8235-003BC56DD05D}" type="sibTrans" cxnId="{3CA8EC65-20EF-44B2-8A63-99C177B96643}">
      <dgm:prSet/>
      <dgm:spPr/>
      <dgm:t>
        <a:bodyPr/>
        <a:lstStyle/>
        <a:p>
          <a:endParaRPr lang="zh-CN" altLang="en-US"/>
        </a:p>
      </dgm:t>
    </dgm:pt>
    <dgm:pt modelId="{466FF284-FE05-494C-BDB2-020286E22FA4}">
      <dgm:prSet phldrT="[文本]"/>
      <dgm:spPr/>
      <dgm:t>
        <a:bodyPr/>
        <a:lstStyle/>
        <a:p>
          <a:r>
            <a:rPr lang="en-US" altLang="zh-CN" dirty="0" smtClean="0"/>
            <a:t>LTE-U/LAA/LWA</a:t>
          </a:r>
          <a:endParaRPr lang="zh-CN" altLang="en-US" dirty="0"/>
        </a:p>
      </dgm:t>
    </dgm:pt>
    <dgm:pt modelId="{077CBA9D-58B1-4D92-B3FD-CE202F8B2E96}" type="parTrans" cxnId="{484108D1-C181-4F22-8C03-8AE75A9EC896}">
      <dgm:prSet/>
      <dgm:spPr/>
      <dgm:t>
        <a:bodyPr/>
        <a:lstStyle/>
        <a:p>
          <a:endParaRPr lang="zh-CN" altLang="en-US"/>
        </a:p>
      </dgm:t>
    </dgm:pt>
    <dgm:pt modelId="{E9E7931E-E986-475A-859D-8025321275C2}" type="sibTrans" cxnId="{484108D1-C181-4F22-8C03-8AE75A9EC896}">
      <dgm:prSet/>
      <dgm:spPr/>
      <dgm:t>
        <a:bodyPr/>
        <a:lstStyle/>
        <a:p>
          <a:endParaRPr lang="zh-CN" altLang="en-US"/>
        </a:p>
      </dgm:t>
    </dgm:pt>
    <dgm:pt modelId="{BE3657F6-AAB1-468D-B3F0-D44311370049}">
      <dgm:prSet phldrT="[文本]"/>
      <dgm:spPr/>
      <dgm:t>
        <a:bodyPr/>
        <a:lstStyle/>
        <a:p>
          <a:r>
            <a:rPr lang="zh-CN" altLang="en-US" dirty="0" smtClean="0"/>
            <a:t>宽带集群</a:t>
          </a:r>
          <a:endParaRPr lang="zh-CN" altLang="en-US" dirty="0"/>
        </a:p>
      </dgm:t>
    </dgm:pt>
    <dgm:pt modelId="{1B632E3D-A2AA-40FD-85B8-02DB23AEFDAD}" type="parTrans" cxnId="{F4D6E2FA-CC0C-49EE-8225-098ECFCA3F82}">
      <dgm:prSet/>
      <dgm:spPr/>
      <dgm:t>
        <a:bodyPr/>
        <a:lstStyle/>
        <a:p>
          <a:endParaRPr lang="zh-CN" altLang="en-US"/>
        </a:p>
      </dgm:t>
    </dgm:pt>
    <dgm:pt modelId="{1F6CC20B-9D50-4BD7-A49E-0336ED312B6A}" type="sibTrans" cxnId="{F4D6E2FA-CC0C-49EE-8225-098ECFCA3F82}">
      <dgm:prSet/>
      <dgm:spPr/>
      <dgm:t>
        <a:bodyPr/>
        <a:lstStyle/>
        <a:p>
          <a:endParaRPr lang="zh-CN" altLang="en-US"/>
        </a:p>
      </dgm:t>
    </dgm:pt>
    <dgm:pt modelId="{C7A01F47-B251-4F69-8FDB-CD32B9C6A731}">
      <dgm:prSet phldrT="[文本]"/>
      <dgm:spPr/>
      <dgm:t>
        <a:bodyPr/>
        <a:lstStyle/>
        <a:p>
          <a:r>
            <a:rPr lang="en-US" altLang="zh-CN" dirty="0" smtClean="0"/>
            <a:t>SC-PTM</a:t>
          </a:r>
          <a:r>
            <a:rPr lang="zh-CN" altLang="en-US" dirty="0" smtClean="0"/>
            <a:t>技术扩展</a:t>
          </a:r>
          <a:endParaRPr lang="zh-CN" altLang="en-US" dirty="0"/>
        </a:p>
      </dgm:t>
    </dgm:pt>
    <dgm:pt modelId="{9A96E292-89C1-4AFB-B906-9782F38BD971}" type="parTrans" cxnId="{7E73F83F-EB34-4469-91F9-05DD9CA82700}">
      <dgm:prSet/>
      <dgm:spPr/>
      <dgm:t>
        <a:bodyPr/>
        <a:lstStyle/>
        <a:p>
          <a:endParaRPr lang="zh-CN" altLang="en-US"/>
        </a:p>
      </dgm:t>
    </dgm:pt>
    <dgm:pt modelId="{2DB1E222-11CC-49F0-8F44-C7AF6AC029E4}" type="sibTrans" cxnId="{7E73F83F-EB34-4469-91F9-05DD9CA82700}">
      <dgm:prSet/>
      <dgm:spPr/>
      <dgm:t>
        <a:bodyPr/>
        <a:lstStyle/>
        <a:p>
          <a:endParaRPr lang="zh-CN" altLang="en-US"/>
        </a:p>
      </dgm:t>
    </dgm:pt>
    <dgm:pt modelId="{31EF6E5E-84CD-46F7-9D3C-F4DC63CFF136}">
      <dgm:prSet phldrT="[文本]"/>
      <dgm:spPr/>
      <dgm:t>
        <a:bodyPr/>
        <a:lstStyle/>
        <a:p>
          <a:r>
            <a:rPr lang="zh-CN" altLang="en-US" dirty="0" smtClean="0"/>
            <a:t>广播信道，覆盖盲点，组网估化等</a:t>
          </a:r>
          <a:endParaRPr lang="zh-CN" altLang="en-US" dirty="0"/>
        </a:p>
      </dgm:t>
    </dgm:pt>
    <dgm:pt modelId="{4DBA386A-FFF9-48DA-ABEA-EEF03312DE84}" type="parTrans" cxnId="{046F8297-6913-467F-BEAD-9CE98BAB44FD}">
      <dgm:prSet/>
      <dgm:spPr/>
      <dgm:t>
        <a:bodyPr/>
        <a:lstStyle/>
        <a:p>
          <a:endParaRPr lang="zh-CN" altLang="en-US"/>
        </a:p>
      </dgm:t>
    </dgm:pt>
    <dgm:pt modelId="{DE4DDC98-285B-4C65-8285-2182BAD2FEF5}" type="sibTrans" cxnId="{046F8297-6913-467F-BEAD-9CE98BAB44FD}">
      <dgm:prSet/>
      <dgm:spPr/>
      <dgm:t>
        <a:bodyPr/>
        <a:lstStyle/>
        <a:p>
          <a:endParaRPr lang="zh-CN" altLang="en-US"/>
        </a:p>
      </dgm:t>
    </dgm:pt>
    <dgm:pt modelId="{16C22DB0-81F8-413B-A724-EB4EE4B7EA68}">
      <dgm:prSet phldrT="[文本]"/>
      <dgm:spPr/>
      <dgm:t>
        <a:bodyPr/>
        <a:lstStyle/>
        <a:p>
          <a:r>
            <a:rPr lang="en-US" altLang="zh-CN" dirty="0" smtClean="0"/>
            <a:t>PDT/LTE-D/LTE-V</a:t>
          </a:r>
          <a:endParaRPr lang="zh-CN" altLang="en-US" dirty="0"/>
        </a:p>
      </dgm:t>
    </dgm:pt>
    <dgm:pt modelId="{A9B42D2B-D849-4A7B-B6E2-C5C8BC96E7B0}" type="parTrans" cxnId="{6D3216EE-5777-4089-B899-BF6D92AC2FFA}">
      <dgm:prSet/>
      <dgm:spPr/>
      <dgm:t>
        <a:bodyPr/>
        <a:lstStyle/>
        <a:p>
          <a:endParaRPr lang="zh-CN" altLang="en-US"/>
        </a:p>
      </dgm:t>
    </dgm:pt>
    <dgm:pt modelId="{D8D3EB13-92A0-4C3D-AF05-66C4F76EF6B2}" type="sibTrans" cxnId="{6D3216EE-5777-4089-B899-BF6D92AC2FFA}">
      <dgm:prSet/>
      <dgm:spPr/>
      <dgm:t>
        <a:bodyPr/>
        <a:lstStyle/>
        <a:p>
          <a:endParaRPr lang="zh-CN" altLang="en-US"/>
        </a:p>
      </dgm:t>
    </dgm:pt>
    <dgm:pt modelId="{35F57521-77A3-41C2-AD40-ACBE72BAAB98}">
      <dgm:prSet phldrT="[文本]"/>
      <dgm:spPr/>
      <dgm:t>
        <a:bodyPr/>
        <a:lstStyle/>
        <a:p>
          <a:r>
            <a:rPr lang="zh-CN" altLang="en-US" smtClean="0"/>
            <a:t>室内定位</a:t>
          </a:r>
          <a:endParaRPr lang="en-US" altLang="zh-CN" smtClean="0"/>
        </a:p>
        <a:p>
          <a:r>
            <a:rPr lang="zh-CN" altLang="en-US" smtClean="0"/>
            <a:t>（</a:t>
          </a:r>
          <a:r>
            <a:rPr lang="en-US" altLang="zh-CN" smtClean="0"/>
            <a:t>Q4</a:t>
          </a:r>
          <a:r>
            <a:rPr lang="zh-CN" altLang="en-US" smtClean="0"/>
            <a:t>重点）</a:t>
          </a:r>
          <a:endParaRPr lang="zh-CN" altLang="en-US" dirty="0"/>
        </a:p>
      </dgm:t>
    </dgm:pt>
    <dgm:pt modelId="{91A6ADE5-19CD-4C68-AE5C-92BDB99322AC}" type="parTrans" cxnId="{B871372A-5E92-4AD3-A811-92CBFE7E9568}">
      <dgm:prSet/>
      <dgm:spPr/>
      <dgm:t>
        <a:bodyPr/>
        <a:lstStyle/>
        <a:p>
          <a:endParaRPr lang="zh-CN" altLang="en-US"/>
        </a:p>
      </dgm:t>
    </dgm:pt>
    <dgm:pt modelId="{59D9C083-DEA8-4C80-9CC5-2BB3FC88F006}" type="sibTrans" cxnId="{B871372A-5E92-4AD3-A811-92CBFE7E9568}">
      <dgm:prSet/>
      <dgm:spPr/>
      <dgm:t>
        <a:bodyPr/>
        <a:lstStyle/>
        <a:p>
          <a:endParaRPr lang="zh-CN" altLang="en-US"/>
        </a:p>
      </dgm:t>
    </dgm:pt>
    <dgm:pt modelId="{0DE10458-2273-4D59-BD29-E45A6DF7F3DA}">
      <dgm:prSet phldrT="[文本]"/>
      <dgm:spPr/>
      <dgm:t>
        <a:bodyPr/>
        <a:lstStyle/>
        <a:p>
          <a:r>
            <a:rPr lang="zh-CN" altLang="en-US" dirty="0" smtClean="0"/>
            <a:t>技术突破</a:t>
          </a:r>
          <a:endParaRPr lang="zh-CN" altLang="en-US" dirty="0"/>
        </a:p>
      </dgm:t>
    </dgm:pt>
    <dgm:pt modelId="{40E087EF-F9E6-46D8-B97B-AAC740C39FA9}" type="parTrans" cxnId="{3DD4E13D-D653-4112-A21D-D39B4035CA21}">
      <dgm:prSet/>
      <dgm:spPr/>
      <dgm:t>
        <a:bodyPr/>
        <a:lstStyle/>
        <a:p>
          <a:endParaRPr lang="zh-CN" altLang="en-US"/>
        </a:p>
      </dgm:t>
    </dgm:pt>
    <dgm:pt modelId="{1EA6C972-01BD-4DE2-A049-B13EAAF17273}" type="sibTrans" cxnId="{3DD4E13D-D653-4112-A21D-D39B4035CA21}">
      <dgm:prSet/>
      <dgm:spPr/>
      <dgm:t>
        <a:bodyPr/>
        <a:lstStyle/>
        <a:p>
          <a:endParaRPr lang="zh-CN" altLang="en-US"/>
        </a:p>
      </dgm:t>
    </dgm:pt>
    <dgm:pt modelId="{6F7E4014-151E-40F0-8604-C0C849EAE28C}">
      <dgm:prSet phldrT="[文本]"/>
      <dgm:spPr/>
      <dgm:t>
        <a:bodyPr/>
        <a:lstStyle/>
        <a:p>
          <a:r>
            <a:rPr lang="zh-CN" altLang="en-US" dirty="0" smtClean="0"/>
            <a:t>宽窄带融合</a:t>
          </a:r>
          <a:endParaRPr lang="zh-CN" altLang="en-US" dirty="0"/>
        </a:p>
      </dgm:t>
    </dgm:pt>
    <dgm:pt modelId="{8BADA285-7867-4AC4-896E-0B0666B33B95}" type="parTrans" cxnId="{6C7462F1-D0E4-4352-A658-E899687387BD}">
      <dgm:prSet/>
      <dgm:spPr/>
      <dgm:t>
        <a:bodyPr/>
        <a:lstStyle/>
        <a:p>
          <a:endParaRPr lang="zh-CN" altLang="en-US"/>
        </a:p>
      </dgm:t>
    </dgm:pt>
    <dgm:pt modelId="{226B681D-EAF9-46CF-8B39-04D050DC564E}" type="sibTrans" cxnId="{6C7462F1-D0E4-4352-A658-E899687387BD}">
      <dgm:prSet/>
      <dgm:spPr/>
      <dgm:t>
        <a:bodyPr/>
        <a:lstStyle/>
        <a:p>
          <a:endParaRPr lang="zh-CN" altLang="en-US"/>
        </a:p>
      </dgm:t>
    </dgm:pt>
    <dgm:pt modelId="{01EDB85E-D353-4242-9D1B-142D0E0BB827}">
      <dgm:prSet phldrT="[文本]"/>
      <dgm:spPr/>
      <dgm:t>
        <a:bodyPr/>
        <a:lstStyle/>
        <a:p>
          <a:r>
            <a:rPr lang="zh-CN" altLang="en-US" dirty="0" smtClean="0"/>
            <a:t>频谱重耕，干扰抑制</a:t>
          </a:r>
          <a:endParaRPr lang="zh-CN" altLang="en-US" dirty="0"/>
        </a:p>
      </dgm:t>
    </dgm:pt>
    <dgm:pt modelId="{ADCCFA79-579B-4130-8A03-59EE553F25FC}" type="parTrans" cxnId="{E46668AD-585C-4EE5-B5E9-A1F47CA19195}">
      <dgm:prSet/>
      <dgm:spPr/>
      <dgm:t>
        <a:bodyPr/>
        <a:lstStyle/>
        <a:p>
          <a:endParaRPr lang="zh-CN" altLang="en-US"/>
        </a:p>
      </dgm:t>
    </dgm:pt>
    <dgm:pt modelId="{C215337E-29A6-4D0D-8A34-09800CC4C497}" type="sibTrans" cxnId="{E46668AD-585C-4EE5-B5E9-A1F47CA19195}">
      <dgm:prSet/>
      <dgm:spPr/>
      <dgm:t>
        <a:bodyPr/>
        <a:lstStyle/>
        <a:p>
          <a:endParaRPr lang="zh-CN" altLang="en-US"/>
        </a:p>
      </dgm:t>
    </dgm:pt>
    <dgm:pt modelId="{A726DF75-76F0-459A-A220-91C780D6DEA0}">
      <dgm:prSet phldrT="[文本]"/>
      <dgm:spPr/>
      <dgm:t>
        <a:bodyPr/>
        <a:lstStyle/>
        <a:p>
          <a:r>
            <a:rPr lang="zh-CN" altLang="en-US" dirty="0" smtClean="0"/>
            <a:t>面向</a:t>
          </a:r>
          <a:r>
            <a:rPr lang="en-US" altLang="zh-CN" dirty="0" smtClean="0"/>
            <a:t>5G</a:t>
          </a:r>
          <a:r>
            <a:rPr lang="zh-CN" altLang="en-US" dirty="0" smtClean="0"/>
            <a:t>，统一的空口设计</a:t>
          </a:r>
          <a:endParaRPr lang="zh-CN" altLang="en-US" dirty="0"/>
        </a:p>
      </dgm:t>
    </dgm:pt>
    <dgm:pt modelId="{07829CAC-C31F-4B2E-995E-8497CDDAD648}" type="parTrans" cxnId="{0BA2E537-BE33-4F16-8266-B074922FCFA7}">
      <dgm:prSet/>
      <dgm:spPr/>
      <dgm:t>
        <a:bodyPr/>
        <a:lstStyle/>
        <a:p>
          <a:endParaRPr lang="zh-CN" altLang="en-US"/>
        </a:p>
      </dgm:t>
    </dgm:pt>
    <dgm:pt modelId="{9C797514-3FA6-428F-B0A7-FA3F4A7A74A3}" type="sibTrans" cxnId="{0BA2E537-BE33-4F16-8266-B074922FCFA7}">
      <dgm:prSet/>
      <dgm:spPr/>
      <dgm:t>
        <a:bodyPr/>
        <a:lstStyle/>
        <a:p>
          <a:endParaRPr lang="zh-CN" altLang="en-US"/>
        </a:p>
      </dgm:t>
    </dgm:pt>
    <dgm:pt modelId="{0001CF7D-2F6D-4611-B627-5C9B30A60865}">
      <dgm:prSet phldrT="[文本]"/>
      <dgm:spPr/>
      <dgm:t>
        <a:bodyPr/>
        <a:lstStyle/>
        <a:p>
          <a:r>
            <a:rPr lang="zh-CN" altLang="en-US" dirty="0" smtClean="0"/>
            <a:t>信息融合</a:t>
          </a:r>
          <a:endParaRPr lang="zh-CN" altLang="en-US" dirty="0"/>
        </a:p>
      </dgm:t>
    </dgm:pt>
    <dgm:pt modelId="{6B21433E-0C2F-4702-BED5-3CEA769617B1}" type="parTrans" cxnId="{66A8985D-FC1E-48D7-A332-F8956DD26DB3}">
      <dgm:prSet/>
      <dgm:spPr/>
      <dgm:t>
        <a:bodyPr/>
        <a:lstStyle/>
        <a:p>
          <a:endParaRPr lang="zh-CN" altLang="en-US"/>
        </a:p>
      </dgm:t>
    </dgm:pt>
    <dgm:pt modelId="{F06244FA-0558-4622-889F-4CBA3BCD4ADF}" type="sibTrans" cxnId="{66A8985D-FC1E-48D7-A332-F8956DD26DB3}">
      <dgm:prSet/>
      <dgm:spPr/>
      <dgm:t>
        <a:bodyPr/>
        <a:lstStyle/>
        <a:p>
          <a:endParaRPr lang="zh-CN" altLang="en-US"/>
        </a:p>
      </dgm:t>
    </dgm:pt>
    <dgm:pt modelId="{825269EF-6F03-4443-902A-8415C937A369}">
      <dgm:prSet phldrT="[文本]"/>
      <dgm:spPr/>
      <dgm:t>
        <a:bodyPr/>
        <a:lstStyle/>
        <a:p>
          <a:r>
            <a:rPr lang="en-US" altLang="zh-CN" dirty="0" smtClean="0"/>
            <a:t>IoT</a:t>
          </a:r>
          <a:endParaRPr lang="zh-CN" altLang="en-US" dirty="0"/>
        </a:p>
      </dgm:t>
    </dgm:pt>
    <dgm:pt modelId="{BE3DBCFD-8563-4074-8977-5AD58D3BDA38}" type="parTrans" cxnId="{A46A4391-F743-41E6-A33A-FF7DD9277248}">
      <dgm:prSet/>
      <dgm:spPr/>
      <dgm:t>
        <a:bodyPr/>
        <a:lstStyle/>
        <a:p>
          <a:endParaRPr lang="zh-CN" altLang="en-US"/>
        </a:p>
      </dgm:t>
    </dgm:pt>
    <dgm:pt modelId="{723FC914-396E-4F55-A011-8E66ACE67194}" type="sibTrans" cxnId="{A46A4391-F743-41E6-A33A-FF7DD9277248}">
      <dgm:prSet/>
      <dgm:spPr/>
      <dgm:t>
        <a:bodyPr/>
        <a:lstStyle/>
        <a:p>
          <a:endParaRPr lang="zh-CN" altLang="en-US"/>
        </a:p>
      </dgm:t>
    </dgm:pt>
    <dgm:pt modelId="{57F7FD13-A282-48DA-9CC8-7F51E77E5BE3}">
      <dgm:prSet phldrT="[文本]"/>
      <dgm:spPr/>
      <dgm:t>
        <a:bodyPr/>
        <a:lstStyle/>
        <a:p>
          <a:r>
            <a:rPr lang="zh-CN" altLang="en-US" dirty="0" smtClean="0"/>
            <a:t>专网特性的物联网</a:t>
          </a:r>
          <a:endParaRPr lang="zh-CN" altLang="en-US" dirty="0"/>
        </a:p>
      </dgm:t>
    </dgm:pt>
    <dgm:pt modelId="{1B243F34-FCFB-48D6-A8FF-A286F65DAA33}" type="parTrans" cxnId="{F3E85D06-2AB5-4A09-8762-D1A4E3793130}">
      <dgm:prSet/>
      <dgm:spPr/>
      <dgm:t>
        <a:bodyPr/>
        <a:lstStyle/>
        <a:p>
          <a:endParaRPr lang="zh-CN" altLang="en-US"/>
        </a:p>
      </dgm:t>
    </dgm:pt>
    <dgm:pt modelId="{FB817A9D-BBE7-4B9F-A881-218C6B86D514}" type="sibTrans" cxnId="{F3E85D06-2AB5-4A09-8762-D1A4E3793130}">
      <dgm:prSet/>
      <dgm:spPr/>
      <dgm:t>
        <a:bodyPr/>
        <a:lstStyle/>
        <a:p>
          <a:endParaRPr lang="zh-CN" altLang="en-US"/>
        </a:p>
      </dgm:t>
    </dgm:pt>
    <dgm:pt modelId="{D79CA45B-AE0B-4063-ACED-38FB6BAD738D}">
      <dgm:prSet phldrT="[文本]"/>
      <dgm:spPr/>
      <dgm:t>
        <a:bodyPr/>
        <a:lstStyle/>
        <a:p>
          <a:r>
            <a:rPr lang="zh-CN" altLang="en-US" dirty="0" smtClean="0"/>
            <a:t>窄带优势</a:t>
          </a:r>
          <a:endParaRPr lang="zh-CN" altLang="en-US" dirty="0"/>
        </a:p>
      </dgm:t>
    </dgm:pt>
    <dgm:pt modelId="{ED77936F-16F8-4935-8139-012E373FA320}" type="parTrans" cxnId="{A4D000BF-C6B1-467F-A432-B4CD66F1B937}">
      <dgm:prSet/>
      <dgm:spPr/>
      <dgm:t>
        <a:bodyPr/>
        <a:lstStyle/>
        <a:p>
          <a:endParaRPr lang="zh-CN" altLang="en-US"/>
        </a:p>
      </dgm:t>
    </dgm:pt>
    <dgm:pt modelId="{3314C085-4E88-400A-BD99-D37C3BCFE516}" type="sibTrans" cxnId="{A4D000BF-C6B1-467F-A432-B4CD66F1B937}">
      <dgm:prSet/>
      <dgm:spPr/>
      <dgm:t>
        <a:bodyPr/>
        <a:lstStyle/>
        <a:p>
          <a:endParaRPr lang="zh-CN" altLang="en-US"/>
        </a:p>
      </dgm:t>
    </dgm:pt>
    <dgm:pt modelId="{99EB8494-E886-4924-A3C1-982762FAFFB6}" type="pres">
      <dgm:prSet presAssocID="{0A2C9339-9FA2-4770-B02E-3500AA0738D4}" presName="Name0" presStyleCnt="0">
        <dgm:presLayoutVars>
          <dgm:dir/>
          <dgm:animLvl val="lvl"/>
          <dgm:resizeHandles val="exact"/>
        </dgm:presLayoutVars>
      </dgm:prSet>
      <dgm:spPr/>
      <dgm:t>
        <a:bodyPr/>
        <a:lstStyle/>
        <a:p>
          <a:endParaRPr lang="zh-CN" altLang="en-US"/>
        </a:p>
      </dgm:t>
    </dgm:pt>
    <dgm:pt modelId="{FEF1270A-9EAB-4D53-AD10-26235434047F}" type="pres">
      <dgm:prSet presAssocID="{53F6FE38-F54C-4948-88E4-1F022B5202E5}" presName="linNode" presStyleCnt="0"/>
      <dgm:spPr/>
      <dgm:t>
        <a:bodyPr/>
        <a:lstStyle/>
        <a:p>
          <a:endParaRPr lang="zh-CN" altLang="en-US"/>
        </a:p>
      </dgm:t>
    </dgm:pt>
    <dgm:pt modelId="{B627AE66-3830-4DD9-96B6-C04E0F878943}" type="pres">
      <dgm:prSet presAssocID="{53F6FE38-F54C-4948-88E4-1F022B5202E5}" presName="parentText" presStyleLbl="node1" presStyleIdx="0" presStyleCnt="6">
        <dgm:presLayoutVars>
          <dgm:chMax val="1"/>
          <dgm:bulletEnabled val="1"/>
        </dgm:presLayoutVars>
      </dgm:prSet>
      <dgm:spPr/>
      <dgm:t>
        <a:bodyPr/>
        <a:lstStyle/>
        <a:p>
          <a:endParaRPr lang="zh-CN" altLang="en-US"/>
        </a:p>
      </dgm:t>
    </dgm:pt>
    <dgm:pt modelId="{0B3A37ED-21AB-48B8-A84A-E7C1E4FDABDB}" type="pres">
      <dgm:prSet presAssocID="{53F6FE38-F54C-4948-88E4-1F022B5202E5}" presName="descendantText" presStyleLbl="alignAccFollowNode1" presStyleIdx="0" presStyleCnt="6">
        <dgm:presLayoutVars>
          <dgm:bulletEnabled val="1"/>
        </dgm:presLayoutVars>
      </dgm:prSet>
      <dgm:spPr/>
      <dgm:t>
        <a:bodyPr/>
        <a:lstStyle/>
        <a:p>
          <a:endParaRPr lang="zh-CN" altLang="en-US"/>
        </a:p>
      </dgm:t>
    </dgm:pt>
    <dgm:pt modelId="{85E7D5C5-2284-4FBA-B937-94A2B5B85978}" type="pres">
      <dgm:prSet presAssocID="{CA6EE381-5F83-4F35-B606-CB33344A26F9}" presName="sp" presStyleCnt="0"/>
      <dgm:spPr/>
      <dgm:t>
        <a:bodyPr/>
        <a:lstStyle/>
        <a:p>
          <a:endParaRPr lang="zh-CN" altLang="en-US"/>
        </a:p>
      </dgm:t>
    </dgm:pt>
    <dgm:pt modelId="{695B40EA-E84E-447C-8276-AC78640C6D4B}" type="pres">
      <dgm:prSet presAssocID="{E92DE527-E0B4-4FB8-82F2-D8EB9794CC96}" presName="linNode" presStyleCnt="0"/>
      <dgm:spPr/>
      <dgm:t>
        <a:bodyPr/>
        <a:lstStyle/>
        <a:p>
          <a:endParaRPr lang="zh-CN" altLang="en-US"/>
        </a:p>
      </dgm:t>
    </dgm:pt>
    <dgm:pt modelId="{7F359478-75C7-488B-B871-4E524B8EDE08}" type="pres">
      <dgm:prSet presAssocID="{E92DE527-E0B4-4FB8-82F2-D8EB9794CC96}" presName="parentText" presStyleLbl="node1" presStyleIdx="1" presStyleCnt="6">
        <dgm:presLayoutVars>
          <dgm:chMax val="1"/>
          <dgm:bulletEnabled val="1"/>
        </dgm:presLayoutVars>
      </dgm:prSet>
      <dgm:spPr/>
      <dgm:t>
        <a:bodyPr/>
        <a:lstStyle/>
        <a:p>
          <a:endParaRPr lang="zh-CN" altLang="en-US"/>
        </a:p>
      </dgm:t>
    </dgm:pt>
    <dgm:pt modelId="{989FFAE7-374C-4325-9DBF-29E2A36B545A}" type="pres">
      <dgm:prSet presAssocID="{E92DE527-E0B4-4FB8-82F2-D8EB9794CC96}" presName="descendantText" presStyleLbl="alignAccFollowNode1" presStyleIdx="1" presStyleCnt="6">
        <dgm:presLayoutVars>
          <dgm:bulletEnabled val="1"/>
        </dgm:presLayoutVars>
      </dgm:prSet>
      <dgm:spPr/>
      <dgm:t>
        <a:bodyPr/>
        <a:lstStyle/>
        <a:p>
          <a:endParaRPr lang="zh-CN" altLang="en-US"/>
        </a:p>
      </dgm:t>
    </dgm:pt>
    <dgm:pt modelId="{63B58E80-BAD7-4C0D-9A61-DD5CC449DCB8}" type="pres">
      <dgm:prSet presAssocID="{230FDB7C-216B-4E83-8A2C-E36CF3FA1CF4}" presName="sp" presStyleCnt="0"/>
      <dgm:spPr/>
      <dgm:t>
        <a:bodyPr/>
        <a:lstStyle/>
        <a:p>
          <a:endParaRPr lang="zh-CN" altLang="en-US"/>
        </a:p>
      </dgm:t>
    </dgm:pt>
    <dgm:pt modelId="{832ED003-D9FA-4567-AAB5-91E7D4CAEF8A}" type="pres">
      <dgm:prSet presAssocID="{BE3657F6-AAB1-468D-B3F0-D44311370049}" presName="linNode" presStyleCnt="0"/>
      <dgm:spPr/>
      <dgm:t>
        <a:bodyPr/>
        <a:lstStyle/>
        <a:p>
          <a:endParaRPr lang="zh-CN" altLang="en-US"/>
        </a:p>
      </dgm:t>
    </dgm:pt>
    <dgm:pt modelId="{130723B6-3AB7-4EAA-B1F9-BA3241C84CA2}" type="pres">
      <dgm:prSet presAssocID="{BE3657F6-AAB1-468D-B3F0-D44311370049}" presName="parentText" presStyleLbl="node1" presStyleIdx="2" presStyleCnt="6">
        <dgm:presLayoutVars>
          <dgm:chMax val="1"/>
          <dgm:bulletEnabled val="1"/>
        </dgm:presLayoutVars>
      </dgm:prSet>
      <dgm:spPr/>
      <dgm:t>
        <a:bodyPr/>
        <a:lstStyle/>
        <a:p>
          <a:endParaRPr lang="zh-CN" altLang="en-US"/>
        </a:p>
      </dgm:t>
    </dgm:pt>
    <dgm:pt modelId="{CC76FCBC-C038-4091-A3BD-BE0344E81B84}" type="pres">
      <dgm:prSet presAssocID="{BE3657F6-AAB1-468D-B3F0-D44311370049}" presName="descendantText" presStyleLbl="alignAccFollowNode1" presStyleIdx="2" presStyleCnt="6">
        <dgm:presLayoutVars>
          <dgm:bulletEnabled val="1"/>
        </dgm:presLayoutVars>
      </dgm:prSet>
      <dgm:spPr/>
      <dgm:t>
        <a:bodyPr/>
        <a:lstStyle/>
        <a:p>
          <a:endParaRPr lang="zh-CN" altLang="en-US"/>
        </a:p>
      </dgm:t>
    </dgm:pt>
    <dgm:pt modelId="{5116BDEE-23C5-4FD7-8455-783DBA002356}" type="pres">
      <dgm:prSet presAssocID="{1F6CC20B-9D50-4BD7-A49E-0336ED312B6A}" presName="sp" presStyleCnt="0"/>
      <dgm:spPr/>
      <dgm:t>
        <a:bodyPr/>
        <a:lstStyle/>
        <a:p>
          <a:endParaRPr lang="zh-CN" altLang="en-US"/>
        </a:p>
      </dgm:t>
    </dgm:pt>
    <dgm:pt modelId="{8EB0F500-0ED8-410E-B226-DAC0763A5512}" type="pres">
      <dgm:prSet presAssocID="{35F57521-77A3-41C2-AD40-ACBE72BAAB98}" presName="linNode" presStyleCnt="0"/>
      <dgm:spPr/>
      <dgm:t>
        <a:bodyPr/>
        <a:lstStyle/>
        <a:p>
          <a:endParaRPr lang="zh-CN" altLang="en-US"/>
        </a:p>
      </dgm:t>
    </dgm:pt>
    <dgm:pt modelId="{9D904D3F-7192-4141-A07F-B864DAE07F41}" type="pres">
      <dgm:prSet presAssocID="{35F57521-77A3-41C2-AD40-ACBE72BAAB98}" presName="parentText" presStyleLbl="node1" presStyleIdx="3" presStyleCnt="6">
        <dgm:presLayoutVars>
          <dgm:chMax val="1"/>
          <dgm:bulletEnabled val="1"/>
        </dgm:presLayoutVars>
      </dgm:prSet>
      <dgm:spPr/>
      <dgm:t>
        <a:bodyPr/>
        <a:lstStyle/>
        <a:p>
          <a:endParaRPr lang="zh-CN" altLang="en-US"/>
        </a:p>
      </dgm:t>
    </dgm:pt>
    <dgm:pt modelId="{415FE278-6506-49DC-A15C-C7978ECA9358}" type="pres">
      <dgm:prSet presAssocID="{35F57521-77A3-41C2-AD40-ACBE72BAAB98}" presName="descendantText" presStyleLbl="alignAccFollowNode1" presStyleIdx="3" presStyleCnt="6">
        <dgm:presLayoutVars>
          <dgm:bulletEnabled val="1"/>
        </dgm:presLayoutVars>
      </dgm:prSet>
      <dgm:spPr/>
      <dgm:t>
        <a:bodyPr/>
        <a:lstStyle/>
        <a:p>
          <a:endParaRPr lang="zh-CN" altLang="en-US"/>
        </a:p>
      </dgm:t>
    </dgm:pt>
    <dgm:pt modelId="{085FCA2C-DB24-4973-AEC0-5A95C49EAA96}" type="pres">
      <dgm:prSet presAssocID="{59D9C083-DEA8-4C80-9CC5-2BB3FC88F006}" presName="sp" presStyleCnt="0"/>
      <dgm:spPr/>
      <dgm:t>
        <a:bodyPr/>
        <a:lstStyle/>
        <a:p>
          <a:endParaRPr lang="zh-CN" altLang="en-US"/>
        </a:p>
      </dgm:t>
    </dgm:pt>
    <dgm:pt modelId="{47849876-B3C5-46FA-AAAB-8B09C1AC9220}" type="pres">
      <dgm:prSet presAssocID="{6F7E4014-151E-40F0-8604-C0C849EAE28C}" presName="linNode" presStyleCnt="0"/>
      <dgm:spPr/>
      <dgm:t>
        <a:bodyPr/>
        <a:lstStyle/>
        <a:p>
          <a:endParaRPr lang="zh-CN" altLang="en-US"/>
        </a:p>
      </dgm:t>
    </dgm:pt>
    <dgm:pt modelId="{AD4EEFF4-1026-46F0-A862-903D8CBD42F9}" type="pres">
      <dgm:prSet presAssocID="{6F7E4014-151E-40F0-8604-C0C849EAE28C}" presName="parentText" presStyleLbl="node1" presStyleIdx="4" presStyleCnt="6">
        <dgm:presLayoutVars>
          <dgm:chMax val="1"/>
          <dgm:bulletEnabled val="1"/>
        </dgm:presLayoutVars>
      </dgm:prSet>
      <dgm:spPr/>
      <dgm:t>
        <a:bodyPr/>
        <a:lstStyle/>
        <a:p>
          <a:endParaRPr lang="zh-CN" altLang="en-US"/>
        </a:p>
      </dgm:t>
    </dgm:pt>
    <dgm:pt modelId="{68AE389A-B710-4FBB-AF30-9D44B794C0C7}" type="pres">
      <dgm:prSet presAssocID="{6F7E4014-151E-40F0-8604-C0C849EAE28C}" presName="descendantText" presStyleLbl="alignAccFollowNode1" presStyleIdx="4" presStyleCnt="6">
        <dgm:presLayoutVars>
          <dgm:bulletEnabled val="1"/>
        </dgm:presLayoutVars>
      </dgm:prSet>
      <dgm:spPr/>
      <dgm:t>
        <a:bodyPr/>
        <a:lstStyle/>
        <a:p>
          <a:endParaRPr lang="zh-CN" altLang="en-US"/>
        </a:p>
      </dgm:t>
    </dgm:pt>
    <dgm:pt modelId="{06C99410-EFEF-44F2-A4E6-095ADBEEAC92}" type="pres">
      <dgm:prSet presAssocID="{226B681D-EAF9-46CF-8B39-04D050DC564E}" presName="sp" presStyleCnt="0"/>
      <dgm:spPr/>
      <dgm:t>
        <a:bodyPr/>
        <a:lstStyle/>
        <a:p>
          <a:endParaRPr lang="zh-CN" altLang="en-US"/>
        </a:p>
      </dgm:t>
    </dgm:pt>
    <dgm:pt modelId="{5CDB6573-54C2-4164-9C3E-0CF1D55A22F9}" type="pres">
      <dgm:prSet presAssocID="{825269EF-6F03-4443-902A-8415C937A369}" presName="linNode" presStyleCnt="0"/>
      <dgm:spPr/>
      <dgm:t>
        <a:bodyPr/>
        <a:lstStyle/>
        <a:p>
          <a:endParaRPr lang="zh-CN" altLang="en-US"/>
        </a:p>
      </dgm:t>
    </dgm:pt>
    <dgm:pt modelId="{41AA026C-D5FD-4487-8880-15490C319AB2}" type="pres">
      <dgm:prSet presAssocID="{825269EF-6F03-4443-902A-8415C937A369}" presName="parentText" presStyleLbl="node1" presStyleIdx="5" presStyleCnt="6">
        <dgm:presLayoutVars>
          <dgm:chMax val="1"/>
          <dgm:bulletEnabled val="1"/>
        </dgm:presLayoutVars>
      </dgm:prSet>
      <dgm:spPr/>
      <dgm:t>
        <a:bodyPr/>
        <a:lstStyle/>
        <a:p>
          <a:endParaRPr lang="zh-CN" altLang="en-US"/>
        </a:p>
      </dgm:t>
    </dgm:pt>
    <dgm:pt modelId="{CF454A6C-67DE-43F1-A0A8-8CD61717366E}" type="pres">
      <dgm:prSet presAssocID="{825269EF-6F03-4443-902A-8415C937A369}" presName="descendantText" presStyleLbl="alignAccFollowNode1" presStyleIdx="5" presStyleCnt="6">
        <dgm:presLayoutVars>
          <dgm:bulletEnabled val="1"/>
        </dgm:presLayoutVars>
      </dgm:prSet>
      <dgm:spPr/>
      <dgm:t>
        <a:bodyPr/>
        <a:lstStyle/>
        <a:p>
          <a:endParaRPr lang="zh-CN" altLang="en-US"/>
        </a:p>
      </dgm:t>
    </dgm:pt>
  </dgm:ptLst>
  <dgm:cxnLst>
    <dgm:cxn modelId="{3DD4E13D-D653-4112-A21D-D39B4035CA21}" srcId="{35F57521-77A3-41C2-AD40-ACBE72BAAB98}" destId="{0DE10458-2273-4D59-BD29-E45A6DF7F3DA}" srcOrd="1" destOrd="0" parTransId="{40E087EF-F9E6-46D8-B97B-AAC740C39FA9}" sibTransId="{1EA6C972-01BD-4DE2-A049-B13EAAF17273}"/>
    <dgm:cxn modelId="{BDC6C83C-F2DE-464B-8FF8-887A36321223}" type="presOf" srcId="{57F7FD13-A282-48DA-9CC8-7F51E77E5BE3}" destId="{CF454A6C-67DE-43F1-A0A8-8CD61717366E}" srcOrd="0" destOrd="1" presId="urn:microsoft.com/office/officeart/2005/8/layout/vList5"/>
    <dgm:cxn modelId="{94DE5274-60BD-497D-86A2-543B15364978}" type="presOf" srcId="{53F6FE38-F54C-4948-88E4-1F022B5202E5}" destId="{B627AE66-3830-4DD9-96B6-C04E0F878943}" srcOrd="0" destOrd="0" presId="urn:microsoft.com/office/officeart/2005/8/layout/vList5"/>
    <dgm:cxn modelId="{046F8297-6913-467F-BEAD-9CE98BAB44FD}" srcId="{BE3657F6-AAB1-468D-B3F0-D44311370049}" destId="{31EF6E5E-84CD-46F7-9D3C-F4DC63CFF136}" srcOrd="1" destOrd="0" parTransId="{4DBA386A-FFF9-48DA-ABEA-EEF03312DE84}" sibTransId="{DE4DDC98-285B-4C65-8285-2182BAD2FEF5}"/>
    <dgm:cxn modelId="{51C0CC27-C4A2-425F-9EE0-AB2D98BD3082}" type="presOf" srcId="{0001CF7D-2F6D-4611-B627-5C9B30A60865}" destId="{415FE278-6506-49DC-A15C-C7978ECA9358}" srcOrd="0" destOrd="0" presId="urn:microsoft.com/office/officeart/2005/8/layout/vList5"/>
    <dgm:cxn modelId="{B65AF879-5D74-4BC0-BA79-3434CCC1B73D}" srcId="{0A2C9339-9FA2-4770-B02E-3500AA0738D4}" destId="{53F6FE38-F54C-4948-88E4-1F022B5202E5}" srcOrd="0" destOrd="0" parTransId="{B5AE8599-89C8-4A0B-B545-67CB41D9B69E}" sibTransId="{CA6EE381-5F83-4F35-B606-CB33344A26F9}"/>
    <dgm:cxn modelId="{62DE237B-D8E0-424E-BAA6-2DDDC49DEDC4}" type="presOf" srcId="{A726DF75-76F0-459A-A220-91C780D6DEA0}" destId="{68AE389A-B710-4FBB-AF30-9D44B794C0C7}" srcOrd="0" destOrd="1" presId="urn:microsoft.com/office/officeart/2005/8/layout/vList5"/>
    <dgm:cxn modelId="{66A8985D-FC1E-48D7-A332-F8956DD26DB3}" srcId="{35F57521-77A3-41C2-AD40-ACBE72BAAB98}" destId="{0001CF7D-2F6D-4611-B627-5C9B30A60865}" srcOrd="0" destOrd="0" parTransId="{6B21433E-0C2F-4702-BED5-3CEA769617B1}" sibTransId="{F06244FA-0558-4622-889F-4CBA3BCD4ADF}"/>
    <dgm:cxn modelId="{F3E85D06-2AB5-4A09-8762-D1A4E3793130}" srcId="{825269EF-6F03-4443-902A-8415C937A369}" destId="{57F7FD13-A282-48DA-9CC8-7F51E77E5BE3}" srcOrd="1" destOrd="0" parTransId="{1B243F34-FCFB-48D6-A8FF-A286F65DAA33}" sibTransId="{FB817A9D-BBE7-4B9F-A881-218C6B86D514}"/>
    <dgm:cxn modelId="{484108D1-C181-4F22-8C03-8AE75A9EC896}" srcId="{E92DE527-E0B4-4FB8-82F2-D8EB9794CC96}" destId="{466FF284-FE05-494C-BDB2-020286E22FA4}" srcOrd="1" destOrd="0" parTransId="{077CBA9D-58B1-4D92-B3FD-CE202F8B2E96}" sibTransId="{E9E7931E-E986-475A-859D-8025321275C2}"/>
    <dgm:cxn modelId="{FD32092D-8AE6-49BF-B297-84DDEBC8600F}" type="presOf" srcId="{31EF6E5E-84CD-46F7-9D3C-F4DC63CFF136}" destId="{CC76FCBC-C038-4091-A3BD-BE0344E81B84}" srcOrd="0" destOrd="1" presId="urn:microsoft.com/office/officeart/2005/8/layout/vList5"/>
    <dgm:cxn modelId="{C3CC3940-D6FD-4947-BB41-4A5172617F30}" type="presOf" srcId="{16C22DB0-81F8-413B-A724-EB4EE4B7EA68}" destId="{0B3A37ED-21AB-48B8-A84A-E7C1E4FDABDB}" srcOrd="0" destOrd="1" presId="urn:microsoft.com/office/officeart/2005/8/layout/vList5"/>
    <dgm:cxn modelId="{2C764E86-76B1-4C88-B46A-2D48FA654E1C}" type="presOf" srcId="{825269EF-6F03-4443-902A-8415C937A369}" destId="{41AA026C-D5FD-4487-8880-15490C319AB2}" srcOrd="0" destOrd="0" presId="urn:microsoft.com/office/officeart/2005/8/layout/vList5"/>
    <dgm:cxn modelId="{A4D000BF-C6B1-467F-A432-B4CD66F1B937}" srcId="{825269EF-6F03-4443-902A-8415C937A369}" destId="{D79CA45B-AE0B-4063-ACED-38FB6BAD738D}" srcOrd="0" destOrd="0" parTransId="{ED77936F-16F8-4935-8139-012E373FA320}" sibTransId="{3314C085-4E88-400A-BD99-D37C3BCFE516}"/>
    <dgm:cxn modelId="{F4D6E2FA-CC0C-49EE-8225-098ECFCA3F82}" srcId="{0A2C9339-9FA2-4770-B02E-3500AA0738D4}" destId="{BE3657F6-AAB1-468D-B3F0-D44311370049}" srcOrd="2" destOrd="0" parTransId="{1B632E3D-A2AA-40FD-85B8-02DB23AEFDAD}" sibTransId="{1F6CC20B-9D50-4BD7-A49E-0336ED312B6A}"/>
    <dgm:cxn modelId="{84C2F6F4-A0DC-4C5A-B485-482CFE4B120F}" type="presOf" srcId="{E9752BFE-D2F7-4A05-97D6-B5369844C933}" destId="{0B3A37ED-21AB-48B8-A84A-E7C1E4FDABDB}" srcOrd="0" destOrd="0" presId="urn:microsoft.com/office/officeart/2005/8/layout/vList5"/>
    <dgm:cxn modelId="{5EAA3A2C-599F-47C0-BF60-6348CDF27A14}" type="presOf" srcId="{0A2C9339-9FA2-4770-B02E-3500AA0738D4}" destId="{99EB8494-E886-4924-A3C1-982762FAFFB6}" srcOrd="0" destOrd="0" presId="urn:microsoft.com/office/officeart/2005/8/layout/vList5"/>
    <dgm:cxn modelId="{384B5B1C-2AB3-42FA-A728-F3697CA58E58}" type="presOf" srcId="{E92DE527-E0B4-4FB8-82F2-D8EB9794CC96}" destId="{7F359478-75C7-488B-B871-4E524B8EDE08}" srcOrd="0" destOrd="0" presId="urn:microsoft.com/office/officeart/2005/8/layout/vList5"/>
    <dgm:cxn modelId="{A7FBA1AF-DDB0-4889-9528-4EDCBCDF481F}" type="presOf" srcId="{C66BE391-61C5-408A-883A-BD98DBF736B3}" destId="{989FFAE7-374C-4325-9DBF-29E2A36B545A}" srcOrd="0" destOrd="0" presId="urn:microsoft.com/office/officeart/2005/8/layout/vList5"/>
    <dgm:cxn modelId="{1A043218-3689-42A4-AA50-CDFDC323CD36}" srcId="{0A2C9339-9FA2-4770-B02E-3500AA0738D4}" destId="{E92DE527-E0B4-4FB8-82F2-D8EB9794CC96}" srcOrd="1" destOrd="0" parTransId="{88A27E51-1118-4795-B827-AE7DA68D5CE5}" sibTransId="{230FDB7C-216B-4E83-8A2C-E36CF3FA1CF4}"/>
    <dgm:cxn modelId="{6C7462F1-D0E4-4352-A658-E899687387BD}" srcId="{0A2C9339-9FA2-4770-B02E-3500AA0738D4}" destId="{6F7E4014-151E-40F0-8604-C0C849EAE28C}" srcOrd="4" destOrd="0" parTransId="{8BADA285-7867-4AC4-896E-0B0666B33B95}" sibTransId="{226B681D-EAF9-46CF-8B39-04D050DC564E}"/>
    <dgm:cxn modelId="{779807D4-A11A-4B8A-83DB-4D51A5ECD298}" type="presOf" srcId="{35F57521-77A3-41C2-AD40-ACBE72BAAB98}" destId="{9D904D3F-7192-4141-A07F-B864DAE07F41}" srcOrd="0" destOrd="0" presId="urn:microsoft.com/office/officeart/2005/8/layout/vList5"/>
    <dgm:cxn modelId="{F8A48BF6-7A99-44A1-8B89-D79D198D3DC2}" srcId="{53F6FE38-F54C-4948-88E4-1F022B5202E5}" destId="{E9752BFE-D2F7-4A05-97D6-B5369844C933}" srcOrd="0" destOrd="0" parTransId="{E3A31394-8B0B-437C-8021-7B0559279575}" sibTransId="{998812E7-D990-4B3A-9881-3C957BE042A9}"/>
    <dgm:cxn modelId="{B871372A-5E92-4AD3-A811-92CBFE7E9568}" srcId="{0A2C9339-9FA2-4770-B02E-3500AA0738D4}" destId="{35F57521-77A3-41C2-AD40-ACBE72BAAB98}" srcOrd="3" destOrd="0" parTransId="{91A6ADE5-19CD-4C68-AE5C-92BDB99322AC}" sibTransId="{59D9C083-DEA8-4C80-9CC5-2BB3FC88F006}"/>
    <dgm:cxn modelId="{E8BBF438-E414-482E-9831-0D71253C4D89}" type="presOf" srcId="{466FF284-FE05-494C-BDB2-020286E22FA4}" destId="{989FFAE7-374C-4325-9DBF-29E2A36B545A}" srcOrd="0" destOrd="1" presId="urn:microsoft.com/office/officeart/2005/8/layout/vList5"/>
    <dgm:cxn modelId="{A46A4391-F743-41E6-A33A-FF7DD9277248}" srcId="{0A2C9339-9FA2-4770-B02E-3500AA0738D4}" destId="{825269EF-6F03-4443-902A-8415C937A369}" srcOrd="5" destOrd="0" parTransId="{BE3DBCFD-8563-4074-8977-5AD58D3BDA38}" sibTransId="{723FC914-396E-4F55-A011-8E66ACE67194}"/>
    <dgm:cxn modelId="{7E73F83F-EB34-4469-91F9-05DD9CA82700}" srcId="{BE3657F6-AAB1-468D-B3F0-D44311370049}" destId="{C7A01F47-B251-4F69-8FDB-CD32B9C6A731}" srcOrd="0" destOrd="0" parTransId="{9A96E292-89C1-4AFB-B906-9782F38BD971}" sibTransId="{2DB1E222-11CC-49F0-8F44-C7AF6AC029E4}"/>
    <dgm:cxn modelId="{0BA2E537-BE33-4F16-8266-B074922FCFA7}" srcId="{6F7E4014-151E-40F0-8604-C0C849EAE28C}" destId="{A726DF75-76F0-459A-A220-91C780D6DEA0}" srcOrd="1" destOrd="0" parTransId="{07829CAC-C31F-4B2E-995E-8497CDDAD648}" sibTransId="{9C797514-3FA6-428F-B0A7-FA3F4A7A74A3}"/>
    <dgm:cxn modelId="{04FF7EB0-0480-419B-B418-11D57B8759BD}" type="presOf" srcId="{0DE10458-2273-4D59-BD29-E45A6DF7F3DA}" destId="{415FE278-6506-49DC-A15C-C7978ECA9358}" srcOrd="0" destOrd="1" presId="urn:microsoft.com/office/officeart/2005/8/layout/vList5"/>
    <dgm:cxn modelId="{03FF7EE2-F309-4965-BC28-F871A2F39A86}" type="presOf" srcId="{C7A01F47-B251-4F69-8FDB-CD32B9C6A731}" destId="{CC76FCBC-C038-4091-A3BD-BE0344E81B84}" srcOrd="0" destOrd="0" presId="urn:microsoft.com/office/officeart/2005/8/layout/vList5"/>
    <dgm:cxn modelId="{BD9B272A-B9D3-455D-9D36-F9E3AFC783C9}" type="presOf" srcId="{6F7E4014-151E-40F0-8604-C0C849EAE28C}" destId="{AD4EEFF4-1026-46F0-A862-903D8CBD42F9}" srcOrd="0" destOrd="0" presId="urn:microsoft.com/office/officeart/2005/8/layout/vList5"/>
    <dgm:cxn modelId="{E46668AD-585C-4EE5-B5E9-A1F47CA19195}" srcId="{6F7E4014-151E-40F0-8604-C0C849EAE28C}" destId="{01EDB85E-D353-4242-9D1B-142D0E0BB827}" srcOrd="0" destOrd="0" parTransId="{ADCCFA79-579B-4130-8A03-59EE553F25FC}" sibTransId="{C215337E-29A6-4D0D-8A34-09800CC4C497}"/>
    <dgm:cxn modelId="{0D6D0110-9D7B-48ED-898D-F217254284E0}" type="presOf" srcId="{D79CA45B-AE0B-4063-ACED-38FB6BAD738D}" destId="{CF454A6C-67DE-43F1-A0A8-8CD61717366E}" srcOrd="0" destOrd="0" presId="urn:microsoft.com/office/officeart/2005/8/layout/vList5"/>
    <dgm:cxn modelId="{47773AE1-5F26-40D9-8283-DF5730A0F6C0}" type="presOf" srcId="{BE3657F6-AAB1-468D-B3F0-D44311370049}" destId="{130723B6-3AB7-4EAA-B1F9-BA3241C84CA2}" srcOrd="0" destOrd="0" presId="urn:microsoft.com/office/officeart/2005/8/layout/vList5"/>
    <dgm:cxn modelId="{3CA8EC65-20EF-44B2-8A63-99C177B96643}" srcId="{E92DE527-E0B4-4FB8-82F2-D8EB9794CC96}" destId="{C66BE391-61C5-408A-883A-BD98DBF736B3}" srcOrd="0" destOrd="0" parTransId="{83BB4393-EA0F-4F73-8802-CBDCAAF82781}" sibTransId="{7436457E-2833-4909-8235-003BC56DD05D}"/>
    <dgm:cxn modelId="{5F71E436-A23A-4068-A854-FF814C3A7440}" type="presOf" srcId="{01EDB85E-D353-4242-9D1B-142D0E0BB827}" destId="{68AE389A-B710-4FBB-AF30-9D44B794C0C7}" srcOrd="0" destOrd="0" presId="urn:microsoft.com/office/officeart/2005/8/layout/vList5"/>
    <dgm:cxn modelId="{6D3216EE-5777-4089-B899-BF6D92AC2FFA}" srcId="{53F6FE38-F54C-4948-88E4-1F022B5202E5}" destId="{16C22DB0-81F8-413B-A724-EB4EE4B7EA68}" srcOrd="1" destOrd="0" parTransId="{A9B42D2B-D849-4A7B-B6E2-C5C8BC96E7B0}" sibTransId="{D8D3EB13-92A0-4C3D-AF05-66C4F76EF6B2}"/>
    <dgm:cxn modelId="{E3C80C15-67DB-419B-87AA-BECB963CB2F0}" type="presParOf" srcId="{99EB8494-E886-4924-A3C1-982762FAFFB6}" destId="{FEF1270A-9EAB-4D53-AD10-26235434047F}" srcOrd="0" destOrd="0" presId="urn:microsoft.com/office/officeart/2005/8/layout/vList5"/>
    <dgm:cxn modelId="{DE115A08-AF68-41AD-BD88-65D3C5C98072}" type="presParOf" srcId="{FEF1270A-9EAB-4D53-AD10-26235434047F}" destId="{B627AE66-3830-4DD9-96B6-C04E0F878943}" srcOrd="0" destOrd="0" presId="urn:microsoft.com/office/officeart/2005/8/layout/vList5"/>
    <dgm:cxn modelId="{A5FAFF16-EBC5-4A89-B789-2C2D448EEC24}" type="presParOf" srcId="{FEF1270A-9EAB-4D53-AD10-26235434047F}" destId="{0B3A37ED-21AB-48B8-A84A-E7C1E4FDABDB}" srcOrd="1" destOrd="0" presId="urn:microsoft.com/office/officeart/2005/8/layout/vList5"/>
    <dgm:cxn modelId="{B0C096B5-E2E0-43AA-BE07-DA9270CBF411}" type="presParOf" srcId="{99EB8494-E886-4924-A3C1-982762FAFFB6}" destId="{85E7D5C5-2284-4FBA-B937-94A2B5B85978}" srcOrd="1" destOrd="0" presId="urn:microsoft.com/office/officeart/2005/8/layout/vList5"/>
    <dgm:cxn modelId="{99068338-B03C-4529-87FB-A408CA4915D3}" type="presParOf" srcId="{99EB8494-E886-4924-A3C1-982762FAFFB6}" destId="{695B40EA-E84E-447C-8276-AC78640C6D4B}" srcOrd="2" destOrd="0" presId="urn:microsoft.com/office/officeart/2005/8/layout/vList5"/>
    <dgm:cxn modelId="{28849A0C-6D6F-4EDB-BC38-50F33D76B032}" type="presParOf" srcId="{695B40EA-E84E-447C-8276-AC78640C6D4B}" destId="{7F359478-75C7-488B-B871-4E524B8EDE08}" srcOrd="0" destOrd="0" presId="urn:microsoft.com/office/officeart/2005/8/layout/vList5"/>
    <dgm:cxn modelId="{C1777619-2B7E-464C-8978-31F0C1BDAFBE}" type="presParOf" srcId="{695B40EA-E84E-447C-8276-AC78640C6D4B}" destId="{989FFAE7-374C-4325-9DBF-29E2A36B545A}" srcOrd="1" destOrd="0" presId="urn:microsoft.com/office/officeart/2005/8/layout/vList5"/>
    <dgm:cxn modelId="{42B7D65D-4361-4E1A-81AC-667773D1A45B}" type="presParOf" srcId="{99EB8494-E886-4924-A3C1-982762FAFFB6}" destId="{63B58E80-BAD7-4C0D-9A61-DD5CC449DCB8}" srcOrd="3" destOrd="0" presId="urn:microsoft.com/office/officeart/2005/8/layout/vList5"/>
    <dgm:cxn modelId="{D23E311C-A14E-49F5-8447-5D1DD5CDC7AF}" type="presParOf" srcId="{99EB8494-E886-4924-A3C1-982762FAFFB6}" destId="{832ED003-D9FA-4567-AAB5-91E7D4CAEF8A}" srcOrd="4" destOrd="0" presId="urn:microsoft.com/office/officeart/2005/8/layout/vList5"/>
    <dgm:cxn modelId="{98F864FC-5F75-464A-BA21-24C46936E8F7}" type="presParOf" srcId="{832ED003-D9FA-4567-AAB5-91E7D4CAEF8A}" destId="{130723B6-3AB7-4EAA-B1F9-BA3241C84CA2}" srcOrd="0" destOrd="0" presId="urn:microsoft.com/office/officeart/2005/8/layout/vList5"/>
    <dgm:cxn modelId="{37685799-255C-4C67-802D-1D37CD8D5AA1}" type="presParOf" srcId="{832ED003-D9FA-4567-AAB5-91E7D4CAEF8A}" destId="{CC76FCBC-C038-4091-A3BD-BE0344E81B84}" srcOrd="1" destOrd="0" presId="urn:microsoft.com/office/officeart/2005/8/layout/vList5"/>
    <dgm:cxn modelId="{1E10BB46-FC03-4574-AC18-6999EE0676FF}" type="presParOf" srcId="{99EB8494-E886-4924-A3C1-982762FAFFB6}" destId="{5116BDEE-23C5-4FD7-8455-783DBA002356}" srcOrd="5" destOrd="0" presId="urn:microsoft.com/office/officeart/2005/8/layout/vList5"/>
    <dgm:cxn modelId="{4DB019A3-F768-4E16-B851-CE0238ADB99E}" type="presParOf" srcId="{99EB8494-E886-4924-A3C1-982762FAFFB6}" destId="{8EB0F500-0ED8-410E-B226-DAC0763A5512}" srcOrd="6" destOrd="0" presId="urn:microsoft.com/office/officeart/2005/8/layout/vList5"/>
    <dgm:cxn modelId="{C99B0E93-73A5-4C44-BA4D-AE0B8FCA0D78}" type="presParOf" srcId="{8EB0F500-0ED8-410E-B226-DAC0763A5512}" destId="{9D904D3F-7192-4141-A07F-B864DAE07F41}" srcOrd="0" destOrd="0" presId="urn:microsoft.com/office/officeart/2005/8/layout/vList5"/>
    <dgm:cxn modelId="{57F38CE4-0E70-4596-B929-192CB36B04E7}" type="presParOf" srcId="{8EB0F500-0ED8-410E-B226-DAC0763A5512}" destId="{415FE278-6506-49DC-A15C-C7978ECA9358}" srcOrd="1" destOrd="0" presId="urn:microsoft.com/office/officeart/2005/8/layout/vList5"/>
    <dgm:cxn modelId="{E014D247-FA9E-4ACE-AAB6-177D6B41BF98}" type="presParOf" srcId="{99EB8494-E886-4924-A3C1-982762FAFFB6}" destId="{085FCA2C-DB24-4973-AEC0-5A95C49EAA96}" srcOrd="7" destOrd="0" presId="urn:microsoft.com/office/officeart/2005/8/layout/vList5"/>
    <dgm:cxn modelId="{D10F2A92-35B0-4839-96EB-0316FFA593E2}" type="presParOf" srcId="{99EB8494-E886-4924-A3C1-982762FAFFB6}" destId="{47849876-B3C5-46FA-AAAB-8B09C1AC9220}" srcOrd="8" destOrd="0" presId="urn:microsoft.com/office/officeart/2005/8/layout/vList5"/>
    <dgm:cxn modelId="{A374DE17-DD37-4646-A607-98B3F4959331}" type="presParOf" srcId="{47849876-B3C5-46FA-AAAB-8B09C1AC9220}" destId="{AD4EEFF4-1026-46F0-A862-903D8CBD42F9}" srcOrd="0" destOrd="0" presId="urn:microsoft.com/office/officeart/2005/8/layout/vList5"/>
    <dgm:cxn modelId="{B125D115-467C-419F-AF34-01FB8B961FA9}" type="presParOf" srcId="{47849876-B3C5-46FA-AAAB-8B09C1AC9220}" destId="{68AE389A-B710-4FBB-AF30-9D44B794C0C7}" srcOrd="1" destOrd="0" presId="urn:microsoft.com/office/officeart/2005/8/layout/vList5"/>
    <dgm:cxn modelId="{ED930054-CB65-4F1C-89D2-7DDBD12C751F}" type="presParOf" srcId="{99EB8494-E886-4924-A3C1-982762FAFFB6}" destId="{06C99410-EFEF-44F2-A4E6-095ADBEEAC92}" srcOrd="9" destOrd="0" presId="urn:microsoft.com/office/officeart/2005/8/layout/vList5"/>
    <dgm:cxn modelId="{F3F5339A-6521-4660-A172-B49F7D711D0E}" type="presParOf" srcId="{99EB8494-E886-4924-A3C1-982762FAFFB6}" destId="{5CDB6573-54C2-4164-9C3E-0CF1D55A22F9}" srcOrd="10" destOrd="0" presId="urn:microsoft.com/office/officeart/2005/8/layout/vList5"/>
    <dgm:cxn modelId="{BCFD6E3B-380A-4035-9B18-3215E42EFF85}" type="presParOf" srcId="{5CDB6573-54C2-4164-9C3E-0CF1D55A22F9}" destId="{41AA026C-D5FD-4487-8880-15490C319AB2}" srcOrd="0" destOrd="0" presId="urn:microsoft.com/office/officeart/2005/8/layout/vList5"/>
    <dgm:cxn modelId="{6D21597E-7A87-4001-AE0D-A712D54174A2}" type="presParOf" srcId="{5CDB6573-54C2-4164-9C3E-0CF1D55A22F9}" destId="{CF454A6C-67DE-43F1-A0A8-8CD61717366E}"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719E6D2-97F2-4C74-8657-E460E00BF18B}" type="doc">
      <dgm:prSet loTypeId="urn:microsoft.com/office/officeart/2005/8/layout/gear1" loCatId="process" qsTypeId="urn:microsoft.com/office/officeart/2005/8/quickstyle/simple4" qsCatId="simple" csTypeId="urn:microsoft.com/office/officeart/2005/8/colors/colorful1" csCatId="colorful" phldr="1"/>
      <dgm:spPr/>
      <dgm:t>
        <a:bodyPr/>
        <a:lstStyle/>
        <a:p>
          <a:endParaRPr lang="zh-CN" altLang="en-US"/>
        </a:p>
      </dgm:t>
    </dgm:pt>
    <dgm:pt modelId="{41B40916-52DB-4D6F-BD05-78906C7D03BF}">
      <dgm:prSet phldrT="[文本]" custT="1"/>
      <dgm:spPr/>
      <dgm:t>
        <a:bodyPr/>
        <a:lstStyle/>
        <a:p>
          <a:r>
            <a:rPr lang="zh-CN" altLang="en-US" sz="1200" dirty="0" smtClean="0"/>
            <a:t>激励</a:t>
          </a:r>
          <a:endParaRPr lang="zh-CN" altLang="en-US" sz="1200" dirty="0"/>
        </a:p>
      </dgm:t>
    </dgm:pt>
    <dgm:pt modelId="{8A3F45D1-6DFE-45B6-8E83-E1C241E9F7BD}" type="parTrans" cxnId="{B45944BE-5930-4747-A830-3D79BC7CB758}">
      <dgm:prSet/>
      <dgm:spPr/>
      <dgm:t>
        <a:bodyPr/>
        <a:lstStyle/>
        <a:p>
          <a:endParaRPr lang="zh-CN" altLang="en-US" sz="1200"/>
        </a:p>
      </dgm:t>
    </dgm:pt>
    <dgm:pt modelId="{F5523751-BE0B-4B1E-AE9D-6711AB0AAD35}" type="sibTrans" cxnId="{B45944BE-5930-4747-A830-3D79BC7CB758}">
      <dgm:prSet/>
      <dgm:spPr/>
      <dgm:t>
        <a:bodyPr/>
        <a:lstStyle/>
        <a:p>
          <a:endParaRPr lang="zh-CN" altLang="en-US" sz="1200"/>
        </a:p>
      </dgm:t>
    </dgm:pt>
    <dgm:pt modelId="{22F2DEF2-07EF-4CEB-909D-045D1C2B3B65}">
      <dgm:prSet phldrT="[文本]" custT="1"/>
      <dgm:spPr/>
      <dgm:t>
        <a:bodyPr/>
        <a:lstStyle/>
        <a:p>
          <a:r>
            <a:rPr lang="zh-CN" altLang="en-US" sz="1200" dirty="0" smtClean="0"/>
            <a:t>把握方向</a:t>
          </a:r>
          <a:endParaRPr lang="zh-CN" altLang="en-US" sz="1200" dirty="0"/>
        </a:p>
      </dgm:t>
    </dgm:pt>
    <dgm:pt modelId="{D81CEA75-2B98-469A-BE3B-7294A739293F}" type="parTrans" cxnId="{1B99CAC3-3362-4E82-BAEE-88F6E0500F56}">
      <dgm:prSet/>
      <dgm:spPr/>
      <dgm:t>
        <a:bodyPr/>
        <a:lstStyle/>
        <a:p>
          <a:endParaRPr lang="zh-CN" altLang="en-US" sz="1200"/>
        </a:p>
      </dgm:t>
    </dgm:pt>
    <dgm:pt modelId="{47C1DBBA-4CC1-432D-A37D-BD040125A611}" type="sibTrans" cxnId="{1B99CAC3-3362-4E82-BAEE-88F6E0500F56}">
      <dgm:prSet/>
      <dgm:spPr/>
      <dgm:t>
        <a:bodyPr/>
        <a:lstStyle/>
        <a:p>
          <a:endParaRPr lang="zh-CN" altLang="en-US" sz="1200"/>
        </a:p>
      </dgm:t>
    </dgm:pt>
    <dgm:pt modelId="{88EC650E-3751-475C-B07A-23905C8F2178}">
      <dgm:prSet phldrT="[文本]" custT="1"/>
      <dgm:spPr/>
      <dgm:t>
        <a:bodyPr/>
        <a:lstStyle/>
        <a:p>
          <a:r>
            <a:rPr lang="zh-CN" altLang="en-US" sz="1200" dirty="0" smtClean="0"/>
            <a:t>需求分析</a:t>
          </a:r>
          <a:endParaRPr lang="zh-CN" altLang="en-US" sz="1200" dirty="0"/>
        </a:p>
      </dgm:t>
    </dgm:pt>
    <dgm:pt modelId="{B1D654E4-7492-43CC-8747-55CBA232B79D}" type="parTrans" cxnId="{8ADF21F3-DEE5-4B02-B416-C73BFF992623}">
      <dgm:prSet/>
      <dgm:spPr/>
      <dgm:t>
        <a:bodyPr/>
        <a:lstStyle/>
        <a:p>
          <a:endParaRPr lang="zh-CN" altLang="en-US" sz="1200"/>
        </a:p>
      </dgm:t>
    </dgm:pt>
    <dgm:pt modelId="{A4E1E715-C9D2-43E3-A7DD-0EF571E39F00}" type="sibTrans" cxnId="{8ADF21F3-DEE5-4B02-B416-C73BFF992623}">
      <dgm:prSet/>
      <dgm:spPr/>
      <dgm:t>
        <a:bodyPr/>
        <a:lstStyle/>
        <a:p>
          <a:endParaRPr lang="zh-CN" altLang="en-US" sz="1200"/>
        </a:p>
      </dgm:t>
    </dgm:pt>
    <dgm:pt modelId="{5E526DD7-92FB-4FDA-9DF5-CF944FBF3054}">
      <dgm:prSet phldrT="[文本]" custT="1"/>
      <dgm:spPr/>
      <dgm:t>
        <a:bodyPr/>
        <a:lstStyle/>
        <a:p>
          <a:r>
            <a:rPr lang="zh-CN" altLang="en-US" sz="1200" dirty="0" smtClean="0"/>
            <a:t>预研</a:t>
          </a:r>
          <a:endParaRPr lang="zh-CN" altLang="en-US" sz="1200" dirty="0"/>
        </a:p>
      </dgm:t>
    </dgm:pt>
    <dgm:pt modelId="{F279FCC5-D6D8-4850-BD87-59D99DF05F62}" type="parTrans" cxnId="{D5C0BF41-9D8F-4CCE-B1D1-E9D73F7EE609}">
      <dgm:prSet/>
      <dgm:spPr/>
      <dgm:t>
        <a:bodyPr/>
        <a:lstStyle/>
        <a:p>
          <a:endParaRPr lang="zh-CN" altLang="en-US" sz="1200"/>
        </a:p>
      </dgm:t>
    </dgm:pt>
    <dgm:pt modelId="{EE9713BD-2B76-4CDB-99A9-6C87132CD564}" type="sibTrans" cxnId="{D5C0BF41-9D8F-4CCE-B1D1-E9D73F7EE609}">
      <dgm:prSet/>
      <dgm:spPr/>
      <dgm:t>
        <a:bodyPr/>
        <a:lstStyle/>
        <a:p>
          <a:endParaRPr lang="zh-CN" altLang="en-US" sz="1200"/>
        </a:p>
      </dgm:t>
    </dgm:pt>
    <dgm:pt modelId="{0842E806-4ADE-4045-9688-7B40BD7D41C2}">
      <dgm:prSet phldrT="[文本]" custT="1"/>
      <dgm:spPr/>
      <dgm:t>
        <a:bodyPr/>
        <a:lstStyle/>
        <a:p>
          <a:r>
            <a:rPr lang="zh-CN" altLang="en-US" sz="1200" dirty="0" smtClean="0"/>
            <a:t>知识储备</a:t>
          </a:r>
          <a:endParaRPr lang="zh-CN" altLang="en-US" sz="1200" dirty="0"/>
        </a:p>
      </dgm:t>
    </dgm:pt>
    <dgm:pt modelId="{4C66C1A8-DABC-406A-B263-98BABA65E30B}" type="parTrans" cxnId="{57D115C7-A9B2-455F-8867-3A9663A20834}">
      <dgm:prSet/>
      <dgm:spPr/>
      <dgm:t>
        <a:bodyPr/>
        <a:lstStyle/>
        <a:p>
          <a:endParaRPr lang="zh-CN" altLang="en-US" sz="1200"/>
        </a:p>
      </dgm:t>
    </dgm:pt>
    <dgm:pt modelId="{D20CC9B4-5A1A-4BA4-BA05-E8C0FC5D0CCD}" type="sibTrans" cxnId="{57D115C7-A9B2-455F-8867-3A9663A20834}">
      <dgm:prSet/>
      <dgm:spPr/>
      <dgm:t>
        <a:bodyPr/>
        <a:lstStyle/>
        <a:p>
          <a:endParaRPr lang="zh-CN" altLang="en-US" sz="1200"/>
        </a:p>
      </dgm:t>
    </dgm:pt>
    <dgm:pt modelId="{EF397EAD-F850-4751-A180-7AC0426A66A8}">
      <dgm:prSet phldrT="[文本]" custT="1"/>
      <dgm:spPr/>
      <dgm:t>
        <a:bodyPr/>
        <a:lstStyle/>
        <a:p>
          <a:r>
            <a:rPr lang="zh-CN" altLang="en-US" sz="1200" dirty="0" smtClean="0"/>
            <a:t>思维扩展</a:t>
          </a:r>
          <a:endParaRPr lang="zh-CN" altLang="en-US" sz="1200" dirty="0"/>
        </a:p>
      </dgm:t>
    </dgm:pt>
    <dgm:pt modelId="{DEC62EC6-F2AB-4079-AF20-6E4E04BFDFB3}" type="parTrans" cxnId="{506E5F69-A68E-4208-B7B8-AD5E4D37C28F}">
      <dgm:prSet/>
      <dgm:spPr/>
      <dgm:t>
        <a:bodyPr/>
        <a:lstStyle/>
        <a:p>
          <a:endParaRPr lang="zh-CN" altLang="en-US" sz="1200"/>
        </a:p>
      </dgm:t>
    </dgm:pt>
    <dgm:pt modelId="{1B603FE0-6977-40F0-B850-E3BC43F0DE19}" type="sibTrans" cxnId="{506E5F69-A68E-4208-B7B8-AD5E4D37C28F}">
      <dgm:prSet/>
      <dgm:spPr/>
      <dgm:t>
        <a:bodyPr/>
        <a:lstStyle/>
        <a:p>
          <a:endParaRPr lang="zh-CN" altLang="en-US" sz="1200"/>
        </a:p>
      </dgm:t>
    </dgm:pt>
    <dgm:pt modelId="{280E8156-6176-4BA6-ADA0-EE43518832AC}">
      <dgm:prSet phldrT="[文本]" custT="1"/>
      <dgm:spPr/>
      <dgm:t>
        <a:bodyPr/>
        <a:lstStyle/>
        <a:p>
          <a:r>
            <a:rPr lang="zh-CN" altLang="en-US" sz="1200" dirty="0" smtClean="0"/>
            <a:t>培训</a:t>
          </a:r>
          <a:endParaRPr lang="zh-CN" altLang="en-US" sz="1200" dirty="0"/>
        </a:p>
      </dgm:t>
    </dgm:pt>
    <dgm:pt modelId="{6620F1E8-1D6D-4914-86D4-198058C7E2A0}" type="parTrans" cxnId="{75DCA541-C248-4640-A115-F4F046611982}">
      <dgm:prSet/>
      <dgm:spPr/>
      <dgm:t>
        <a:bodyPr/>
        <a:lstStyle/>
        <a:p>
          <a:endParaRPr lang="zh-CN" altLang="en-US" sz="1200"/>
        </a:p>
      </dgm:t>
    </dgm:pt>
    <dgm:pt modelId="{2B374FD7-5CE6-4B74-A207-E11AF9EAA795}" type="sibTrans" cxnId="{75DCA541-C248-4640-A115-F4F046611982}">
      <dgm:prSet/>
      <dgm:spPr/>
      <dgm:t>
        <a:bodyPr/>
        <a:lstStyle/>
        <a:p>
          <a:endParaRPr lang="zh-CN" altLang="en-US" sz="1200"/>
        </a:p>
      </dgm:t>
    </dgm:pt>
    <dgm:pt modelId="{407CE7B3-62A8-4908-B720-E368FFC55662}">
      <dgm:prSet phldrT="[文本]" custT="1"/>
      <dgm:spPr/>
      <dgm:t>
        <a:bodyPr/>
        <a:lstStyle/>
        <a:p>
          <a:r>
            <a:rPr lang="zh-CN" altLang="en-US" sz="1200" dirty="0" smtClean="0"/>
            <a:t>知识由点及面</a:t>
          </a:r>
          <a:endParaRPr lang="zh-CN" altLang="en-US" sz="1200" dirty="0"/>
        </a:p>
      </dgm:t>
    </dgm:pt>
    <dgm:pt modelId="{F8807E55-E23B-47B3-B630-C06AF7B03DAF}" type="parTrans" cxnId="{8E9BF488-7D10-4595-96A5-129F4B17E278}">
      <dgm:prSet/>
      <dgm:spPr/>
      <dgm:t>
        <a:bodyPr/>
        <a:lstStyle/>
        <a:p>
          <a:endParaRPr lang="zh-CN" altLang="en-US" sz="1200"/>
        </a:p>
      </dgm:t>
    </dgm:pt>
    <dgm:pt modelId="{C920F6B8-C43F-4639-8E43-E02A1FDBA599}" type="sibTrans" cxnId="{8E9BF488-7D10-4595-96A5-129F4B17E278}">
      <dgm:prSet/>
      <dgm:spPr/>
      <dgm:t>
        <a:bodyPr/>
        <a:lstStyle/>
        <a:p>
          <a:endParaRPr lang="zh-CN" altLang="en-US" sz="1200"/>
        </a:p>
      </dgm:t>
    </dgm:pt>
    <dgm:pt modelId="{7DA3BE0E-DDF6-451B-99A1-E71B06601421}">
      <dgm:prSet phldrT="[文本]" custT="1"/>
      <dgm:spPr/>
      <dgm:t>
        <a:bodyPr/>
        <a:lstStyle/>
        <a:p>
          <a:r>
            <a:rPr lang="zh-CN" altLang="en-US" sz="1200" dirty="0" smtClean="0"/>
            <a:t>灵感激发</a:t>
          </a:r>
          <a:endParaRPr lang="zh-CN" altLang="en-US" sz="1200" dirty="0"/>
        </a:p>
      </dgm:t>
    </dgm:pt>
    <dgm:pt modelId="{2047E51F-7784-42F8-8B6F-800A525BD6F8}" type="parTrans" cxnId="{7BAB396E-8C1D-4B6E-8CCC-78EA6C383B47}">
      <dgm:prSet/>
      <dgm:spPr/>
      <dgm:t>
        <a:bodyPr/>
        <a:lstStyle/>
        <a:p>
          <a:endParaRPr lang="zh-CN" altLang="en-US" sz="1200"/>
        </a:p>
      </dgm:t>
    </dgm:pt>
    <dgm:pt modelId="{F0A79CED-1B8B-4F1F-A254-71DC770271FB}" type="sibTrans" cxnId="{7BAB396E-8C1D-4B6E-8CCC-78EA6C383B47}">
      <dgm:prSet/>
      <dgm:spPr/>
      <dgm:t>
        <a:bodyPr/>
        <a:lstStyle/>
        <a:p>
          <a:endParaRPr lang="zh-CN" altLang="en-US" sz="1200"/>
        </a:p>
      </dgm:t>
    </dgm:pt>
    <dgm:pt modelId="{5FFABC25-484B-46B3-9546-F2851AE16831}" type="pres">
      <dgm:prSet presAssocID="{3719E6D2-97F2-4C74-8657-E460E00BF18B}" presName="composite" presStyleCnt="0">
        <dgm:presLayoutVars>
          <dgm:chMax val="3"/>
          <dgm:animLvl val="lvl"/>
          <dgm:resizeHandles val="exact"/>
        </dgm:presLayoutVars>
      </dgm:prSet>
      <dgm:spPr/>
      <dgm:t>
        <a:bodyPr/>
        <a:lstStyle/>
        <a:p>
          <a:endParaRPr lang="zh-CN" altLang="en-US"/>
        </a:p>
      </dgm:t>
    </dgm:pt>
    <dgm:pt modelId="{011A75CC-680E-4D41-BF4F-5A15BAEDB76A}" type="pres">
      <dgm:prSet presAssocID="{41B40916-52DB-4D6F-BD05-78906C7D03BF}" presName="gear1" presStyleLbl="node1" presStyleIdx="0" presStyleCnt="3">
        <dgm:presLayoutVars>
          <dgm:chMax val="1"/>
          <dgm:bulletEnabled val="1"/>
        </dgm:presLayoutVars>
      </dgm:prSet>
      <dgm:spPr/>
      <dgm:t>
        <a:bodyPr/>
        <a:lstStyle/>
        <a:p>
          <a:endParaRPr lang="zh-CN" altLang="en-US"/>
        </a:p>
      </dgm:t>
    </dgm:pt>
    <dgm:pt modelId="{DF5657CC-7902-47DD-8DDE-9C8FD1886AC6}" type="pres">
      <dgm:prSet presAssocID="{41B40916-52DB-4D6F-BD05-78906C7D03BF}" presName="gear1srcNode" presStyleLbl="node1" presStyleIdx="0" presStyleCnt="3"/>
      <dgm:spPr/>
      <dgm:t>
        <a:bodyPr/>
        <a:lstStyle/>
        <a:p>
          <a:endParaRPr lang="zh-CN" altLang="en-US"/>
        </a:p>
      </dgm:t>
    </dgm:pt>
    <dgm:pt modelId="{9A755415-550F-4675-9353-DD2033DBB7C6}" type="pres">
      <dgm:prSet presAssocID="{41B40916-52DB-4D6F-BD05-78906C7D03BF}" presName="gear1dstNode" presStyleLbl="node1" presStyleIdx="0" presStyleCnt="3"/>
      <dgm:spPr/>
      <dgm:t>
        <a:bodyPr/>
        <a:lstStyle/>
        <a:p>
          <a:endParaRPr lang="zh-CN" altLang="en-US"/>
        </a:p>
      </dgm:t>
    </dgm:pt>
    <dgm:pt modelId="{7149160C-22DA-4F22-8AF9-3C2AAFD37988}" type="pres">
      <dgm:prSet presAssocID="{41B40916-52DB-4D6F-BD05-78906C7D03BF}" presName="gear1ch" presStyleLbl="fgAcc1" presStyleIdx="0" presStyleCnt="3" custScaleX="177363" custScaleY="119780" custLinFactNeighborX="-78131" custLinFactNeighborY="4945">
        <dgm:presLayoutVars>
          <dgm:chMax val="0"/>
          <dgm:bulletEnabled val="1"/>
        </dgm:presLayoutVars>
      </dgm:prSet>
      <dgm:spPr/>
      <dgm:t>
        <a:bodyPr/>
        <a:lstStyle/>
        <a:p>
          <a:endParaRPr lang="zh-CN" altLang="en-US"/>
        </a:p>
      </dgm:t>
    </dgm:pt>
    <dgm:pt modelId="{C300CB28-450D-4785-A36A-75562AB1B570}" type="pres">
      <dgm:prSet presAssocID="{5E526DD7-92FB-4FDA-9DF5-CF944FBF3054}" presName="gear2" presStyleLbl="node1" presStyleIdx="1" presStyleCnt="3">
        <dgm:presLayoutVars>
          <dgm:chMax val="1"/>
          <dgm:bulletEnabled val="1"/>
        </dgm:presLayoutVars>
      </dgm:prSet>
      <dgm:spPr/>
      <dgm:t>
        <a:bodyPr/>
        <a:lstStyle/>
        <a:p>
          <a:endParaRPr lang="zh-CN" altLang="en-US"/>
        </a:p>
      </dgm:t>
    </dgm:pt>
    <dgm:pt modelId="{469DEC2A-7C70-4C1E-BD91-88DD134B7C7C}" type="pres">
      <dgm:prSet presAssocID="{5E526DD7-92FB-4FDA-9DF5-CF944FBF3054}" presName="gear2srcNode" presStyleLbl="node1" presStyleIdx="1" presStyleCnt="3"/>
      <dgm:spPr/>
      <dgm:t>
        <a:bodyPr/>
        <a:lstStyle/>
        <a:p>
          <a:endParaRPr lang="zh-CN" altLang="en-US"/>
        </a:p>
      </dgm:t>
    </dgm:pt>
    <dgm:pt modelId="{8D3CCD5D-12CE-4980-BFE1-1D5A9E460F43}" type="pres">
      <dgm:prSet presAssocID="{5E526DD7-92FB-4FDA-9DF5-CF944FBF3054}" presName="gear2dstNode" presStyleLbl="node1" presStyleIdx="1" presStyleCnt="3"/>
      <dgm:spPr/>
      <dgm:t>
        <a:bodyPr/>
        <a:lstStyle/>
        <a:p>
          <a:endParaRPr lang="zh-CN" altLang="en-US"/>
        </a:p>
      </dgm:t>
    </dgm:pt>
    <dgm:pt modelId="{8EDE1513-445D-4981-80A4-4B45934CAAB8}" type="pres">
      <dgm:prSet presAssocID="{5E526DD7-92FB-4FDA-9DF5-CF944FBF3054}" presName="gear2ch" presStyleLbl="fgAcc1" presStyleIdx="1" presStyleCnt="3" custScaleX="165934" custScaleY="116850" custLinFactY="-55294" custLinFactNeighborX="-70276" custLinFactNeighborY="-100000">
        <dgm:presLayoutVars>
          <dgm:chMax val="0"/>
          <dgm:bulletEnabled val="1"/>
        </dgm:presLayoutVars>
      </dgm:prSet>
      <dgm:spPr/>
      <dgm:t>
        <a:bodyPr/>
        <a:lstStyle/>
        <a:p>
          <a:endParaRPr lang="zh-CN" altLang="en-US"/>
        </a:p>
      </dgm:t>
    </dgm:pt>
    <dgm:pt modelId="{7B7DCDC3-35D1-4E50-B33F-BA2D361163A3}" type="pres">
      <dgm:prSet presAssocID="{280E8156-6176-4BA6-ADA0-EE43518832AC}" presName="gear3" presStyleLbl="node1" presStyleIdx="2" presStyleCnt="3"/>
      <dgm:spPr/>
      <dgm:t>
        <a:bodyPr/>
        <a:lstStyle/>
        <a:p>
          <a:endParaRPr lang="zh-CN" altLang="en-US"/>
        </a:p>
      </dgm:t>
    </dgm:pt>
    <dgm:pt modelId="{2DDCE91A-E084-4ED0-986B-FE201AB3B906}" type="pres">
      <dgm:prSet presAssocID="{280E8156-6176-4BA6-ADA0-EE43518832AC}" presName="gear3tx" presStyleLbl="node1" presStyleIdx="2" presStyleCnt="3">
        <dgm:presLayoutVars>
          <dgm:chMax val="1"/>
          <dgm:bulletEnabled val="1"/>
        </dgm:presLayoutVars>
      </dgm:prSet>
      <dgm:spPr/>
      <dgm:t>
        <a:bodyPr/>
        <a:lstStyle/>
        <a:p>
          <a:endParaRPr lang="zh-CN" altLang="en-US"/>
        </a:p>
      </dgm:t>
    </dgm:pt>
    <dgm:pt modelId="{37C726BE-0198-4251-83EE-4B768B0F1FFF}" type="pres">
      <dgm:prSet presAssocID="{280E8156-6176-4BA6-ADA0-EE43518832AC}" presName="gear3srcNode" presStyleLbl="node1" presStyleIdx="2" presStyleCnt="3"/>
      <dgm:spPr/>
      <dgm:t>
        <a:bodyPr/>
        <a:lstStyle/>
        <a:p>
          <a:endParaRPr lang="zh-CN" altLang="en-US"/>
        </a:p>
      </dgm:t>
    </dgm:pt>
    <dgm:pt modelId="{F7C7EFAB-9448-4144-88A8-0C820A887DF8}" type="pres">
      <dgm:prSet presAssocID="{280E8156-6176-4BA6-ADA0-EE43518832AC}" presName="gear3dstNode" presStyleLbl="node1" presStyleIdx="2" presStyleCnt="3"/>
      <dgm:spPr/>
      <dgm:t>
        <a:bodyPr/>
        <a:lstStyle/>
        <a:p>
          <a:endParaRPr lang="zh-CN" altLang="en-US"/>
        </a:p>
      </dgm:t>
    </dgm:pt>
    <dgm:pt modelId="{6AC301E5-EF94-456C-84F7-9B7879D8965C}" type="pres">
      <dgm:prSet presAssocID="{280E8156-6176-4BA6-ADA0-EE43518832AC}" presName="gear3ch" presStyleLbl="fgAcc1" presStyleIdx="2" presStyleCnt="3" custScaleX="176924" custScaleY="119782" custLinFactNeighborX="80770" custLinFactNeighborY="-25275">
        <dgm:presLayoutVars>
          <dgm:chMax val="0"/>
          <dgm:bulletEnabled val="1"/>
        </dgm:presLayoutVars>
      </dgm:prSet>
      <dgm:spPr/>
      <dgm:t>
        <a:bodyPr/>
        <a:lstStyle/>
        <a:p>
          <a:endParaRPr lang="zh-CN" altLang="en-US"/>
        </a:p>
      </dgm:t>
    </dgm:pt>
    <dgm:pt modelId="{20FD2640-C849-4721-9F86-0B5D086A31A7}" type="pres">
      <dgm:prSet presAssocID="{F5523751-BE0B-4B1E-AE9D-6711AB0AAD35}" presName="connector1" presStyleLbl="sibTrans2D1" presStyleIdx="0" presStyleCnt="3"/>
      <dgm:spPr/>
      <dgm:t>
        <a:bodyPr/>
        <a:lstStyle/>
        <a:p>
          <a:endParaRPr lang="zh-CN" altLang="en-US"/>
        </a:p>
      </dgm:t>
    </dgm:pt>
    <dgm:pt modelId="{C977B75A-4A7D-4009-85F1-0EC1F40BAADD}" type="pres">
      <dgm:prSet presAssocID="{EE9713BD-2B76-4CDB-99A9-6C87132CD564}" presName="connector2" presStyleLbl="sibTrans2D1" presStyleIdx="1" presStyleCnt="3"/>
      <dgm:spPr/>
      <dgm:t>
        <a:bodyPr/>
        <a:lstStyle/>
        <a:p>
          <a:endParaRPr lang="zh-CN" altLang="en-US"/>
        </a:p>
      </dgm:t>
    </dgm:pt>
    <dgm:pt modelId="{EC64E397-0B92-4662-B71A-12BEB1F005A5}" type="pres">
      <dgm:prSet presAssocID="{2B374FD7-5CE6-4B74-A207-E11AF9EAA795}" presName="connector3" presStyleLbl="sibTrans2D1" presStyleIdx="2" presStyleCnt="3"/>
      <dgm:spPr/>
      <dgm:t>
        <a:bodyPr/>
        <a:lstStyle/>
        <a:p>
          <a:endParaRPr lang="zh-CN" altLang="en-US"/>
        </a:p>
      </dgm:t>
    </dgm:pt>
  </dgm:ptLst>
  <dgm:cxnLst>
    <dgm:cxn modelId="{A27AC671-17E9-4534-8C11-64C862F5E225}" type="presOf" srcId="{41B40916-52DB-4D6F-BD05-78906C7D03BF}" destId="{DF5657CC-7902-47DD-8DDE-9C8FD1886AC6}" srcOrd="1" destOrd="0" presId="urn:microsoft.com/office/officeart/2005/8/layout/gear1"/>
    <dgm:cxn modelId="{506E5F69-A68E-4208-B7B8-AD5E4D37C28F}" srcId="{5E526DD7-92FB-4FDA-9DF5-CF944FBF3054}" destId="{EF397EAD-F850-4751-A180-7AC0426A66A8}" srcOrd="1" destOrd="0" parTransId="{DEC62EC6-F2AB-4079-AF20-6E4E04BFDFB3}" sibTransId="{1B603FE0-6977-40F0-B850-E3BC43F0DE19}"/>
    <dgm:cxn modelId="{E104969D-5FD6-464B-937B-1D72BC2053E6}" type="presOf" srcId="{280E8156-6176-4BA6-ADA0-EE43518832AC}" destId="{2DDCE91A-E084-4ED0-986B-FE201AB3B906}" srcOrd="1" destOrd="0" presId="urn:microsoft.com/office/officeart/2005/8/layout/gear1"/>
    <dgm:cxn modelId="{F5364B9D-DDB7-4DA3-AAF7-BFDA356C3DB1}" type="presOf" srcId="{280E8156-6176-4BA6-ADA0-EE43518832AC}" destId="{7B7DCDC3-35D1-4E50-B33F-BA2D361163A3}" srcOrd="0" destOrd="0" presId="urn:microsoft.com/office/officeart/2005/8/layout/gear1"/>
    <dgm:cxn modelId="{6E51CF23-81EE-495D-A8F5-F45505D9D7C7}" type="presOf" srcId="{5E526DD7-92FB-4FDA-9DF5-CF944FBF3054}" destId="{469DEC2A-7C70-4C1E-BD91-88DD134B7C7C}" srcOrd="1" destOrd="0" presId="urn:microsoft.com/office/officeart/2005/8/layout/gear1"/>
    <dgm:cxn modelId="{99D2381E-5135-49C5-A072-5C8885D0BEFF}" type="presOf" srcId="{280E8156-6176-4BA6-ADA0-EE43518832AC}" destId="{F7C7EFAB-9448-4144-88A8-0C820A887DF8}" srcOrd="3" destOrd="0" presId="urn:microsoft.com/office/officeart/2005/8/layout/gear1"/>
    <dgm:cxn modelId="{A00D4A50-0F4B-4672-961E-76159E72D8F9}" type="presOf" srcId="{EF397EAD-F850-4751-A180-7AC0426A66A8}" destId="{8EDE1513-445D-4981-80A4-4B45934CAAB8}" srcOrd="0" destOrd="1" presId="urn:microsoft.com/office/officeart/2005/8/layout/gear1"/>
    <dgm:cxn modelId="{8E9BF488-7D10-4595-96A5-129F4B17E278}" srcId="{280E8156-6176-4BA6-ADA0-EE43518832AC}" destId="{407CE7B3-62A8-4908-B720-E368FFC55662}" srcOrd="0" destOrd="0" parTransId="{F8807E55-E23B-47B3-B630-C06AF7B03DAF}" sibTransId="{C920F6B8-C43F-4639-8E43-E02A1FDBA599}"/>
    <dgm:cxn modelId="{5BA68B7B-C399-40BA-BA17-5D6AB3946F00}" type="presOf" srcId="{5E526DD7-92FB-4FDA-9DF5-CF944FBF3054}" destId="{C300CB28-450D-4785-A36A-75562AB1B570}" srcOrd="0" destOrd="0" presId="urn:microsoft.com/office/officeart/2005/8/layout/gear1"/>
    <dgm:cxn modelId="{FCC1541E-66B0-4C49-9D28-FD4CD33A3DBE}" type="presOf" srcId="{88EC650E-3751-475C-B07A-23905C8F2178}" destId="{7149160C-22DA-4F22-8AF9-3C2AAFD37988}" srcOrd="0" destOrd="1" presId="urn:microsoft.com/office/officeart/2005/8/layout/gear1"/>
    <dgm:cxn modelId="{EFECA62E-19A2-4855-B8A8-2AE3B9B350E2}" type="presOf" srcId="{41B40916-52DB-4D6F-BD05-78906C7D03BF}" destId="{9A755415-550F-4675-9353-DD2033DBB7C6}" srcOrd="2" destOrd="0" presId="urn:microsoft.com/office/officeart/2005/8/layout/gear1"/>
    <dgm:cxn modelId="{31236D3F-9809-40C3-B16B-C45C36C2647C}" type="presOf" srcId="{41B40916-52DB-4D6F-BD05-78906C7D03BF}" destId="{011A75CC-680E-4D41-BF4F-5A15BAEDB76A}" srcOrd="0" destOrd="0" presId="urn:microsoft.com/office/officeart/2005/8/layout/gear1"/>
    <dgm:cxn modelId="{57D115C7-A9B2-455F-8867-3A9663A20834}" srcId="{5E526DD7-92FB-4FDA-9DF5-CF944FBF3054}" destId="{0842E806-4ADE-4045-9688-7B40BD7D41C2}" srcOrd="0" destOrd="0" parTransId="{4C66C1A8-DABC-406A-B263-98BABA65E30B}" sibTransId="{D20CC9B4-5A1A-4BA4-BA05-E8C0FC5D0CCD}"/>
    <dgm:cxn modelId="{F5099107-891B-4936-9AFC-24117792DFD7}" type="presOf" srcId="{F5523751-BE0B-4B1E-AE9D-6711AB0AAD35}" destId="{20FD2640-C849-4721-9F86-0B5D086A31A7}" srcOrd="0" destOrd="0" presId="urn:microsoft.com/office/officeart/2005/8/layout/gear1"/>
    <dgm:cxn modelId="{70E3BB0C-465B-442D-9826-C22B95E2ECB2}" type="presOf" srcId="{7DA3BE0E-DDF6-451B-99A1-E71B06601421}" destId="{6AC301E5-EF94-456C-84F7-9B7879D8965C}" srcOrd="0" destOrd="1" presId="urn:microsoft.com/office/officeart/2005/8/layout/gear1"/>
    <dgm:cxn modelId="{C8B79861-807B-46DF-A734-D8C34DEEE2A7}" type="presOf" srcId="{EE9713BD-2B76-4CDB-99A9-6C87132CD564}" destId="{C977B75A-4A7D-4009-85F1-0EC1F40BAADD}" srcOrd="0" destOrd="0" presId="urn:microsoft.com/office/officeart/2005/8/layout/gear1"/>
    <dgm:cxn modelId="{BD4142F4-CC40-4AC3-A0FE-A121DBD11916}" type="presOf" srcId="{280E8156-6176-4BA6-ADA0-EE43518832AC}" destId="{37C726BE-0198-4251-83EE-4B768B0F1FFF}" srcOrd="2" destOrd="0" presId="urn:microsoft.com/office/officeart/2005/8/layout/gear1"/>
    <dgm:cxn modelId="{8ADF21F3-DEE5-4B02-B416-C73BFF992623}" srcId="{41B40916-52DB-4D6F-BD05-78906C7D03BF}" destId="{88EC650E-3751-475C-B07A-23905C8F2178}" srcOrd="1" destOrd="0" parTransId="{B1D654E4-7492-43CC-8747-55CBA232B79D}" sibTransId="{A4E1E715-C9D2-43E3-A7DD-0EF571E39F00}"/>
    <dgm:cxn modelId="{1B99CAC3-3362-4E82-BAEE-88F6E0500F56}" srcId="{41B40916-52DB-4D6F-BD05-78906C7D03BF}" destId="{22F2DEF2-07EF-4CEB-909D-045D1C2B3B65}" srcOrd="0" destOrd="0" parTransId="{D81CEA75-2B98-469A-BE3B-7294A739293F}" sibTransId="{47C1DBBA-4CC1-432D-A37D-BD040125A611}"/>
    <dgm:cxn modelId="{F07F35DC-5DAC-42A3-85D7-DC140C264D27}" type="presOf" srcId="{5E526DD7-92FB-4FDA-9DF5-CF944FBF3054}" destId="{8D3CCD5D-12CE-4980-BFE1-1D5A9E460F43}" srcOrd="2" destOrd="0" presId="urn:microsoft.com/office/officeart/2005/8/layout/gear1"/>
    <dgm:cxn modelId="{B45944BE-5930-4747-A830-3D79BC7CB758}" srcId="{3719E6D2-97F2-4C74-8657-E460E00BF18B}" destId="{41B40916-52DB-4D6F-BD05-78906C7D03BF}" srcOrd="0" destOrd="0" parTransId="{8A3F45D1-6DFE-45B6-8E83-E1C241E9F7BD}" sibTransId="{F5523751-BE0B-4B1E-AE9D-6711AB0AAD35}"/>
    <dgm:cxn modelId="{D5C0BF41-9D8F-4CCE-B1D1-E9D73F7EE609}" srcId="{3719E6D2-97F2-4C74-8657-E460E00BF18B}" destId="{5E526DD7-92FB-4FDA-9DF5-CF944FBF3054}" srcOrd="1" destOrd="0" parTransId="{F279FCC5-D6D8-4850-BD87-59D99DF05F62}" sibTransId="{EE9713BD-2B76-4CDB-99A9-6C87132CD564}"/>
    <dgm:cxn modelId="{75DCA541-C248-4640-A115-F4F046611982}" srcId="{3719E6D2-97F2-4C74-8657-E460E00BF18B}" destId="{280E8156-6176-4BA6-ADA0-EE43518832AC}" srcOrd="2" destOrd="0" parTransId="{6620F1E8-1D6D-4914-86D4-198058C7E2A0}" sibTransId="{2B374FD7-5CE6-4B74-A207-E11AF9EAA795}"/>
    <dgm:cxn modelId="{CA937B00-BE22-438D-A2D6-68CE67FF03EF}" type="presOf" srcId="{3719E6D2-97F2-4C74-8657-E460E00BF18B}" destId="{5FFABC25-484B-46B3-9546-F2851AE16831}" srcOrd="0" destOrd="0" presId="urn:microsoft.com/office/officeart/2005/8/layout/gear1"/>
    <dgm:cxn modelId="{1B5BB702-88FE-4B1A-A993-9CAD761CE7D6}" type="presOf" srcId="{0842E806-4ADE-4045-9688-7B40BD7D41C2}" destId="{8EDE1513-445D-4981-80A4-4B45934CAAB8}" srcOrd="0" destOrd="0" presId="urn:microsoft.com/office/officeart/2005/8/layout/gear1"/>
    <dgm:cxn modelId="{7BAB396E-8C1D-4B6E-8CCC-78EA6C383B47}" srcId="{280E8156-6176-4BA6-ADA0-EE43518832AC}" destId="{7DA3BE0E-DDF6-451B-99A1-E71B06601421}" srcOrd="1" destOrd="0" parTransId="{2047E51F-7784-42F8-8B6F-800A525BD6F8}" sibTransId="{F0A79CED-1B8B-4F1F-A254-71DC770271FB}"/>
    <dgm:cxn modelId="{AC461957-612B-4430-B08A-D5D8E7A19AC8}" type="presOf" srcId="{22F2DEF2-07EF-4CEB-909D-045D1C2B3B65}" destId="{7149160C-22DA-4F22-8AF9-3C2AAFD37988}" srcOrd="0" destOrd="0" presId="urn:microsoft.com/office/officeart/2005/8/layout/gear1"/>
    <dgm:cxn modelId="{F38E64C5-A672-4B12-9910-07D631A9B709}" type="presOf" srcId="{2B374FD7-5CE6-4B74-A207-E11AF9EAA795}" destId="{EC64E397-0B92-4662-B71A-12BEB1F005A5}" srcOrd="0" destOrd="0" presId="urn:microsoft.com/office/officeart/2005/8/layout/gear1"/>
    <dgm:cxn modelId="{9CF634FB-D0A9-426C-B0A1-46E433B39BD3}" type="presOf" srcId="{407CE7B3-62A8-4908-B720-E368FFC55662}" destId="{6AC301E5-EF94-456C-84F7-9B7879D8965C}" srcOrd="0" destOrd="0" presId="urn:microsoft.com/office/officeart/2005/8/layout/gear1"/>
    <dgm:cxn modelId="{5E4BC65D-C79D-460D-91AC-47117A68FA72}" type="presParOf" srcId="{5FFABC25-484B-46B3-9546-F2851AE16831}" destId="{011A75CC-680E-4D41-BF4F-5A15BAEDB76A}" srcOrd="0" destOrd="0" presId="urn:microsoft.com/office/officeart/2005/8/layout/gear1"/>
    <dgm:cxn modelId="{BD35C8A9-CE07-48EE-BF60-208DE9A2FD28}" type="presParOf" srcId="{5FFABC25-484B-46B3-9546-F2851AE16831}" destId="{DF5657CC-7902-47DD-8DDE-9C8FD1886AC6}" srcOrd="1" destOrd="0" presId="urn:microsoft.com/office/officeart/2005/8/layout/gear1"/>
    <dgm:cxn modelId="{83EB769C-3041-4A28-9C73-E3001C818DB0}" type="presParOf" srcId="{5FFABC25-484B-46B3-9546-F2851AE16831}" destId="{9A755415-550F-4675-9353-DD2033DBB7C6}" srcOrd="2" destOrd="0" presId="urn:microsoft.com/office/officeart/2005/8/layout/gear1"/>
    <dgm:cxn modelId="{1614379D-DC3C-45C3-89BD-2C422433BCC5}" type="presParOf" srcId="{5FFABC25-484B-46B3-9546-F2851AE16831}" destId="{7149160C-22DA-4F22-8AF9-3C2AAFD37988}" srcOrd="3" destOrd="0" presId="urn:microsoft.com/office/officeart/2005/8/layout/gear1"/>
    <dgm:cxn modelId="{1E4C53C2-68B4-4609-ADDF-33FFF4F17B44}" type="presParOf" srcId="{5FFABC25-484B-46B3-9546-F2851AE16831}" destId="{C300CB28-450D-4785-A36A-75562AB1B570}" srcOrd="4" destOrd="0" presId="urn:microsoft.com/office/officeart/2005/8/layout/gear1"/>
    <dgm:cxn modelId="{B3DB026F-A898-49DA-828E-E71CFFB7AD69}" type="presParOf" srcId="{5FFABC25-484B-46B3-9546-F2851AE16831}" destId="{469DEC2A-7C70-4C1E-BD91-88DD134B7C7C}" srcOrd="5" destOrd="0" presId="urn:microsoft.com/office/officeart/2005/8/layout/gear1"/>
    <dgm:cxn modelId="{C25AE864-767A-4DA1-8757-910F0E9D95E9}" type="presParOf" srcId="{5FFABC25-484B-46B3-9546-F2851AE16831}" destId="{8D3CCD5D-12CE-4980-BFE1-1D5A9E460F43}" srcOrd="6" destOrd="0" presId="urn:microsoft.com/office/officeart/2005/8/layout/gear1"/>
    <dgm:cxn modelId="{DB3A3E99-FEF3-4AFE-AED4-F455C553243B}" type="presParOf" srcId="{5FFABC25-484B-46B3-9546-F2851AE16831}" destId="{8EDE1513-445D-4981-80A4-4B45934CAAB8}" srcOrd="7" destOrd="0" presId="urn:microsoft.com/office/officeart/2005/8/layout/gear1"/>
    <dgm:cxn modelId="{7D70555F-6391-4696-A920-3885DED2DB5D}" type="presParOf" srcId="{5FFABC25-484B-46B3-9546-F2851AE16831}" destId="{7B7DCDC3-35D1-4E50-B33F-BA2D361163A3}" srcOrd="8" destOrd="0" presId="urn:microsoft.com/office/officeart/2005/8/layout/gear1"/>
    <dgm:cxn modelId="{5B9AFC88-C3E7-45BC-AE02-862DAB6BDA60}" type="presParOf" srcId="{5FFABC25-484B-46B3-9546-F2851AE16831}" destId="{2DDCE91A-E084-4ED0-986B-FE201AB3B906}" srcOrd="9" destOrd="0" presId="urn:microsoft.com/office/officeart/2005/8/layout/gear1"/>
    <dgm:cxn modelId="{1390A819-1CA0-4049-91D4-929851815276}" type="presParOf" srcId="{5FFABC25-484B-46B3-9546-F2851AE16831}" destId="{37C726BE-0198-4251-83EE-4B768B0F1FFF}" srcOrd="10" destOrd="0" presId="urn:microsoft.com/office/officeart/2005/8/layout/gear1"/>
    <dgm:cxn modelId="{8C1442FC-8EAF-44A2-9228-C90BC5D84634}" type="presParOf" srcId="{5FFABC25-484B-46B3-9546-F2851AE16831}" destId="{F7C7EFAB-9448-4144-88A8-0C820A887DF8}" srcOrd="11" destOrd="0" presId="urn:microsoft.com/office/officeart/2005/8/layout/gear1"/>
    <dgm:cxn modelId="{5566B9F8-A71D-4034-BA40-F06C1C5F7CD6}" type="presParOf" srcId="{5FFABC25-484B-46B3-9546-F2851AE16831}" destId="{6AC301E5-EF94-456C-84F7-9B7879D8965C}" srcOrd="12" destOrd="0" presId="urn:microsoft.com/office/officeart/2005/8/layout/gear1"/>
    <dgm:cxn modelId="{9102E63E-A4B3-4EA7-99C1-211D1A867721}" type="presParOf" srcId="{5FFABC25-484B-46B3-9546-F2851AE16831}" destId="{20FD2640-C849-4721-9F86-0B5D086A31A7}" srcOrd="13" destOrd="0" presId="urn:microsoft.com/office/officeart/2005/8/layout/gear1"/>
    <dgm:cxn modelId="{AB58B399-9BC4-42F8-9D77-340461770AA8}" type="presParOf" srcId="{5FFABC25-484B-46B3-9546-F2851AE16831}" destId="{C977B75A-4A7D-4009-85F1-0EC1F40BAADD}" srcOrd="14" destOrd="0" presId="urn:microsoft.com/office/officeart/2005/8/layout/gear1"/>
    <dgm:cxn modelId="{C17089E1-23A5-478F-A975-65439D9BD2BD}" type="presParOf" srcId="{5FFABC25-484B-46B3-9546-F2851AE16831}" destId="{EC64E397-0B92-4662-B71A-12BEB1F005A5}" srcOrd="15" destOrd="0" presId="urn:microsoft.com/office/officeart/2005/8/layout/gear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602B08D-68EB-4908-A830-AB7701A54943}" type="doc">
      <dgm:prSet loTypeId="urn:microsoft.com/office/officeart/2005/8/layout/arrow2" loCatId="process" qsTypeId="urn:microsoft.com/office/officeart/2005/8/quickstyle/3d6" qsCatId="3D" csTypeId="urn:microsoft.com/office/officeart/2005/8/colors/accent3_4" csCatId="accent3" phldr="1"/>
      <dgm:spPr/>
      <dgm:t>
        <a:bodyPr/>
        <a:lstStyle/>
        <a:p>
          <a:endParaRPr lang="zh-CN" altLang="en-US"/>
        </a:p>
      </dgm:t>
    </dgm:pt>
    <dgm:pt modelId="{7120AF73-1BBF-43B2-9F40-3546465D64E9}">
      <dgm:prSet phldrT="[文本]" custT="1"/>
      <dgm:spPr/>
      <dgm:t>
        <a:bodyPr/>
        <a:lstStyle/>
        <a:p>
          <a:endParaRPr lang="en-US" altLang="zh-CN" sz="1200" b="1" dirty="0" smtClean="0">
            <a:latin typeface="微软雅黑" panose="020B0503020204020204" pitchFamily="34" charset="-122"/>
            <a:ea typeface="微软雅黑" panose="020B0503020204020204" pitchFamily="34" charset="-122"/>
          </a:endParaRPr>
        </a:p>
        <a:p>
          <a:r>
            <a:rPr lang="zh-CN" altLang="en-US" sz="1200" b="1" dirty="0" smtClean="0">
              <a:latin typeface="微软雅黑" panose="020B0503020204020204" pitchFamily="34" charset="-122"/>
              <a:ea typeface="微软雅黑" panose="020B0503020204020204" pitchFamily="34" charset="-122"/>
            </a:rPr>
            <a:t>定期讨论</a:t>
          </a:r>
          <a:endParaRPr lang="zh-CN" altLang="en-US" sz="1200" b="1" dirty="0">
            <a:latin typeface="微软雅黑" panose="020B0503020204020204" pitchFamily="34" charset="-122"/>
            <a:ea typeface="微软雅黑" panose="020B0503020204020204" pitchFamily="34" charset="-122"/>
          </a:endParaRPr>
        </a:p>
      </dgm:t>
    </dgm:pt>
    <dgm:pt modelId="{CC6170F3-6835-48FA-84E3-0B7FD65D4818}" type="parTrans" cxnId="{76403745-DBF4-4125-9E3A-BAC25275589C}">
      <dgm:prSet/>
      <dgm:spPr/>
      <dgm:t>
        <a:bodyPr/>
        <a:lstStyle/>
        <a:p>
          <a:endParaRPr lang="zh-CN" altLang="en-US" sz="1200" b="1">
            <a:latin typeface="微软雅黑" panose="020B0503020204020204" pitchFamily="34" charset="-122"/>
            <a:ea typeface="微软雅黑" panose="020B0503020204020204" pitchFamily="34" charset="-122"/>
          </a:endParaRPr>
        </a:p>
      </dgm:t>
    </dgm:pt>
    <dgm:pt modelId="{3BF0506C-88FC-403E-AAC1-900DBAB3FDE1}" type="sibTrans" cxnId="{76403745-DBF4-4125-9E3A-BAC25275589C}">
      <dgm:prSet/>
      <dgm:spPr/>
      <dgm:t>
        <a:bodyPr/>
        <a:lstStyle/>
        <a:p>
          <a:endParaRPr lang="zh-CN" altLang="en-US" sz="1200" b="1">
            <a:latin typeface="微软雅黑" panose="020B0503020204020204" pitchFamily="34" charset="-122"/>
            <a:ea typeface="微软雅黑" panose="020B0503020204020204" pitchFamily="34" charset="-122"/>
          </a:endParaRPr>
        </a:p>
      </dgm:t>
    </dgm:pt>
    <dgm:pt modelId="{B469D615-2B31-4CEA-BDB0-564F40DEA8CF}">
      <dgm:prSet phldrT="[文本]" custT="1"/>
      <dgm:spPr/>
      <dgm:t>
        <a:bodyPr/>
        <a:lstStyle/>
        <a:p>
          <a:r>
            <a:rPr lang="zh-CN" altLang="en-US" sz="1200" b="1" dirty="0" smtClean="0">
              <a:latin typeface="微软雅黑" panose="020B0503020204020204" pitchFamily="34" charset="-122"/>
              <a:ea typeface="微软雅黑" panose="020B0503020204020204" pitchFamily="34" charset="-122"/>
            </a:rPr>
            <a:t>专利点形成</a:t>
          </a:r>
          <a:endParaRPr lang="zh-CN" altLang="en-US" sz="1200" b="1" dirty="0">
            <a:latin typeface="微软雅黑" panose="020B0503020204020204" pitchFamily="34" charset="-122"/>
            <a:ea typeface="微软雅黑" panose="020B0503020204020204" pitchFamily="34" charset="-122"/>
          </a:endParaRPr>
        </a:p>
      </dgm:t>
    </dgm:pt>
    <dgm:pt modelId="{9E70CF1E-44FC-4C6D-ACA0-37C3A84FC635}" type="parTrans" cxnId="{A591FA23-2307-4061-9711-C0A87106E1DA}">
      <dgm:prSet/>
      <dgm:spPr/>
      <dgm:t>
        <a:bodyPr/>
        <a:lstStyle/>
        <a:p>
          <a:endParaRPr lang="zh-CN" altLang="en-US" sz="1200" b="1">
            <a:latin typeface="微软雅黑" panose="020B0503020204020204" pitchFamily="34" charset="-122"/>
            <a:ea typeface="微软雅黑" panose="020B0503020204020204" pitchFamily="34" charset="-122"/>
          </a:endParaRPr>
        </a:p>
      </dgm:t>
    </dgm:pt>
    <dgm:pt modelId="{A1978096-6EA5-4F09-B630-06402F840641}" type="sibTrans" cxnId="{A591FA23-2307-4061-9711-C0A87106E1DA}">
      <dgm:prSet/>
      <dgm:spPr/>
      <dgm:t>
        <a:bodyPr/>
        <a:lstStyle/>
        <a:p>
          <a:endParaRPr lang="zh-CN" altLang="en-US" sz="1200" b="1">
            <a:latin typeface="微软雅黑" panose="020B0503020204020204" pitchFamily="34" charset="-122"/>
            <a:ea typeface="微软雅黑" panose="020B0503020204020204" pitchFamily="34" charset="-122"/>
          </a:endParaRPr>
        </a:p>
      </dgm:t>
    </dgm:pt>
    <dgm:pt modelId="{73EAC196-2876-4D2F-8044-1E3CA297ED33}">
      <dgm:prSet phldrT="[文本]" custT="1"/>
      <dgm:spPr/>
      <dgm:t>
        <a:bodyPr/>
        <a:lstStyle/>
        <a:p>
          <a:r>
            <a:rPr lang="zh-CN" altLang="en-US" sz="1200" b="1" dirty="0" smtClean="0">
              <a:latin typeface="微软雅黑" panose="020B0503020204020204" pitchFamily="34" charset="-122"/>
              <a:ea typeface="微软雅黑" panose="020B0503020204020204" pitchFamily="34" charset="-122"/>
            </a:rPr>
            <a:t>内部评审</a:t>
          </a:r>
          <a:endParaRPr lang="zh-CN" altLang="en-US" sz="1200" b="1" dirty="0">
            <a:latin typeface="微软雅黑" panose="020B0503020204020204" pitchFamily="34" charset="-122"/>
            <a:ea typeface="微软雅黑" panose="020B0503020204020204" pitchFamily="34" charset="-122"/>
          </a:endParaRPr>
        </a:p>
      </dgm:t>
    </dgm:pt>
    <dgm:pt modelId="{CED9980D-15E9-460B-AD8B-2153E5FF6C45}" type="parTrans" cxnId="{E4184E02-05EB-45AE-9468-72946D2AE8D7}">
      <dgm:prSet/>
      <dgm:spPr/>
      <dgm:t>
        <a:bodyPr/>
        <a:lstStyle/>
        <a:p>
          <a:endParaRPr lang="zh-CN" altLang="en-US" sz="1200" b="1">
            <a:latin typeface="微软雅黑" panose="020B0503020204020204" pitchFamily="34" charset="-122"/>
            <a:ea typeface="微软雅黑" panose="020B0503020204020204" pitchFamily="34" charset="-122"/>
          </a:endParaRPr>
        </a:p>
      </dgm:t>
    </dgm:pt>
    <dgm:pt modelId="{4F2A81A5-7F87-4DD9-8BC6-D56171DD6C7D}" type="sibTrans" cxnId="{E4184E02-05EB-45AE-9468-72946D2AE8D7}">
      <dgm:prSet/>
      <dgm:spPr/>
      <dgm:t>
        <a:bodyPr/>
        <a:lstStyle/>
        <a:p>
          <a:endParaRPr lang="zh-CN" altLang="en-US" sz="1200" b="1">
            <a:latin typeface="微软雅黑" panose="020B0503020204020204" pitchFamily="34" charset="-122"/>
            <a:ea typeface="微软雅黑" panose="020B0503020204020204" pitchFamily="34" charset="-122"/>
          </a:endParaRPr>
        </a:p>
      </dgm:t>
    </dgm:pt>
    <dgm:pt modelId="{A6764D5F-1474-446A-9F41-3F46BFA94D95}">
      <dgm:prSet phldrT="[文本]" custT="1"/>
      <dgm:spPr/>
      <dgm:t>
        <a:bodyPr/>
        <a:lstStyle/>
        <a:p>
          <a:r>
            <a:rPr lang="zh-CN" altLang="en-US" sz="1200" b="1" dirty="0" smtClean="0">
              <a:latin typeface="微软雅黑" panose="020B0503020204020204" pitchFamily="34" charset="-122"/>
              <a:ea typeface="微软雅黑" panose="020B0503020204020204" pitchFamily="34" charset="-122"/>
            </a:rPr>
            <a:t>创新思维碰撞</a:t>
          </a:r>
          <a:endParaRPr lang="zh-CN" altLang="en-US" sz="1200" b="1" dirty="0">
            <a:latin typeface="微软雅黑" panose="020B0503020204020204" pitchFamily="34" charset="-122"/>
            <a:ea typeface="微软雅黑" panose="020B0503020204020204" pitchFamily="34" charset="-122"/>
          </a:endParaRPr>
        </a:p>
      </dgm:t>
    </dgm:pt>
    <dgm:pt modelId="{0F8EB09A-C7C5-48D8-8A03-E99BFE90E704}" type="parTrans" cxnId="{388F6C22-F720-43A5-BBF5-86C0DA641F9E}">
      <dgm:prSet/>
      <dgm:spPr/>
      <dgm:t>
        <a:bodyPr/>
        <a:lstStyle/>
        <a:p>
          <a:endParaRPr lang="zh-CN" altLang="en-US" sz="1200" b="1">
            <a:latin typeface="微软雅黑" panose="020B0503020204020204" pitchFamily="34" charset="-122"/>
            <a:ea typeface="微软雅黑" panose="020B0503020204020204" pitchFamily="34" charset="-122"/>
          </a:endParaRPr>
        </a:p>
      </dgm:t>
    </dgm:pt>
    <dgm:pt modelId="{C8AD4441-FFCD-41C2-8386-F4B91D900EBD}" type="sibTrans" cxnId="{388F6C22-F720-43A5-BBF5-86C0DA641F9E}">
      <dgm:prSet/>
      <dgm:spPr/>
      <dgm:t>
        <a:bodyPr/>
        <a:lstStyle/>
        <a:p>
          <a:endParaRPr lang="zh-CN" altLang="en-US" sz="1200" b="1">
            <a:latin typeface="微软雅黑" panose="020B0503020204020204" pitchFamily="34" charset="-122"/>
            <a:ea typeface="微软雅黑" panose="020B0503020204020204" pitchFamily="34" charset="-122"/>
          </a:endParaRPr>
        </a:p>
      </dgm:t>
    </dgm:pt>
    <dgm:pt modelId="{D42005A6-0CE1-431C-959F-471ECD0E1E26}">
      <dgm:prSet phldrT="[文本]" custT="1"/>
      <dgm:spPr/>
      <dgm:t>
        <a:bodyPr/>
        <a:lstStyle/>
        <a:p>
          <a:r>
            <a:rPr lang="zh-CN" altLang="en-US" sz="1200" b="1" dirty="0" smtClean="0">
              <a:latin typeface="微软雅黑" panose="020B0503020204020204" pitchFamily="34" charset="-122"/>
              <a:ea typeface="微软雅黑" panose="020B0503020204020204" pitchFamily="34" charset="-122"/>
            </a:rPr>
            <a:t>创新点分析</a:t>
          </a:r>
          <a:endParaRPr lang="zh-CN" altLang="en-US" sz="1200" b="1" dirty="0">
            <a:latin typeface="微软雅黑" panose="020B0503020204020204" pitchFamily="34" charset="-122"/>
            <a:ea typeface="微软雅黑" panose="020B0503020204020204" pitchFamily="34" charset="-122"/>
          </a:endParaRPr>
        </a:p>
      </dgm:t>
    </dgm:pt>
    <dgm:pt modelId="{2C58B50C-ECE3-4BE2-8A63-9C7EDBFBD312}" type="parTrans" cxnId="{5009E9D3-2C2E-4FE6-A873-BCFD8E0D2DEB}">
      <dgm:prSet/>
      <dgm:spPr/>
      <dgm:t>
        <a:bodyPr/>
        <a:lstStyle/>
        <a:p>
          <a:endParaRPr lang="zh-CN" altLang="en-US" sz="1200" b="1">
            <a:latin typeface="微软雅黑" panose="020B0503020204020204" pitchFamily="34" charset="-122"/>
            <a:ea typeface="微软雅黑" panose="020B0503020204020204" pitchFamily="34" charset="-122"/>
          </a:endParaRPr>
        </a:p>
      </dgm:t>
    </dgm:pt>
    <dgm:pt modelId="{22CCB6DF-ED24-4159-9C43-4E564E624AFE}" type="sibTrans" cxnId="{5009E9D3-2C2E-4FE6-A873-BCFD8E0D2DEB}">
      <dgm:prSet/>
      <dgm:spPr/>
      <dgm:t>
        <a:bodyPr/>
        <a:lstStyle/>
        <a:p>
          <a:endParaRPr lang="zh-CN" altLang="en-US" sz="1200" b="1">
            <a:latin typeface="微软雅黑" panose="020B0503020204020204" pitchFamily="34" charset="-122"/>
            <a:ea typeface="微软雅黑" panose="020B0503020204020204" pitchFamily="34" charset="-122"/>
          </a:endParaRPr>
        </a:p>
      </dgm:t>
    </dgm:pt>
    <dgm:pt modelId="{97182B03-C891-4FC7-8EB5-F6E5514275EC}">
      <dgm:prSet phldrT="[文本]" custT="1"/>
      <dgm:spPr/>
      <dgm:t>
        <a:bodyPr/>
        <a:lstStyle/>
        <a:p>
          <a:r>
            <a:rPr lang="zh-CN" altLang="en-US" sz="1200" b="1" dirty="0" smtClean="0">
              <a:latin typeface="微软雅黑" panose="020B0503020204020204" pitchFamily="34" charset="-122"/>
              <a:ea typeface="微软雅黑" panose="020B0503020204020204" pitchFamily="34" charset="-122"/>
            </a:rPr>
            <a:t>技术攻关</a:t>
          </a:r>
          <a:endParaRPr lang="zh-CN" altLang="en-US" sz="1200" b="1" dirty="0">
            <a:latin typeface="微软雅黑" panose="020B0503020204020204" pitchFamily="34" charset="-122"/>
            <a:ea typeface="微软雅黑" panose="020B0503020204020204" pitchFamily="34" charset="-122"/>
          </a:endParaRPr>
        </a:p>
      </dgm:t>
    </dgm:pt>
    <dgm:pt modelId="{A8D023FF-F0DD-4EA6-8F7D-27E3E583EFDE}" type="parTrans" cxnId="{F7FC0F13-B6C6-4CAA-962F-C06E15979698}">
      <dgm:prSet/>
      <dgm:spPr/>
      <dgm:t>
        <a:bodyPr/>
        <a:lstStyle/>
        <a:p>
          <a:endParaRPr lang="zh-CN" altLang="en-US" sz="1200" b="1">
            <a:latin typeface="微软雅黑" panose="020B0503020204020204" pitchFamily="34" charset="-122"/>
            <a:ea typeface="微软雅黑" panose="020B0503020204020204" pitchFamily="34" charset="-122"/>
          </a:endParaRPr>
        </a:p>
      </dgm:t>
    </dgm:pt>
    <dgm:pt modelId="{899D88FD-5105-4170-83DC-AB1FBE74E7B2}" type="sibTrans" cxnId="{F7FC0F13-B6C6-4CAA-962F-C06E15979698}">
      <dgm:prSet/>
      <dgm:spPr/>
      <dgm:t>
        <a:bodyPr/>
        <a:lstStyle/>
        <a:p>
          <a:endParaRPr lang="zh-CN" altLang="en-US" sz="1200" b="1">
            <a:latin typeface="微软雅黑" panose="020B0503020204020204" pitchFamily="34" charset="-122"/>
            <a:ea typeface="微软雅黑" panose="020B0503020204020204" pitchFamily="34" charset="-122"/>
          </a:endParaRPr>
        </a:p>
      </dgm:t>
    </dgm:pt>
    <dgm:pt modelId="{0E893C4E-4365-4A31-9B24-A55808536ECA}">
      <dgm:prSet phldrT="[文本]" custT="1"/>
      <dgm:spPr/>
      <dgm:t>
        <a:bodyPr/>
        <a:lstStyle/>
        <a:p>
          <a:r>
            <a:rPr lang="zh-CN" altLang="en-US" sz="1200" b="1" dirty="0" smtClean="0">
              <a:latin typeface="微软雅黑" panose="020B0503020204020204" pitchFamily="34" charset="-122"/>
              <a:ea typeface="微软雅黑" panose="020B0503020204020204" pitchFamily="34" charset="-122"/>
            </a:rPr>
            <a:t>初期方案</a:t>
          </a:r>
          <a:endParaRPr lang="zh-CN" altLang="en-US" sz="1200" b="1" dirty="0">
            <a:latin typeface="微软雅黑" panose="020B0503020204020204" pitchFamily="34" charset="-122"/>
            <a:ea typeface="微软雅黑" panose="020B0503020204020204" pitchFamily="34" charset="-122"/>
          </a:endParaRPr>
        </a:p>
      </dgm:t>
    </dgm:pt>
    <dgm:pt modelId="{60C85EF4-5EC6-4A06-BCE6-1CABCA295B84}" type="parTrans" cxnId="{037BF9EF-8660-44FD-A297-4A1C7284E81C}">
      <dgm:prSet/>
      <dgm:spPr/>
      <dgm:t>
        <a:bodyPr/>
        <a:lstStyle/>
        <a:p>
          <a:endParaRPr lang="zh-CN" altLang="en-US" sz="1200" b="1">
            <a:latin typeface="微软雅黑" panose="020B0503020204020204" pitchFamily="34" charset="-122"/>
            <a:ea typeface="微软雅黑" panose="020B0503020204020204" pitchFamily="34" charset="-122"/>
          </a:endParaRPr>
        </a:p>
      </dgm:t>
    </dgm:pt>
    <dgm:pt modelId="{C563D29A-5F05-43C5-ACA8-60AC84B08063}" type="sibTrans" cxnId="{037BF9EF-8660-44FD-A297-4A1C7284E81C}">
      <dgm:prSet/>
      <dgm:spPr/>
      <dgm:t>
        <a:bodyPr/>
        <a:lstStyle/>
        <a:p>
          <a:endParaRPr lang="zh-CN" altLang="en-US" sz="1200" b="1">
            <a:latin typeface="微软雅黑" panose="020B0503020204020204" pitchFamily="34" charset="-122"/>
            <a:ea typeface="微软雅黑" panose="020B0503020204020204" pitchFamily="34" charset="-122"/>
          </a:endParaRPr>
        </a:p>
      </dgm:t>
    </dgm:pt>
    <dgm:pt modelId="{8134598C-E2FD-4034-8F28-B2BCC9B29A29}">
      <dgm:prSet phldrT="[文本]" custT="1"/>
      <dgm:spPr/>
      <dgm:t>
        <a:bodyPr/>
        <a:lstStyle/>
        <a:p>
          <a:r>
            <a:rPr lang="zh-CN" altLang="en-US" sz="1200" b="1" dirty="0" smtClean="0">
              <a:latin typeface="微软雅黑" panose="020B0503020204020204" pitchFamily="34" charset="-122"/>
              <a:ea typeface="微软雅黑" panose="020B0503020204020204" pitchFamily="34" charset="-122"/>
            </a:rPr>
            <a:t>创新点细化</a:t>
          </a:r>
          <a:endParaRPr lang="zh-CN" altLang="en-US" sz="1200" b="1" dirty="0">
            <a:latin typeface="微软雅黑" panose="020B0503020204020204" pitchFamily="34" charset="-122"/>
            <a:ea typeface="微软雅黑" panose="020B0503020204020204" pitchFamily="34" charset="-122"/>
          </a:endParaRPr>
        </a:p>
      </dgm:t>
    </dgm:pt>
    <dgm:pt modelId="{DC70C90A-21C9-4B65-BF55-A6FA26E2EC3E}" type="parTrans" cxnId="{7BB4C627-0BF6-4820-8204-2E9863EB4C9A}">
      <dgm:prSet/>
      <dgm:spPr/>
      <dgm:t>
        <a:bodyPr/>
        <a:lstStyle/>
        <a:p>
          <a:endParaRPr lang="zh-CN" altLang="en-US" sz="1200" b="1">
            <a:latin typeface="微软雅黑" panose="020B0503020204020204" pitchFamily="34" charset="-122"/>
            <a:ea typeface="微软雅黑" panose="020B0503020204020204" pitchFamily="34" charset="-122"/>
          </a:endParaRPr>
        </a:p>
      </dgm:t>
    </dgm:pt>
    <dgm:pt modelId="{1C458CD5-3D4D-41A0-9F74-23A805D9DD64}" type="sibTrans" cxnId="{7BB4C627-0BF6-4820-8204-2E9863EB4C9A}">
      <dgm:prSet/>
      <dgm:spPr/>
      <dgm:t>
        <a:bodyPr/>
        <a:lstStyle/>
        <a:p>
          <a:endParaRPr lang="zh-CN" altLang="en-US" sz="1200" b="1">
            <a:latin typeface="微软雅黑" panose="020B0503020204020204" pitchFamily="34" charset="-122"/>
            <a:ea typeface="微软雅黑" panose="020B0503020204020204" pitchFamily="34" charset="-122"/>
          </a:endParaRPr>
        </a:p>
      </dgm:t>
    </dgm:pt>
    <dgm:pt modelId="{6391F27F-0F46-48A5-8A72-707B845E3350}">
      <dgm:prSet phldrT="[文本]" custT="1"/>
      <dgm:spPr/>
      <dgm:t>
        <a:bodyPr/>
        <a:lstStyle/>
        <a:p>
          <a:r>
            <a:rPr lang="zh-CN" altLang="en-US" sz="1200" b="1" dirty="0" smtClean="0">
              <a:latin typeface="微软雅黑" panose="020B0503020204020204" pitchFamily="34" charset="-122"/>
              <a:ea typeface="微软雅黑" panose="020B0503020204020204" pitchFamily="34" charset="-122"/>
            </a:rPr>
            <a:t>方案优化</a:t>
          </a:r>
          <a:endParaRPr lang="zh-CN" altLang="en-US" sz="1200" b="1" dirty="0">
            <a:latin typeface="微软雅黑" panose="020B0503020204020204" pitchFamily="34" charset="-122"/>
            <a:ea typeface="微软雅黑" panose="020B0503020204020204" pitchFamily="34" charset="-122"/>
          </a:endParaRPr>
        </a:p>
      </dgm:t>
    </dgm:pt>
    <dgm:pt modelId="{EE8F4DCE-D732-4499-9895-CD3925E26AD5}" type="parTrans" cxnId="{B4DD028F-8DA8-41D1-9A5B-15F26CADEC85}">
      <dgm:prSet/>
      <dgm:spPr/>
      <dgm:t>
        <a:bodyPr/>
        <a:lstStyle/>
        <a:p>
          <a:endParaRPr lang="zh-CN" altLang="en-US" sz="1200" b="1">
            <a:latin typeface="微软雅黑" panose="020B0503020204020204" pitchFamily="34" charset="-122"/>
            <a:ea typeface="微软雅黑" panose="020B0503020204020204" pitchFamily="34" charset="-122"/>
          </a:endParaRPr>
        </a:p>
      </dgm:t>
    </dgm:pt>
    <dgm:pt modelId="{9A7D3708-D691-4113-AFE6-499885450863}" type="sibTrans" cxnId="{B4DD028F-8DA8-41D1-9A5B-15F26CADEC85}">
      <dgm:prSet/>
      <dgm:spPr/>
      <dgm:t>
        <a:bodyPr/>
        <a:lstStyle/>
        <a:p>
          <a:endParaRPr lang="zh-CN" altLang="en-US" sz="1200" b="1">
            <a:latin typeface="微软雅黑" panose="020B0503020204020204" pitchFamily="34" charset="-122"/>
            <a:ea typeface="微软雅黑" panose="020B0503020204020204" pitchFamily="34" charset="-122"/>
          </a:endParaRPr>
        </a:p>
      </dgm:t>
    </dgm:pt>
    <dgm:pt modelId="{C55E1217-72DF-4EBD-964C-FA7ABCD089F0}">
      <dgm:prSet phldrT="[文本]" custT="1"/>
      <dgm:spPr/>
      <dgm:t>
        <a:bodyPr/>
        <a:lstStyle/>
        <a:p>
          <a:r>
            <a:rPr lang="zh-CN" altLang="en-US" sz="1200" b="1" dirty="0" smtClean="0">
              <a:latin typeface="微软雅黑" panose="020B0503020204020204" pitchFamily="34" charset="-122"/>
              <a:ea typeface="微软雅黑" panose="020B0503020204020204" pitchFamily="34" charset="-122"/>
            </a:rPr>
            <a:t>专利输出</a:t>
          </a:r>
          <a:endParaRPr lang="zh-CN" altLang="en-US" sz="1200" b="1" dirty="0">
            <a:latin typeface="微软雅黑" panose="020B0503020204020204" pitchFamily="34" charset="-122"/>
            <a:ea typeface="微软雅黑" panose="020B0503020204020204" pitchFamily="34" charset="-122"/>
          </a:endParaRPr>
        </a:p>
      </dgm:t>
    </dgm:pt>
    <dgm:pt modelId="{E2DB49D1-DBB2-416B-850D-0D91D8AE4351}" type="parTrans" cxnId="{5E958776-84EA-4798-AAB0-A9B57EC26C10}">
      <dgm:prSet/>
      <dgm:spPr/>
      <dgm:t>
        <a:bodyPr/>
        <a:lstStyle/>
        <a:p>
          <a:endParaRPr lang="zh-CN" altLang="en-US" sz="1200" b="1">
            <a:latin typeface="微软雅黑" panose="020B0503020204020204" pitchFamily="34" charset="-122"/>
            <a:ea typeface="微软雅黑" panose="020B0503020204020204" pitchFamily="34" charset="-122"/>
          </a:endParaRPr>
        </a:p>
      </dgm:t>
    </dgm:pt>
    <dgm:pt modelId="{CFA4E38B-A798-4DEA-AE41-F8588FB20455}" type="sibTrans" cxnId="{5E958776-84EA-4798-AAB0-A9B57EC26C10}">
      <dgm:prSet/>
      <dgm:spPr/>
      <dgm:t>
        <a:bodyPr/>
        <a:lstStyle/>
        <a:p>
          <a:endParaRPr lang="zh-CN" altLang="en-US" sz="1200" b="1">
            <a:latin typeface="微软雅黑" panose="020B0503020204020204" pitchFamily="34" charset="-122"/>
            <a:ea typeface="微软雅黑" panose="020B0503020204020204" pitchFamily="34" charset="-122"/>
          </a:endParaRPr>
        </a:p>
      </dgm:t>
    </dgm:pt>
    <dgm:pt modelId="{4557B8E8-157A-4BDE-8C53-33BE6F15B257}">
      <dgm:prSet phldrT="[文本]" custT="1"/>
      <dgm:spPr/>
      <dgm:t>
        <a:bodyPr/>
        <a:lstStyle/>
        <a:p>
          <a:r>
            <a:rPr lang="zh-CN" altLang="en-US" sz="1200" b="1" dirty="0" smtClean="0">
              <a:latin typeface="微软雅黑" panose="020B0503020204020204" pitchFamily="34" charset="-122"/>
              <a:ea typeface="微软雅黑" panose="020B0503020204020204" pitchFamily="34" charset="-122"/>
            </a:rPr>
            <a:t>完整方案</a:t>
          </a:r>
          <a:endParaRPr lang="zh-CN" altLang="en-US" sz="1200" b="1" dirty="0">
            <a:latin typeface="微软雅黑" panose="020B0503020204020204" pitchFamily="34" charset="-122"/>
            <a:ea typeface="微软雅黑" panose="020B0503020204020204" pitchFamily="34" charset="-122"/>
          </a:endParaRPr>
        </a:p>
      </dgm:t>
    </dgm:pt>
    <dgm:pt modelId="{787DBFA9-D549-475B-8191-56D74CAC1F1F}" type="parTrans" cxnId="{6EEAAEF4-7795-45C4-BE1E-322BF48D5872}">
      <dgm:prSet/>
      <dgm:spPr/>
      <dgm:t>
        <a:bodyPr/>
        <a:lstStyle/>
        <a:p>
          <a:endParaRPr lang="zh-CN" altLang="en-US" sz="1200" b="1">
            <a:latin typeface="微软雅黑" panose="020B0503020204020204" pitchFamily="34" charset="-122"/>
            <a:ea typeface="微软雅黑" panose="020B0503020204020204" pitchFamily="34" charset="-122"/>
          </a:endParaRPr>
        </a:p>
      </dgm:t>
    </dgm:pt>
    <dgm:pt modelId="{7D252B69-9A1D-474B-A5C0-2C451FF5D25F}" type="sibTrans" cxnId="{6EEAAEF4-7795-45C4-BE1E-322BF48D5872}">
      <dgm:prSet/>
      <dgm:spPr/>
      <dgm:t>
        <a:bodyPr/>
        <a:lstStyle/>
        <a:p>
          <a:endParaRPr lang="zh-CN" altLang="en-US" sz="1200" b="1">
            <a:latin typeface="微软雅黑" panose="020B0503020204020204" pitchFamily="34" charset="-122"/>
            <a:ea typeface="微软雅黑" panose="020B0503020204020204" pitchFamily="34" charset="-122"/>
          </a:endParaRPr>
        </a:p>
      </dgm:t>
    </dgm:pt>
    <dgm:pt modelId="{9BA61BD8-7F8D-4F9C-A760-75B9FEFFAEDD}">
      <dgm:prSet phldrT="[文本]" custT="1"/>
      <dgm:spPr/>
      <dgm:t>
        <a:bodyPr/>
        <a:lstStyle/>
        <a:p>
          <a:r>
            <a:rPr lang="zh-CN" altLang="en-US" sz="1200" b="1" dirty="0" smtClean="0">
              <a:latin typeface="微软雅黑" panose="020B0503020204020204" pitchFamily="34" charset="-122"/>
              <a:ea typeface="微软雅黑" panose="020B0503020204020204" pitchFamily="34" charset="-122"/>
            </a:rPr>
            <a:t>个人展示</a:t>
          </a:r>
          <a:endParaRPr lang="zh-CN" altLang="en-US" sz="1200" b="1" dirty="0">
            <a:latin typeface="微软雅黑" panose="020B0503020204020204" pitchFamily="34" charset="-122"/>
            <a:ea typeface="微软雅黑" panose="020B0503020204020204" pitchFamily="34" charset="-122"/>
          </a:endParaRPr>
        </a:p>
      </dgm:t>
    </dgm:pt>
    <dgm:pt modelId="{D536C5BA-A15D-4A9A-A1AE-2F17D60F0B30}" type="parTrans" cxnId="{1243526A-9D39-4B7E-BF50-48829C18ADE7}">
      <dgm:prSet/>
      <dgm:spPr/>
      <dgm:t>
        <a:bodyPr/>
        <a:lstStyle/>
        <a:p>
          <a:endParaRPr lang="zh-CN" altLang="en-US" sz="1200" b="1">
            <a:latin typeface="微软雅黑" panose="020B0503020204020204" pitchFamily="34" charset="-122"/>
            <a:ea typeface="微软雅黑" panose="020B0503020204020204" pitchFamily="34" charset="-122"/>
          </a:endParaRPr>
        </a:p>
      </dgm:t>
    </dgm:pt>
    <dgm:pt modelId="{F43A2EC2-112B-4E8D-9A7E-F01681534AFF}" type="sibTrans" cxnId="{1243526A-9D39-4B7E-BF50-48829C18ADE7}">
      <dgm:prSet/>
      <dgm:spPr/>
      <dgm:t>
        <a:bodyPr/>
        <a:lstStyle/>
        <a:p>
          <a:endParaRPr lang="zh-CN" altLang="en-US" sz="1200" b="1">
            <a:latin typeface="微软雅黑" panose="020B0503020204020204" pitchFamily="34" charset="-122"/>
            <a:ea typeface="微软雅黑" panose="020B0503020204020204" pitchFamily="34" charset="-122"/>
          </a:endParaRPr>
        </a:p>
      </dgm:t>
    </dgm:pt>
    <dgm:pt modelId="{D7ED9D32-0B73-4FBB-80C4-8AE2E60C3A21}">
      <dgm:prSet phldrT="[文本]" custT="1"/>
      <dgm:spPr/>
      <dgm:t>
        <a:bodyPr/>
        <a:lstStyle/>
        <a:p>
          <a:r>
            <a:rPr lang="zh-CN" altLang="en-US" sz="1200" b="1" dirty="0" smtClean="0">
              <a:latin typeface="微软雅黑" panose="020B0503020204020204" pitchFamily="34" charset="-122"/>
              <a:ea typeface="微软雅黑" panose="020B0503020204020204" pitchFamily="34" charset="-122"/>
            </a:rPr>
            <a:t>后期总结</a:t>
          </a:r>
          <a:endParaRPr lang="zh-CN" altLang="en-US" sz="1200" b="1" dirty="0">
            <a:latin typeface="微软雅黑" panose="020B0503020204020204" pitchFamily="34" charset="-122"/>
            <a:ea typeface="微软雅黑" panose="020B0503020204020204" pitchFamily="34" charset="-122"/>
          </a:endParaRPr>
        </a:p>
      </dgm:t>
    </dgm:pt>
    <dgm:pt modelId="{A2651C93-6DB5-4C93-8111-B22B292B6BD6}" type="parTrans" cxnId="{CEE615BE-5451-4EC3-91B5-FCF18F2C00D3}">
      <dgm:prSet/>
      <dgm:spPr/>
      <dgm:t>
        <a:bodyPr/>
        <a:lstStyle/>
        <a:p>
          <a:endParaRPr lang="zh-CN" altLang="en-US" sz="1200" b="1">
            <a:latin typeface="微软雅黑" panose="020B0503020204020204" pitchFamily="34" charset="-122"/>
            <a:ea typeface="微软雅黑" panose="020B0503020204020204" pitchFamily="34" charset="-122"/>
          </a:endParaRPr>
        </a:p>
      </dgm:t>
    </dgm:pt>
    <dgm:pt modelId="{743C09E9-9413-40E6-BA6C-1BB5AC8FFB7D}" type="sibTrans" cxnId="{CEE615BE-5451-4EC3-91B5-FCF18F2C00D3}">
      <dgm:prSet/>
      <dgm:spPr/>
      <dgm:t>
        <a:bodyPr/>
        <a:lstStyle/>
        <a:p>
          <a:endParaRPr lang="zh-CN" altLang="en-US" sz="1200" b="1">
            <a:latin typeface="微软雅黑" panose="020B0503020204020204" pitchFamily="34" charset="-122"/>
            <a:ea typeface="微软雅黑" panose="020B0503020204020204" pitchFamily="34" charset="-122"/>
          </a:endParaRPr>
        </a:p>
      </dgm:t>
    </dgm:pt>
    <dgm:pt modelId="{6C166328-D1D9-45D5-8447-F9EA51D4F7DC}">
      <dgm:prSet phldrT="[文本]" custT="1"/>
      <dgm:spPr/>
      <dgm:t>
        <a:bodyPr/>
        <a:lstStyle/>
        <a:p>
          <a:r>
            <a:rPr lang="zh-CN" altLang="en-US" sz="1200" b="1" dirty="0" smtClean="0">
              <a:latin typeface="微软雅黑" panose="020B0503020204020204" pitchFamily="34" charset="-122"/>
              <a:ea typeface="微软雅黑" panose="020B0503020204020204" pitchFamily="34" charset="-122"/>
            </a:rPr>
            <a:t>经验收获</a:t>
          </a:r>
          <a:endParaRPr lang="zh-CN" altLang="en-US" sz="1200" b="1" dirty="0">
            <a:latin typeface="微软雅黑" panose="020B0503020204020204" pitchFamily="34" charset="-122"/>
            <a:ea typeface="微软雅黑" panose="020B0503020204020204" pitchFamily="34" charset="-122"/>
          </a:endParaRPr>
        </a:p>
      </dgm:t>
    </dgm:pt>
    <dgm:pt modelId="{26ED66E1-D3B9-4B83-8292-7EFF8000C287}" type="parTrans" cxnId="{F271328F-948A-4C41-BD5E-9D41E01C3AEE}">
      <dgm:prSet/>
      <dgm:spPr/>
      <dgm:t>
        <a:bodyPr/>
        <a:lstStyle/>
        <a:p>
          <a:endParaRPr lang="zh-CN" altLang="en-US" sz="1200" b="1">
            <a:latin typeface="微软雅黑" panose="020B0503020204020204" pitchFamily="34" charset="-122"/>
            <a:ea typeface="微软雅黑" panose="020B0503020204020204" pitchFamily="34" charset="-122"/>
          </a:endParaRPr>
        </a:p>
      </dgm:t>
    </dgm:pt>
    <dgm:pt modelId="{13F37356-6A01-4EC0-A232-29D9E29654A5}" type="sibTrans" cxnId="{F271328F-948A-4C41-BD5E-9D41E01C3AEE}">
      <dgm:prSet/>
      <dgm:spPr/>
      <dgm:t>
        <a:bodyPr/>
        <a:lstStyle/>
        <a:p>
          <a:endParaRPr lang="zh-CN" altLang="en-US" sz="1200" b="1">
            <a:latin typeface="微软雅黑" panose="020B0503020204020204" pitchFamily="34" charset="-122"/>
            <a:ea typeface="微软雅黑" panose="020B0503020204020204" pitchFamily="34" charset="-122"/>
          </a:endParaRPr>
        </a:p>
      </dgm:t>
    </dgm:pt>
    <dgm:pt modelId="{3A762329-B57C-4244-8B15-F1852F61CB0F}">
      <dgm:prSet phldrT="[文本]" custT="1"/>
      <dgm:spPr/>
      <dgm:t>
        <a:bodyPr/>
        <a:lstStyle/>
        <a:p>
          <a:r>
            <a:rPr lang="zh-CN" altLang="en-US" sz="1200" b="1" dirty="0" smtClean="0">
              <a:latin typeface="微软雅黑" panose="020B0503020204020204" pitchFamily="34" charset="-122"/>
              <a:ea typeface="微软雅黑" panose="020B0503020204020204" pitchFamily="34" charset="-122"/>
            </a:rPr>
            <a:t>后续计划</a:t>
          </a:r>
          <a:endParaRPr lang="zh-CN" altLang="en-US" sz="1200" b="1" dirty="0">
            <a:latin typeface="微软雅黑" panose="020B0503020204020204" pitchFamily="34" charset="-122"/>
            <a:ea typeface="微软雅黑" panose="020B0503020204020204" pitchFamily="34" charset="-122"/>
          </a:endParaRPr>
        </a:p>
      </dgm:t>
    </dgm:pt>
    <dgm:pt modelId="{ECC1F6FA-9D27-4696-B0B7-2E594F2E1DB2}" type="parTrans" cxnId="{8B813E4E-6A2A-4E71-88FA-C6D1C02E300A}">
      <dgm:prSet/>
      <dgm:spPr/>
      <dgm:t>
        <a:bodyPr/>
        <a:lstStyle/>
        <a:p>
          <a:endParaRPr lang="zh-CN" altLang="en-US" sz="1200" b="1">
            <a:latin typeface="微软雅黑" panose="020B0503020204020204" pitchFamily="34" charset="-122"/>
            <a:ea typeface="微软雅黑" panose="020B0503020204020204" pitchFamily="34" charset="-122"/>
          </a:endParaRPr>
        </a:p>
      </dgm:t>
    </dgm:pt>
    <dgm:pt modelId="{0C0486FF-9DF8-4167-B74A-DDA0549AB1CB}" type="sibTrans" cxnId="{8B813E4E-6A2A-4E71-88FA-C6D1C02E300A}">
      <dgm:prSet/>
      <dgm:spPr/>
      <dgm:t>
        <a:bodyPr/>
        <a:lstStyle/>
        <a:p>
          <a:endParaRPr lang="zh-CN" altLang="en-US" sz="1200" b="1">
            <a:latin typeface="微软雅黑" panose="020B0503020204020204" pitchFamily="34" charset="-122"/>
            <a:ea typeface="微软雅黑" panose="020B0503020204020204" pitchFamily="34" charset="-122"/>
          </a:endParaRPr>
        </a:p>
      </dgm:t>
    </dgm:pt>
    <dgm:pt modelId="{DD4CDA97-2980-47CF-8E04-6A4A6E67389E}" type="pres">
      <dgm:prSet presAssocID="{5602B08D-68EB-4908-A830-AB7701A54943}" presName="arrowDiagram" presStyleCnt="0">
        <dgm:presLayoutVars>
          <dgm:chMax val="5"/>
          <dgm:dir/>
          <dgm:resizeHandles val="exact"/>
        </dgm:presLayoutVars>
      </dgm:prSet>
      <dgm:spPr/>
      <dgm:t>
        <a:bodyPr/>
        <a:lstStyle/>
        <a:p>
          <a:endParaRPr lang="zh-CN" altLang="en-US"/>
        </a:p>
      </dgm:t>
    </dgm:pt>
    <dgm:pt modelId="{131AC9F4-E4D4-4A14-AA73-41B4DEB319E0}" type="pres">
      <dgm:prSet presAssocID="{5602B08D-68EB-4908-A830-AB7701A54943}" presName="arrow" presStyleLbl="bgShp" presStyleIdx="0" presStyleCnt="1" custScaleX="131741" custLinFactNeighborX="1287" custLinFactNeighborY="5882"/>
      <dgm:spPr/>
      <dgm:t>
        <a:bodyPr/>
        <a:lstStyle/>
        <a:p>
          <a:endParaRPr lang="zh-CN" altLang="en-US"/>
        </a:p>
      </dgm:t>
    </dgm:pt>
    <dgm:pt modelId="{99571EED-035C-4A2D-B703-BDFB7C2557FB}" type="pres">
      <dgm:prSet presAssocID="{5602B08D-68EB-4908-A830-AB7701A54943}" presName="arrowDiagram5" presStyleCnt="0"/>
      <dgm:spPr/>
      <dgm:t>
        <a:bodyPr/>
        <a:lstStyle/>
        <a:p>
          <a:endParaRPr lang="zh-CN" altLang="en-US"/>
        </a:p>
      </dgm:t>
    </dgm:pt>
    <dgm:pt modelId="{9A458B28-9AAA-4C20-BBB5-320C05FE0B13}" type="pres">
      <dgm:prSet presAssocID="{7120AF73-1BBF-43B2-9F40-3546465D64E9}" presName="bullet5a" presStyleLbl="node1" presStyleIdx="0" presStyleCnt="5" custScaleX="131740" custLinFactX="-200000" custLinFactNeighborX="-293179" custLinFactNeighborY="17391"/>
      <dgm:spPr/>
      <dgm:t>
        <a:bodyPr/>
        <a:lstStyle/>
        <a:p>
          <a:endParaRPr lang="zh-CN" altLang="en-US"/>
        </a:p>
      </dgm:t>
    </dgm:pt>
    <dgm:pt modelId="{30B2DBC0-143C-4EF6-BA82-88DAB5D6D881}" type="pres">
      <dgm:prSet presAssocID="{7120AF73-1BBF-43B2-9F40-3546465D64E9}" presName="textBox5a" presStyleLbl="revTx" presStyleIdx="0" presStyleCnt="5" custScaleX="249939" custLinFactNeighborX="-52196" custLinFactNeighborY="14006">
        <dgm:presLayoutVars>
          <dgm:bulletEnabled val="1"/>
        </dgm:presLayoutVars>
      </dgm:prSet>
      <dgm:spPr/>
      <dgm:t>
        <a:bodyPr/>
        <a:lstStyle/>
        <a:p>
          <a:endParaRPr lang="zh-CN" altLang="en-US"/>
        </a:p>
      </dgm:t>
    </dgm:pt>
    <dgm:pt modelId="{11DA5D37-52C1-46F8-BA99-C0AB683DD73E}" type="pres">
      <dgm:prSet presAssocID="{B469D615-2B31-4CEA-BDB0-564F40DEA8CF}" presName="bullet5b" presStyleLbl="node1" presStyleIdx="1" presStyleCnt="5" custScaleX="131741" custLinFactNeighborX="17001" custLinFactNeighborY="-90624"/>
      <dgm:spPr/>
      <dgm:t>
        <a:bodyPr/>
        <a:lstStyle/>
        <a:p>
          <a:endParaRPr lang="zh-CN" altLang="en-US"/>
        </a:p>
      </dgm:t>
    </dgm:pt>
    <dgm:pt modelId="{9A7981BB-7D69-4292-9AF6-CF9060A3AE03}" type="pres">
      <dgm:prSet presAssocID="{B469D615-2B31-4CEA-BDB0-564F40DEA8CF}" presName="textBox5b" presStyleLbl="revTx" presStyleIdx="1" presStyleCnt="5" custScaleX="207042" custLinFactNeighborX="9526" custLinFactNeighborY="-4415">
        <dgm:presLayoutVars>
          <dgm:bulletEnabled val="1"/>
        </dgm:presLayoutVars>
      </dgm:prSet>
      <dgm:spPr/>
      <dgm:t>
        <a:bodyPr/>
        <a:lstStyle/>
        <a:p>
          <a:endParaRPr lang="zh-CN" altLang="en-US"/>
        </a:p>
      </dgm:t>
    </dgm:pt>
    <dgm:pt modelId="{6054E338-F2BC-4066-B669-38AACE91A2CB}" type="pres">
      <dgm:prSet presAssocID="{73EAC196-2876-4D2F-8044-1E3CA297ED33}" presName="bullet5c" presStyleLbl="node1" presStyleIdx="2" presStyleCnt="5" custScaleX="131741" custLinFactX="29412" custLinFactNeighborX="100000" custLinFactNeighborY="-49479"/>
      <dgm:spPr/>
      <dgm:t>
        <a:bodyPr/>
        <a:lstStyle/>
        <a:p>
          <a:endParaRPr lang="zh-CN" altLang="en-US"/>
        </a:p>
      </dgm:t>
    </dgm:pt>
    <dgm:pt modelId="{5806E565-56FC-438F-AB82-E3E5F1FF8640}" type="pres">
      <dgm:prSet presAssocID="{73EAC196-2876-4D2F-8044-1E3CA297ED33}" presName="textBox5c" presStyleLbl="revTx" presStyleIdx="2" presStyleCnt="5" custScaleX="131741" custScaleY="54211" custLinFactNeighborX="20879" custLinFactNeighborY="-17794">
        <dgm:presLayoutVars>
          <dgm:bulletEnabled val="1"/>
        </dgm:presLayoutVars>
      </dgm:prSet>
      <dgm:spPr/>
      <dgm:t>
        <a:bodyPr/>
        <a:lstStyle/>
        <a:p>
          <a:endParaRPr lang="zh-CN" altLang="en-US"/>
        </a:p>
      </dgm:t>
    </dgm:pt>
    <dgm:pt modelId="{A11279DE-CF32-461B-A827-6861FA40DB41}" type="pres">
      <dgm:prSet presAssocID="{C55E1217-72DF-4EBD-964C-FA7ABCD089F0}" presName="bullet5d" presStyleLbl="node1" presStyleIdx="3" presStyleCnt="5" custScaleX="131740" custLinFactX="50864" custLinFactNeighborX="100000" custLinFactNeighborY="-4637"/>
      <dgm:spPr/>
      <dgm:t>
        <a:bodyPr/>
        <a:lstStyle/>
        <a:p>
          <a:endParaRPr lang="zh-CN" altLang="en-US"/>
        </a:p>
      </dgm:t>
    </dgm:pt>
    <dgm:pt modelId="{B82AAC14-9EDB-4F86-9299-57891E26F8CB}" type="pres">
      <dgm:prSet presAssocID="{C55E1217-72DF-4EBD-964C-FA7ABCD089F0}" presName="textBox5d" presStyleLbl="revTx" presStyleIdx="3" presStyleCnt="5" custScaleX="131741" custScaleY="30348" custLinFactNeighborX="38787" custLinFactNeighborY="-24875">
        <dgm:presLayoutVars>
          <dgm:bulletEnabled val="1"/>
        </dgm:presLayoutVars>
      </dgm:prSet>
      <dgm:spPr/>
      <dgm:t>
        <a:bodyPr/>
        <a:lstStyle/>
        <a:p>
          <a:endParaRPr lang="zh-CN" altLang="en-US"/>
        </a:p>
      </dgm:t>
    </dgm:pt>
    <dgm:pt modelId="{E8974929-4917-4C94-8796-6714B81DFCD5}" type="pres">
      <dgm:prSet presAssocID="{D7ED9D32-0B73-4FBB-80C4-8AE2E60C3A21}" presName="bullet5e" presStyleLbl="node1" presStyleIdx="4" presStyleCnt="5" custScaleX="131740" custLinFactX="87858" custLinFactNeighborX="100000" custLinFactNeighborY="-24261"/>
      <dgm:spPr/>
      <dgm:t>
        <a:bodyPr/>
        <a:lstStyle/>
        <a:p>
          <a:endParaRPr lang="zh-CN" altLang="en-US"/>
        </a:p>
      </dgm:t>
    </dgm:pt>
    <dgm:pt modelId="{51B5AE62-FC9B-4481-A88E-9B39E0EAAE17}" type="pres">
      <dgm:prSet presAssocID="{D7ED9D32-0B73-4FBB-80C4-8AE2E60C3A21}" presName="textBox5e" presStyleLbl="revTx" presStyleIdx="4" presStyleCnt="5" custScaleX="131741" custScaleY="35870" custLinFactNeighborX="53371" custLinFactNeighborY="-22283">
        <dgm:presLayoutVars>
          <dgm:bulletEnabled val="1"/>
        </dgm:presLayoutVars>
      </dgm:prSet>
      <dgm:spPr/>
      <dgm:t>
        <a:bodyPr/>
        <a:lstStyle/>
        <a:p>
          <a:endParaRPr lang="zh-CN" altLang="en-US"/>
        </a:p>
      </dgm:t>
    </dgm:pt>
  </dgm:ptLst>
  <dgm:cxnLst>
    <dgm:cxn modelId="{8D7A8DA2-E3B1-49A4-B012-9EEB107A45CD}" type="presOf" srcId="{5602B08D-68EB-4908-A830-AB7701A54943}" destId="{DD4CDA97-2980-47CF-8E04-6A4A6E67389E}" srcOrd="0" destOrd="0" presId="urn:microsoft.com/office/officeart/2005/8/layout/arrow2"/>
    <dgm:cxn modelId="{C2665154-645E-4C99-8013-95BF32E2B0D0}" type="presOf" srcId="{4557B8E8-157A-4BDE-8C53-33BE6F15B257}" destId="{B82AAC14-9EDB-4F86-9299-57891E26F8CB}" srcOrd="0" destOrd="1" presId="urn:microsoft.com/office/officeart/2005/8/layout/arrow2"/>
    <dgm:cxn modelId="{1F1453BA-3FD0-4737-ADDE-4CB439BF2353}" type="presOf" srcId="{A6764D5F-1474-446A-9F41-3F46BFA94D95}" destId="{30B2DBC0-143C-4EF6-BA82-88DAB5D6D881}" srcOrd="0" destOrd="1" presId="urn:microsoft.com/office/officeart/2005/8/layout/arrow2"/>
    <dgm:cxn modelId="{1337E5FD-26C4-4CDE-A172-FB98CB8B5996}" type="presOf" srcId="{3A762329-B57C-4244-8B15-F1852F61CB0F}" destId="{51B5AE62-FC9B-4481-A88E-9B39E0EAAE17}" srcOrd="0" destOrd="2" presId="urn:microsoft.com/office/officeart/2005/8/layout/arrow2"/>
    <dgm:cxn modelId="{35AC1D03-1346-49C3-B34D-7CC1668A6B64}" type="presOf" srcId="{7120AF73-1BBF-43B2-9F40-3546465D64E9}" destId="{30B2DBC0-143C-4EF6-BA82-88DAB5D6D881}" srcOrd="0" destOrd="0" presId="urn:microsoft.com/office/officeart/2005/8/layout/arrow2"/>
    <dgm:cxn modelId="{85CC1673-FDE3-4D45-AEA9-44409553C181}" type="presOf" srcId="{D42005A6-0CE1-431C-959F-471ECD0E1E26}" destId="{9A7981BB-7D69-4292-9AF6-CF9060A3AE03}" srcOrd="0" destOrd="1" presId="urn:microsoft.com/office/officeart/2005/8/layout/arrow2"/>
    <dgm:cxn modelId="{8F23D044-69CC-444D-A8B7-B0CC23C63F03}" type="presOf" srcId="{9BA61BD8-7F8D-4F9C-A760-75B9FEFFAEDD}" destId="{B82AAC14-9EDB-4F86-9299-57891E26F8CB}" srcOrd="0" destOrd="2" presId="urn:microsoft.com/office/officeart/2005/8/layout/arrow2"/>
    <dgm:cxn modelId="{91D64001-5A3A-449E-8F64-D70E51142814}" type="presOf" srcId="{73EAC196-2876-4D2F-8044-1E3CA297ED33}" destId="{5806E565-56FC-438F-AB82-E3E5F1FF8640}" srcOrd="0" destOrd="0" presId="urn:microsoft.com/office/officeart/2005/8/layout/arrow2"/>
    <dgm:cxn modelId="{531D8109-5C96-4E3F-A17F-483B236EF3C5}" type="presOf" srcId="{97182B03-C891-4FC7-8EB5-F6E5514275EC}" destId="{9A7981BB-7D69-4292-9AF6-CF9060A3AE03}" srcOrd="0" destOrd="2" presId="urn:microsoft.com/office/officeart/2005/8/layout/arrow2"/>
    <dgm:cxn modelId="{76403745-DBF4-4125-9E3A-BAC25275589C}" srcId="{5602B08D-68EB-4908-A830-AB7701A54943}" destId="{7120AF73-1BBF-43B2-9F40-3546465D64E9}" srcOrd="0" destOrd="0" parTransId="{CC6170F3-6835-48FA-84E3-0B7FD65D4818}" sibTransId="{3BF0506C-88FC-403E-AAC1-900DBAB3FDE1}"/>
    <dgm:cxn modelId="{CEE615BE-5451-4EC3-91B5-FCF18F2C00D3}" srcId="{5602B08D-68EB-4908-A830-AB7701A54943}" destId="{D7ED9D32-0B73-4FBB-80C4-8AE2E60C3A21}" srcOrd="4" destOrd="0" parTransId="{A2651C93-6DB5-4C93-8111-B22B292B6BD6}" sibTransId="{743C09E9-9413-40E6-BA6C-1BB5AC8FFB7D}"/>
    <dgm:cxn modelId="{C3628AAE-3951-4C88-BF6D-598EC9EB20E7}" type="presOf" srcId="{C55E1217-72DF-4EBD-964C-FA7ABCD089F0}" destId="{B82AAC14-9EDB-4F86-9299-57891E26F8CB}" srcOrd="0" destOrd="0" presId="urn:microsoft.com/office/officeart/2005/8/layout/arrow2"/>
    <dgm:cxn modelId="{5E958776-84EA-4798-AAB0-A9B57EC26C10}" srcId="{5602B08D-68EB-4908-A830-AB7701A54943}" destId="{C55E1217-72DF-4EBD-964C-FA7ABCD089F0}" srcOrd="3" destOrd="0" parTransId="{E2DB49D1-DBB2-416B-850D-0D91D8AE4351}" sibTransId="{CFA4E38B-A798-4DEA-AE41-F8588FB20455}"/>
    <dgm:cxn modelId="{E4184E02-05EB-45AE-9468-72946D2AE8D7}" srcId="{5602B08D-68EB-4908-A830-AB7701A54943}" destId="{73EAC196-2876-4D2F-8044-1E3CA297ED33}" srcOrd="2" destOrd="0" parTransId="{CED9980D-15E9-460B-AD8B-2153E5FF6C45}" sibTransId="{4F2A81A5-7F87-4DD9-8BC6-D56171DD6C7D}"/>
    <dgm:cxn modelId="{7BB4C627-0BF6-4820-8204-2E9863EB4C9A}" srcId="{73EAC196-2876-4D2F-8044-1E3CA297ED33}" destId="{8134598C-E2FD-4034-8F28-B2BCC9B29A29}" srcOrd="0" destOrd="0" parTransId="{DC70C90A-21C9-4B65-BF55-A6FA26E2EC3E}" sibTransId="{1C458CD5-3D4D-41A0-9F74-23A805D9DD64}"/>
    <dgm:cxn modelId="{6EEAAEF4-7795-45C4-BE1E-322BF48D5872}" srcId="{C55E1217-72DF-4EBD-964C-FA7ABCD089F0}" destId="{4557B8E8-157A-4BDE-8C53-33BE6F15B257}" srcOrd="0" destOrd="0" parTransId="{787DBFA9-D549-475B-8191-56D74CAC1F1F}" sibTransId="{7D252B69-9A1D-474B-A5C0-2C451FF5D25F}"/>
    <dgm:cxn modelId="{B4DD028F-8DA8-41D1-9A5B-15F26CADEC85}" srcId="{73EAC196-2876-4D2F-8044-1E3CA297ED33}" destId="{6391F27F-0F46-48A5-8A72-707B845E3350}" srcOrd="1" destOrd="0" parTransId="{EE8F4DCE-D732-4499-9895-CD3925E26AD5}" sibTransId="{9A7D3708-D691-4113-AFE6-499885450863}"/>
    <dgm:cxn modelId="{8B813E4E-6A2A-4E71-88FA-C6D1C02E300A}" srcId="{D7ED9D32-0B73-4FBB-80C4-8AE2E60C3A21}" destId="{3A762329-B57C-4244-8B15-F1852F61CB0F}" srcOrd="1" destOrd="0" parTransId="{ECC1F6FA-9D27-4696-B0B7-2E594F2E1DB2}" sibTransId="{0C0486FF-9DF8-4167-B74A-DDA0549AB1CB}"/>
    <dgm:cxn modelId="{388F6C22-F720-43A5-BBF5-86C0DA641F9E}" srcId="{7120AF73-1BBF-43B2-9F40-3546465D64E9}" destId="{A6764D5F-1474-446A-9F41-3F46BFA94D95}" srcOrd="0" destOrd="0" parTransId="{0F8EB09A-C7C5-48D8-8A03-E99BFE90E704}" sibTransId="{C8AD4441-FFCD-41C2-8386-F4B91D900EBD}"/>
    <dgm:cxn modelId="{1243526A-9D39-4B7E-BF50-48829C18ADE7}" srcId="{C55E1217-72DF-4EBD-964C-FA7ABCD089F0}" destId="{9BA61BD8-7F8D-4F9C-A760-75B9FEFFAEDD}" srcOrd="1" destOrd="0" parTransId="{D536C5BA-A15D-4A9A-A1AE-2F17D60F0B30}" sibTransId="{F43A2EC2-112B-4E8D-9A7E-F01681534AFF}"/>
    <dgm:cxn modelId="{0BD511AC-24D7-45C5-8EE5-ADF1A4966F73}" type="presOf" srcId="{D7ED9D32-0B73-4FBB-80C4-8AE2E60C3A21}" destId="{51B5AE62-FC9B-4481-A88E-9B39E0EAAE17}" srcOrd="0" destOrd="0" presId="urn:microsoft.com/office/officeart/2005/8/layout/arrow2"/>
    <dgm:cxn modelId="{05452560-F259-4F1D-8CE5-37E40655DA5D}" type="presOf" srcId="{8134598C-E2FD-4034-8F28-B2BCC9B29A29}" destId="{5806E565-56FC-438F-AB82-E3E5F1FF8640}" srcOrd="0" destOrd="1" presId="urn:microsoft.com/office/officeart/2005/8/layout/arrow2"/>
    <dgm:cxn modelId="{F271328F-948A-4C41-BD5E-9D41E01C3AEE}" srcId="{D7ED9D32-0B73-4FBB-80C4-8AE2E60C3A21}" destId="{6C166328-D1D9-45D5-8447-F9EA51D4F7DC}" srcOrd="0" destOrd="0" parTransId="{26ED66E1-D3B9-4B83-8292-7EFF8000C287}" sibTransId="{13F37356-6A01-4EC0-A232-29D9E29654A5}"/>
    <dgm:cxn modelId="{651AA12F-2C16-4E93-80B1-11266A42C0E3}" type="presOf" srcId="{6C166328-D1D9-45D5-8447-F9EA51D4F7DC}" destId="{51B5AE62-FC9B-4481-A88E-9B39E0EAAE17}" srcOrd="0" destOrd="1" presId="urn:microsoft.com/office/officeart/2005/8/layout/arrow2"/>
    <dgm:cxn modelId="{F7FC0F13-B6C6-4CAA-962F-C06E15979698}" srcId="{B469D615-2B31-4CEA-BDB0-564F40DEA8CF}" destId="{97182B03-C891-4FC7-8EB5-F6E5514275EC}" srcOrd="1" destOrd="0" parTransId="{A8D023FF-F0DD-4EA6-8F7D-27E3E583EFDE}" sibTransId="{899D88FD-5105-4170-83DC-AB1FBE74E7B2}"/>
    <dgm:cxn modelId="{5009E9D3-2C2E-4FE6-A873-BCFD8E0D2DEB}" srcId="{B469D615-2B31-4CEA-BDB0-564F40DEA8CF}" destId="{D42005A6-0CE1-431C-959F-471ECD0E1E26}" srcOrd="0" destOrd="0" parTransId="{2C58B50C-ECE3-4BE2-8A63-9C7EDBFBD312}" sibTransId="{22CCB6DF-ED24-4159-9C43-4E564E624AFE}"/>
    <dgm:cxn modelId="{A591FA23-2307-4061-9711-C0A87106E1DA}" srcId="{5602B08D-68EB-4908-A830-AB7701A54943}" destId="{B469D615-2B31-4CEA-BDB0-564F40DEA8CF}" srcOrd="1" destOrd="0" parTransId="{9E70CF1E-44FC-4C6D-ACA0-37C3A84FC635}" sibTransId="{A1978096-6EA5-4F09-B630-06402F840641}"/>
    <dgm:cxn modelId="{53ABE5DC-95C2-466B-B865-5A67716BC689}" type="presOf" srcId="{6391F27F-0F46-48A5-8A72-707B845E3350}" destId="{5806E565-56FC-438F-AB82-E3E5F1FF8640}" srcOrd="0" destOrd="2" presId="urn:microsoft.com/office/officeart/2005/8/layout/arrow2"/>
    <dgm:cxn modelId="{037BF9EF-8660-44FD-A297-4A1C7284E81C}" srcId="{B469D615-2B31-4CEA-BDB0-564F40DEA8CF}" destId="{0E893C4E-4365-4A31-9B24-A55808536ECA}" srcOrd="2" destOrd="0" parTransId="{60C85EF4-5EC6-4A06-BCE6-1CABCA295B84}" sibTransId="{C563D29A-5F05-43C5-ACA8-60AC84B08063}"/>
    <dgm:cxn modelId="{2D3E3FEC-5432-4A0A-B058-C81246A4AB86}" type="presOf" srcId="{B469D615-2B31-4CEA-BDB0-564F40DEA8CF}" destId="{9A7981BB-7D69-4292-9AF6-CF9060A3AE03}" srcOrd="0" destOrd="0" presId="urn:microsoft.com/office/officeart/2005/8/layout/arrow2"/>
    <dgm:cxn modelId="{30BDDB4A-F1DD-4EBD-A930-291806A3B154}" type="presOf" srcId="{0E893C4E-4365-4A31-9B24-A55808536ECA}" destId="{9A7981BB-7D69-4292-9AF6-CF9060A3AE03}" srcOrd="0" destOrd="3" presId="urn:microsoft.com/office/officeart/2005/8/layout/arrow2"/>
    <dgm:cxn modelId="{C7AC1B1F-D9CA-49AC-B9B7-194B815D0B93}" type="presParOf" srcId="{DD4CDA97-2980-47CF-8E04-6A4A6E67389E}" destId="{131AC9F4-E4D4-4A14-AA73-41B4DEB319E0}" srcOrd="0" destOrd="0" presId="urn:microsoft.com/office/officeart/2005/8/layout/arrow2"/>
    <dgm:cxn modelId="{6526B0AB-15CD-47C3-9EF2-D4BE2D131B92}" type="presParOf" srcId="{DD4CDA97-2980-47CF-8E04-6A4A6E67389E}" destId="{99571EED-035C-4A2D-B703-BDFB7C2557FB}" srcOrd="1" destOrd="0" presId="urn:microsoft.com/office/officeart/2005/8/layout/arrow2"/>
    <dgm:cxn modelId="{F22B9C8C-0AB0-4C93-B293-449EC9CDAFB7}" type="presParOf" srcId="{99571EED-035C-4A2D-B703-BDFB7C2557FB}" destId="{9A458B28-9AAA-4C20-BBB5-320C05FE0B13}" srcOrd="0" destOrd="0" presId="urn:microsoft.com/office/officeart/2005/8/layout/arrow2"/>
    <dgm:cxn modelId="{AA1D2FB5-1A23-425F-9254-8534E55627AD}" type="presParOf" srcId="{99571EED-035C-4A2D-B703-BDFB7C2557FB}" destId="{30B2DBC0-143C-4EF6-BA82-88DAB5D6D881}" srcOrd="1" destOrd="0" presId="urn:microsoft.com/office/officeart/2005/8/layout/arrow2"/>
    <dgm:cxn modelId="{B53F2CB4-4D5B-4193-9775-879443D0F275}" type="presParOf" srcId="{99571EED-035C-4A2D-B703-BDFB7C2557FB}" destId="{11DA5D37-52C1-46F8-BA99-C0AB683DD73E}" srcOrd="2" destOrd="0" presId="urn:microsoft.com/office/officeart/2005/8/layout/arrow2"/>
    <dgm:cxn modelId="{916B503B-4F47-46B1-A1AA-CEBAEF2FAAFF}" type="presParOf" srcId="{99571EED-035C-4A2D-B703-BDFB7C2557FB}" destId="{9A7981BB-7D69-4292-9AF6-CF9060A3AE03}" srcOrd="3" destOrd="0" presId="urn:microsoft.com/office/officeart/2005/8/layout/arrow2"/>
    <dgm:cxn modelId="{94108CC6-6090-48D8-8EE6-7AC1B78C4092}" type="presParOf" srcId="{99571EED-035C-4A2D-B703-BDFB7C2557FB}" destId="{6054E338-F2BC-4066-B669-38AACE91A2CB}" srcOrd="4" destOrd="0" presId="urn:microsoft.com/office/officeart/2005/8/layout/arrow2"/>
    <dgm:cxn modelId="{CD0487A6-1736-4C8C-B671-5B77399EFB4E}" type="presParOf" srcId="{99571EED-035C-4A2D-B703-BDFB7C2557FB}" destId="{5806E565-56FC-438F-AB82-E3E5F1FF8640}" srcOrd="5" destOrd="0" presId="urn:microsoft.com/office/officeart/2005/8/layout/arrow2"/>
    <dgm:cxn modelId="{DEC4E8E1-B76D-4245-890E-4F50421BF4A8}" type="presParOf" srcId="{99571EED-035C-4A2D-B703-BDFB7C2557FB}" destId="{A11279DE-CF32-461B-A827-6861FA40DB41}" srcOrd="6" destOrd="0" presId="urn:microsoft.com/office/officeart/2005/8/layout/arrow2"/>
    <dgm:cxn modelId="{C7333623-30BD-40A4-98DB-582253BB0F51}" type="presParOf" srcId="{99571EED-035C-4A2D-B703-BDFB7C2557FB}" destId="{B82AAC14-9EDB-4F86-9299-57891E26F8CB}" srcOrd="7" destOrd="0" presId="urn:microsoft.com/office/officeart/2005/8/layout/arrow2"/>
    <dgm:cxn modelId="{793D3F20-DAC9-4920-A0E4-80211355A6A4}" type="presParOf" srcId="{99571EED-035C-4A2D-B703-BDFB7C2557FB}" destId="{E8974929-4917-4C94-8796-6714B81DFCD5}" srcOrd="8" destOrd="0" presId="urn:microsoft.com/office/officeart/2005/8/layout/arrow2"/>
    <dgm:cxn modelId="{5F35E738-95FC-488B-841A-A04C1F7A8862}" type="presParOf" srcId="{99571EED-035C-4A2D-B703-BDFB7C2557FB}" destId="{51B5AE62-FC9B-4481-A88E-9B39E0EAAE17}" srcOrd="9" destOrd="0" presId="urn:microsoft.com/office/officeart/2005/8/layout/arrow2"/>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E02AF13A-2967-4BC4-9FE9-BD721BBE049E}" type="doc">
      <dgm:prSet loTypeId="urn:microsoft.com/office/officeart/2005/8/layout/radial5" loCatId="cycle" qsTypeId="urn:microsoft.com/office/officeart/2005/8/quickstyle/simple1" qsCatId="simple" csTypeId="urn:microsoft.com/office/officeart/2005/8/colors/colorful4" csCatId="colorful" phldr="1"/>
      <dgm:spPr/>
      <dgm:t>
        <a:bodyPr/>
        <a:lstStyle/>
        <a:p>
          <a:endParaRPr lang="zh-CN" altLang="en-US"/>
        </a:p>
      </dgm:t>
    </dgm:pt>
    <dgm:pt modelId="{8E09CB84-2558-4933-8AB3-DA02C802FBA1}">
      <dgm:prSet phldrT="[文本]" custT="1"/>
      <dgm:spPr/>
      <dgm:t>
        <a:bodyPr/>
        <a:lstStyle/>
        <a:p>
          <a:pPr>
            <a:lnSpc>
              <a:spcPct val="100000"/>
            </a:lnSpc>
          </a:pPr>
          <a:r>
            <a:rPr lang="zh-CN" altLang="en-US" sz="2400" b="1" dirty="0" smtClean="0">
              <a:latin typeface="微软雅黑" panose="020B0503020204020204" pitchFamily="34" charset="-122"/>
              <a:ea typeface="微软雅黑" panose="020B0503020204020204" pitchFamily="34" charset="-122"/>
            </a:rPr>
            <a:t>产品上市</a:t>
          </a:r>
          <a:endParaRPr lang="zh-CN" altLang="en-US" sz="2400" b="1" dirty="0">
            <a:latin typeface="微软雅黑" panose="020B0503020204020204" pitchFamily="34" charset="-122"/>
            <a:ea typeface="微软雅黑" panose="020B0503020204020204" pitchFamily="34" charset="-122"/>
          </a:endParaRPr>
        </a:p>
      </dgm:t>
    </dgm:pt>
    <dgm:pt modelId="{B11E8301-0457-4979-A37D-CE6199DBB37F}" type="parTrans" cxnId="{35FCAD63-EC58-45BF-B1B3-3375E6D20839}">
      <dgm:prSet/>
      <dgm:spPr/>
      <dgm:t>
        <a:bodyPr/>
        <a:lstStyle/>
        <a:p>
          <a:endParaRPr lang="zh-CN" altLang="en-US" sz="2000">
            <a:latin typeface="微软雅黑" panose="020B0503020204020204" pitchFamily="34" charset="-122"/>
            <a:ea typeface="微软雅黑" panose="020B0503020204020204" pitchFamily="34" charset="-122"/>
          </a:endParaRPr>
        </a:p>
      </dgm:t>
    </dgm:pt>
    <dgm:pt modelId="{3DDA7F4C-5EA5-4B0C-AE50-59F664BE81EE}" type="sibTrans" cxnId="{35FCAD63-EC58-45BF-B1B3-3375E6D20839}">
      <dgm:prSet/>
      <dgm:spPr/>
      <dgm:t>
        <a:bodyPr/>
        <a:lstStyle/>
        <a:p>
          <a:endParaRPr lang="zh-CN" altLang="en-US" sz="2000">
            <a:latin typeface="微软雅黑" panose="020B0503020204020204" pitchFamily="34" charset="-122"/>
            <a:ea typeface="微软雅黑" panose="020B0503020204020204" pitchFamily="34" charset="-122"/>
          </a:endParaRPr>
        </a:p>
      </dgm:t>
    </dgm:pt>
    <dgm:pt modelId="{83E23BAB-F575-4CB7-AABA-D5DAE9665BE6}">
      <dgm:prSet phldrT="[文本]" custT="1"/>
      <dgm:spPr/>
      <dgm:t>
        <a:bodyPr/>
        <a:lstStyle/>
        <a:p>
          <a:r>
            <a:rPr lang="zh-CN" altLang="en-US" sz="2000" dirty="0" smtClean="0">
              <a:latin typeface="微软雅黑" panose="020B0503020204020204" pitchFamily="34" charset="-122"/>
              <a:ea typeface="微软雅黑" panose="020B0503020204020204" pitchFamily="34" charset="-122"/>
            </a:rPr>
            <a:t>产品推广</a:t>
          </a:r>
          <a:endParaRPr lang="zh-CN" altLang="en-US" sz="2000" dirty="0">
            <a:latin typeface="微软雅黑" panose="020B0503020204020204" pitchFamily="34" charset="-122"/>
            <a:ea typeface="微软雅黑" panose="020B0503020204020204" pitchFamily="34" charset="-122"/>
          </a:endParaRPr>
        </a:p>
      </dgm:t>
    </dgm:pt>
    <dgm:pt modelId="{A32B22B0-57F2-453F-8A6F-36DB14919B75}" type="parTrans" cxnId="{7A7FD119-1C23-429E-95A6-B834D2FD14F2}">
      <dgm:prSet custT="1"/>
      <dgm:spPr/>
      <dgm:t>
        <a:bodyPr/>
        <a:lstStyle/>
        <a:p>
          <a:endParaRPr lang="zh-CN" altLang="en-US" sz="2000">
            <a:latin typeface="微软雅黑" panose="020B0503020204020204" pitchFamily="34" charset="-122"/>
            <a:ea typeface="微软雅黑" panose="020B0503020204020204" pitchFamily="34" charset="-122"/>
          </a:endParaRPr>
        </a:p>
      </dgm:t>
    </dgm:pt>
    <dgm:pt modelId="{3209F779-20E9-4E34-BBC3-00C2A81011F7}" type="sibTrans" cxnId="{7A7FD119-1C23-429E-95A6-B834D2FD14F2}">
      <dgm:prSet/>
      <dgm:spPr/>
      <dgm:t>
        <a:bodyPr/>
        <a:lstStyle/>
        <a:p>
          <a:endParaRPr lang="zh-CN" altLang="en-US" sz="2000">
            <a:latin typeface="微软雅黑" panose="020B0503020204020204" pitchFamily="34" charset="-122"/>
            <a:ea typeface="微软雅黑" panose="020B0503020204020204" pitchFamily="34" charset="-122"/>
          </a:endParaRPr>
        </a:p>
      </dgm:t>
    </dgm:pt>
    <dgm:pt modelId="{C415B7DE-F045-4B9E-BC72-DC909264036F}">
      <dgm:prSet phldrT="[文本]" custT="1"/>
      <dgm:spPr/>
      <dgm:t>
        <a:bodyPr/>
        <a:lstStyle/>
        <a:p>
          <a:r>
            <a:rPr lang="zh-CN" altLang="en-US" sz="2000" dirty="0" smtClean="0">
              <a:latin typeface="微软雅黑" panose="020B0503020204020204" pitchFamily="34" charset="-122"/>
              <a:ea typeface="微软雅黑" panose="020B0503020204020204" pitchFamily="34" charset="-122"/>
            </a:rPr>
            <a:t>配套资料</a:t>
          </a:r>
          <a:endParaRPr lang="zh-CN" altLang="en-US" sz="2000" dirty="0">
            <a:latin typeface="微软雅黑" panose="020B0503020204020204" pitchFamily="34" charset="-122"/>
            <a:ea typeface="微软雅黑" panose="020B0503020204020204" pitchFamily="34" charset="-122"/>
          </a:endParaRPr>
        </a:p>
      </dgm:t>
    </dgm:pt>
    <dgm:pt modelId="{FF7E4267-3F6C-4CDD-8F13-913417C0919E}" type="parTrans" cxnId="{155B7857-0E84-47AA-87A6-51E326E02C31}">
      <dgm:prSet custT="1"/>
      <dgm:spPr/>
      <dgm:t>
        <a:bodyPr/>
        <a:lstStyle/>
        <a:p>
          <a:endParaRPr lang="zh-CN" altLang="en-US" sz="2000">
            <a:latin typeface="微软雅黑" panose="020B0503020204020204" pitchFamily="34" charset="-122"/>
            <a:ea typeface="微软雅黑" panose="020B0503020204020204" pitchFamily="34" charset="-122"/>
          </a:endParaRPr>
        </a:p>
      </dgm:t>
    </dgm:pt>
    <dgm:pt modelId="{84016F3D-00B1-4436-9159-7EF2D9AC5BB9}" type="sibTrans" cxnId="{155B7857-0E84-47AA-87A6-51E326E02C31}">
      <dgm:prSet/>
      <dgm:spPr/>
      <dgm:t>
        <a:bodyPr/>
        <a:lstStyle/>
        <a:p>
          <a:endParaRPr lang="zh-CN" altLang="en-US" sz="2000">
            <a:latin typeface="微软雅黑" panose="020B0503020204020204" pitchFamily="34" charset="-122"/>
            <a:ea typeface="微软雅黑" panose="020B0503020204020204" pitchFamily="34" charset="-122"/>
          </a:endParaRPr>
        </a:p>
      </dgm:t>
    </dgm:pt>
    <dgm:pt modelId="{09A52239-CF95-4170-838D-E53CC9621544}">
      <dgm:prSet phldrT="[文本]" custT="1"/>
      <dgm:spPr/>
      <dgm:t>
        <a:bodyPr/>
        <a:lstStyle/>
        <a:p>
          <a:r>
            <a:rPr lang="zh-CN" altLang="en-US" sz="2000" dirty="0" smtClean="0">
              <a:solidFill>
                <a:srgbClr val="FF0000"/>
              </a:solidFill>
              <a:latin typeface="微软雅黑" panose="020B0503020204020204" pitchFamily="34" charset="-122"/>
              <a:ea typeface="微软雅黑" panose="020B0503020204020204" pitchFamily="34" charset="-122"/>
            </a:rPr>
            <a:t>配套支撑</a:t>
          </a:r>
          <a:endParaRPr lang="zh-CN" altLang="en-US" sz="2000" dirty="0">
            <a:solidFill>
              <a:srgbClr val="FF0000"/>
            </a:solidFill>
            <a:latin typeface="微软雅黑" panose="020B0503020204020204" pitchFamily="34" charset="-122"/>
            <a:ea typeface="微软雅黑" panose="020B0503020204020204" pitchFamily="34" charset="-122"/>
          </a:endParaRPr>
        </a:p>
      </dgm:t>
    </dgm:pt>
    <dgm:pt modelId="{C54FE19B-FFEF-4187-939F-BEF2FE4857B2}" type="parTrans" cxnId="{D5DC9167-7852-44EC-9B5D-781054E609B8}">
      <dgm:prSet custT="1"/>
      <dgm:spPr/>
      <dgm:t>
        <a:bodyPr/>
        <a:lstStyle/>
        <a:p>
          <a:endParaRPr lang="zh-CN" altLang="en-US" sz="2000">
            <a:latin typeface="微软雅黑" panose="020B0503020204020204" pitchFamily="34" charset="-122"/>
            <a:ea typeface="微软雅黑" panose="020B0503020204020204" pitchFamily="34" charset="-122"/>
          </a:endParaRPr>
        </a:p>
      </dgm:t>
    </dgm:pt>
    <dgm:pt modelId="{462D59F0-5B9C-4E66-84C7-5AA3D3E41779}" type="sibTrans" cxnId="{D5DC9167-7852-44EC-9B5D-781054E609B8}">
      <dgm:prSet/>
      <dgm:spPr/>
      <dgm:t>
        <a:bodyPr/>
        <a:lstStyle/>
        <a:p>
          <a:endParaRPr lang="zh-CN" altLang="en-US" sz="2000">
            <a:latin typeface="微软雅黑" panose="020B0503020204020204" pitchFamily="34" charset="-122"/>
            <a:ea typeface="微软雅黑" panose="020B0503020204020204" pitchFamily="34" charset="-122"/>
          </a:endParaRPr>
        </a:p>
      </dgm:t>
    </dgm:pt>
    <dgm:pt modelId="{B6A5C972-8DDB-48F7-93C7-085796578307}">
      <dgm:prSet phldrT="[文本]" custT="1"/>
      <dgm:spPr/>
      <dgm:t>
        <a:bodyPr/>
        <a:lstStyle/>
        <a:p>
          <a:r>
            <a:rPr lang="zh-CN" altLang="en-US" sz="2000" dirty="0" smtClean="0">
              <a:latin typeface="微软雅黑" panose="020B0503020204020204" pitchFamily="34" charset="-122"/>
              <a:ea typeface="微软雅黑" panose="020B0503020204020204" pitchFamily="34" charset="-122"/>
            </a:rPr>
            <a:t>版本交付</a:t>
          </a:r>
          <a:endParaRPr lang="zh-CN" altLang="en-US" sz="2000" dirty="0">
            <a:latin typeface="微软雅黑" panose="020B0503020204020204" pitchFamily="34" charset="-122"/>
            <a:ea typeface="微软雅黑" panose="020B0503020204020204" pitchFamily="34" charset="-122"/>
          </a:endParaRPr>
        </a:p>
      </dgm:t>
    </dgm:pt>
    <dgm:pt modelId="{BA2C7EAA-32BD-4822-A5DD-3290819B20B4}" type="parTrans" cxnId="{E263E782-0D34-41FF-8092-3313AB401D2C}">
      <dgm:prSet custT="1"/>
      <dgm:spPr/>
      <dgm:t>
        <a:bodyPr/>
        <a:lstStyle/>
        <a:p>
          <a:endParaRPr lang="zh-CN" altLang="en-US" sz="2000">
            <a:latin typeface="微软雅黑" panose="020B0503020204020204" pitchFamily="34" charset="-122"/>
            <a:ea typeface="微软雅黑" panose="020B0503020204020204" pitchFamily="34" charset="-122"/>
          </a:endParaRPr>
        </a:p>
      </dgm:t>
    </dgm:pt>
    <dgm:pt modelId="{610641D5-E360-413E-8B44-9EBF0DD04CA2}" type="sibTrans" cxnId="{E263E782-0D34-41FF-8092-3313AB401D2C}">
      <dgm:prSet/>
      <dgm:spPr/>
      <dgm:t>
        <a:bodyPr/>
        <a:lstStyle/>
        <a:p>
          <a:endParaRPr lang="zh-CN" altLang="en-US" sz="2000">
            <a:latin typeface="微软雅黑" panose="020B0503020204020204" pitchFamily="34" charset="-122"/>
            <a:ea typeface="微软雅黑" panose="020B0503020204020204" pitchFamily="34" charset="-122"/>
          </a:endParaRPr>
        </a:p>
      </dgm:t>
    </dgm:pt>
    <dgm:pt modelId="{6EAB1572-2529-4F12-8F06-C3340693E0AA}" type="pres">
      <dgm:prSet presAssocID="{E02AF13A-2967-4BC4-9FE9-BD721BBE049E}" presName="Name0" presStyleCnt="0">
        <dgm:presLayoutVars>
          <dgm:chMax val="1"/>
          <dgm:dir/>
          <dgm:animLvl val="ctr"/>
          <dgm:resizeHandles val="exact"/>
        </dgm:presLayoutVars>
      </dgm:prSet>
      <dgm:spPr/>
      <dgm:t>
        <a:bodyPr/>
        <a:lstStyle/>
        <a:p>
          <a:endParaRPr lang="zh-CN" altLang="en-US"/>
        </a:p>
      </dgm:t>
    </dgm:pt>
    <dgm:pt modelId="{27615502-4049-4111-88BA-77B19CA6E16F}" type="pres">
      <dgm:prSet presAssocID="{8E09CB84-2558-4933-8AB3-DA02C802FBA1}" presName="centerShape" presStyleLbl="node0" presStyleIdx="0" presStyleCnt="1"/>
      <dgm:spPr/>
      <dgm:t>
        <a:bodyPr/>
        <a:lstStyle/>
        <a:p>
          <a:endParaRPr lang="zh-CN" altLang="en-US"/>
        </a:p>
      </dgm:t>
    </dgm:pt>
    <dgm:pt modelId="{D4E6428D-4754-4D26-B6FF-BD35682B7C04}" type="pres">
      <dgm:prSet presAssocID="{A32B22B0-57F2-453F-8A6F-36DB14919B75}" presName="parTrans" presStyleLbl="sibTrans2D1" presStyleIdx="0" presStyleCnt="4"/>
      <dgm:spPr/>
      <dgm:t>
        <a:bodyPr/>
        <a:lstStyle/>
        <a:p>
          <a:endParaRPr lang="zh-CN" altLang="en-US"/>
        </a:p>
      </dgm:t>
    </dgm:pt>
    <dgm:pt modelId="{FE7B3A93-8A39-45C9-AAC8-FFCE7887DB2D}" type="pres">
      <dgm:prSet presAssocID="{A32B22B0-57F2-453F-8A6F-36DB14919B75}" presName="connectorText" presStyleLbl="sibTrans2D1" presStyleIdx="0" presStyleCnt="4"/>
      <dgm:spPr/>
      <dgm:t>
        <a:bodyPr/>
        <a:lstStyle/>
        <a:p>
          <a:endParaRPr lang="zh-CN" altLang="en-US"/>
        </a:p>
      </dgm:t>
    </dgm:pt>
    <dgm:pt modelId="{57744BE6-A322-4A11-8ABE-8268527422AC}" type="pres">
      <dgm:prSet presAssocID="{83E23BAB-F575-4CB7-AABA-D5DAE9665BE6}" presName="node" presStyleLbl="node1" presStyleIdx="0" presStyleCnt="4">
        <dgm:presLayoutVars>
          <dgm:bulletEnabled val="1"/>
        </dgm:presLayoutVars>
      </dgm:prSet>
      <dgm:spPr/>
      <dgm:t>
        <a:bodyPr/>
        <a:lstStyle/>
        <a:p>
          <a:endParaRPr lang="zh-CN" altLang="en-US"/>
        </a:p>
      </dgm:t>
    </dgm:pt>
    <dgm:pt modelId="{D7F06F94-75D7-49AD-BC7A-39CA516852A9}" type="pres">
      <dgm:prSet presAssocID="{FF7E4267-3F6C-4CDD-8F13-913417C0919E}" presName="parTrans" presStyleLbl="sibTrans2D1" presStyleIdx="1" presStyleCnt="4"/>
      <dgm:spPr/>
      <dgm:t>
        <a:bodyPr/>
        <a:lstStyle/>
        <a:p>
          <a:endParaRPr lang="zh-CN" altLang="en-US"/>
        </a:p>
      </dgm:t>
    </dgm:pt>
    <dgm:pt modelId="{D020DD97-762A-4934-8F35-E746537A5235}" type="pres">
      <dgm:prSet presAssocID="{FF7E4267-3F6C-4CDD-8F13-913417C0919E}" presName="connectorText" presStyleLbl="sibTrans2D1" presStyleIdx="1" presStyleCnt="4"/>
      <dgm:spPr/>
      <dgm:t>
        <a:bodyPr/>
        <a:lstStyle/>
        <a:p>
          <a:endParaRPr lang="zh-CN" altLang="en-US"/>
        </a:p>
      </dgm:t>
    </dgm:pt>
    <dgm:pt modelId="{F67A7FBB-C325-47F0-8C9D-832E03BE367F}" type="pres">
      <dgm:prSet presAssocID="{C415B7DE-F045-4B9E-BC72-DC909264036F}" presName="node" presStyleLbl="node1" presStyleIdx="1" presStyleCnt="4">
        <dgm:presLayoutVars>
          <dgm:bulletEnabled val="1"/>
        </dgm:presLayoutVars>
      </dgm:prSet>
      <dgm:spPr/>
      <dgm:t>
        <a:bodyPr/>
        <a:lstStyle/>
        <a:p>
          <a:endParaRPr lang="zh-CN" altLang="en-US"/>
        </a:p>
      </dgm:t>
    </dgm:pt>
    <dgm:pt modelId="{53023C1C-006F-4BA2-8F03-BB528BB96859}" type="pres">
      <dgm:prSet presAssocID="{C54FE19B-FFEF-4187-939F-BEF2FE4857B2}" presName="parTrans" presStyleLbl="sibTrans2D1" presStyleIdx="2" presStyleCnt="4"/>
      <dgm:spPr/>
      <dgm:t>
        <a:bodyPr/>
        <a:lstStyle/>
        <a:p>
          <a:endParaRPr lang="zh-CN" altLang="en-US"/>
        </a:p>
      </dgm:t>
    </dgm:pt>
    <dgm:pt modelId="{6173D873-4604-4DC7-B258-1A53DD48CE6E}" type="pres">
      <dgm:prSet presAssocID="{C54FE19B-FFEF-4187-939F-BEF2FE4857B2}" presName="connectorText" presStyleLbl="sibTrans2D1" presStyleIdx="2" presStyleCnt="4"/>
      <dgm:spPr/>
      <dgm:t>
        <a:bodyPr/>
        <a:lstStyle/>
        <a:p>
          <a:endParaRPr lang="zh-CN" altLang="en-US"/>
        </a:p>
      </dgm:t>
    </dgm:pt>
    <dgm:pt modelId="{E3E6E2D9-9C5B-4030-974C-A97107559A9A}" type="pres">
      <dgm:prSet presAssocID="{09A52239-CF95-4170-838D-E53CC9621544}" presName="node" presStyleLbl="node1" presStyleIdx="2" presStyleCnt="4">
        <dgm:presLayoutVars>
          <dgm:bulletEnabled val="1"/>
        </dgm:presLayoutVars>
      </dgm:prSet>
      <dgm:spPr/>
      <dgm:t>
        <a:bodyPr/>
        <a:lstStyle/>
        <a:p>
          <a:endParaRPr lang="zh-CN" altLang="en-US"/>
        </a:p>
      </dgm:t>
    </dgm:pt>
    <dgm:pt modelId="{65B82725-7D17-4121-A026-2628525F9D5F}" type="pres">
      <dgm:prSet presAssocID="{BA2C7EAA-32BD-4822-A5DD-3290819B20B4}" presName="parTrans" presStyleLbl="sibTrans2D1" presStyleIdx="3" presStyleCnt="4"/>
      <dgm:spPr/>
      <dgm:t>
        <a:bodyPr/>
        <a:lstStyle/>
        <a:p>
          <a:endParaRPr lang="zh-CN" altLang="en-US"/>
        </a:p>
      </dgm:t>
    </dgm:pt>
    <dgm:pt modelId="{6A9E5906-F19D-48E1-945E-FB577DE5033D}" type="pres">
      <dgm:prSet presAssocID="{BA2C7EAA-32BD-4822-A5DD-3290819B20B4}" presName="connectorText" presStyleLbl="sibTrans2D1" presStyleIdx="3" presStyleCnt="4"/>
      <dgm:spPr/>
      <dgm:t>
        <a:bodyPr/>
        <a:lstStyle/>
        <a:p>
          <a:endParaRPr lang="zh-CN" altLang="en-US"/>
        </a:p>
      </dgm:t>
    </dgm:pt>
    <dgm:pt modelId="{B6A1B9CE-5F29-457C-8947-A866416EFA2C}" type="pres">
      <dgm:prSet presAssocID="{B6A5C972-8DDB-48F7-93C7-085796578307}" presName="node" presStyleLbl="node1" presStyleIdx="3" presStyleCnt="4">
        <dgm:presLayoutVars>
          <dgm:bulletEnabled val="1"/>
        </dgm:presLayoutVars>
      </dgm:prSet>
      <dgm:spPr/>
      <dgm:t>
        <a:bodyPr/>
        <a:lstStyle/>
        <a:p>
          <a:endParaRPr lang="zh-CN" altLang="en-US"/>
        </a:p>
      </dgm:t>
    </dgm:pt>
  </dgm:ptLst>
  <dgm:cxnLst>
    <dgm:cxn modelId="{155B7857-0E84-47AA-87A6-51E326E02C31}" srcId="{8E09CB84-2558-4933-8AB3-DA02C802FBA1}" destId="{C415B7DE-F045-4B9E-BC72-DC909264036F}" srcOrd="1" destOrd="0" parTransId="{FF7E4267-3F6C-4CDD-8F13-913417C0919E}" sibTransId="{84016F3D-00B1-4436-9159-7EF2D9AC5BB9}"/>
    <dgm:cxn modelId="{01B4A5E2-5AD5-4582-BF24-BFC233D737A8}" type="presOf" srcId="{C54FE19B-FFEF-4187-939F-BEF2FE4857B2}" destId="{6173D873-4604-4DC7-B258-1A53DD48CE6E}" srcOrd="1" destOrd="0" presId="urn:microsoft.com/office/officeart/2005/8/layout/radial5"/>
    <dgm:cxn modelId="{E0E14A90-FF1B-42C7-98B1-B0DB72031DFC}" type="presOf" srcId="{09A52239-CF95-4170-838D-E53CC9621544}" destId="{E3E6E2D9-9C5B-4030-974C-A97107559A9A}" srcOrd="0" destOrd="0" presId="urn:microsoft.com/office/officeart/2005/8/layout/radial5"/>
    <dgm:cxn modelId="{5F255C49-BF1E-455E-899E-E35E90F1F4CC}" type="presOf" srcId="{C54FE19B-FFEF-4187-939F-BEF2FE4857B2}" destId="{53023C1C-006F-4BA2-8F03-BB528BB96859}" srcOrd="0" destOrd="0" presId="urn:microsoft.com/office/officeart/2005/8/layout/radial5"/>
    <dgm:cxn modelId="{5CBD27C3-C30D-47C0-9A80-432D69AB3DFD}" type="presOf" srcId="{A32B22B0-57F2-453F-8A6F-36DB14919B75}" destId="{FE7B3A93-8A39-45C9-AAC8-FFCE7887DB2D}" srcOrd="1" destOrd="0" presId="urn:microsoft.com/office/officeart/2005/8/layout/radial5"/>
    <dgm:cxn modelId="{1C879A2F-34A4-4024-9F63-0F7DAC850D69}" type="presOf" srcId="{E02AF13A-2967-4BC4-9FE9-BD721BBE049E}" destId="{6EAB1572-2529-4F12-8F06-C3340693E0AA}" srcOrd="0" destOrd="0" presId="urn:microsoft.com/office/officeart/2005/8/layout/radial5"/>
    <dgm:cxn modelId="{F56EECC8-6C7A-4B2B-8B47-37D8A55D128E}" type="presOf" srcId="{BA2C7EAA-32BD-4822-A5DD-3290819B20B4}" destId="{65B82725-7D17-4121-A026-2628525F9D5F}" srcOrd="0" destOrd="0" presId="urn:microsoft.com/office/officeart/2005/8/layout/radial5"/>
    <dgm:cxn modelId="{BC4A265F-1FF1-49C3-9006-D20594871DF6}" type="presOf" srcId="{C415B7DE-F045-4B9E-BC72-DC909264036F}" destId="{F67A7FBB-C325-47F0-8C9D-832E03BE367F}" srcOrd="0" destOrd="0" presId="urn:microsoft.com/office/officeart/2005/8/layout/radial5"/>
    <dgm:cxn modelId="{B5686F1A-5A1F-49F7-97F4-C871BC7587C7}" type="presOf" srcId="{B6A5C972-8DDB-48F7-93C7-085796578307}" destId="{B6A1B9CE-5F29-457C-8947-A866416EFA2C}" srcOrd="0" destOrd="0" presId="urn:microsoft.com/office/officeart/2005/8/layout/radial5"/>
    <dgm:cxn modelId="{E263E782-0D34-41FF-8092-3313AB401D2C}" srcId="{8E09CB84-2558-4933-8AB3-DA02C802FBA1}" destId="{B6A5C972-8DDB-48F7-93C7-085796578307}" srcOrd="3" destOrd="0" parTransId="{BA2C7EAA-32BD-4822-A5DD-3290819B20B4}" sibTransId="{610641D5-E360-413E-8B44-9EBF0DD04CA2}"/>
    <dgm:cxn modelId="{D5DC9167-7852-44EC-9B5D-781054E609B8}" srcId="{8E09CB84-2558-4933-8AB3-DA02C802FBA1}" destId="{09A52239-CF95-4170-838D-E53CC9621544}" srcOrd="2" destOrd="0" parTransId="{C54FE19B-FFEF-4187-939F-BEF2FE4857B2}" sibTransId="{462D59F0-5B9C-4E66-84C7-5AA3D3E41779}"/>
    <dgm:cxn modelId="{14713182-2DA7-4E37-95FA-CD108F37664C}" type="presOf" srcId="{BA2C7EAA-32BD-4822-A5DD-3290819B20B4}" destId="{6A9E5906-F19D-48E1-945E-FB577DE5033D}" srcOrd="1" destOrd="0" presId="urn:microsoft.com/office/officeart/2005/8/layout/radial5"/>
    <dgm:cxn modelId="{712E8641-E82A-40E3-977D-2087540AF96C}" type="presOf" srcId="{8E09CB84-2558-4933-8AB3-DA02C802FBA1}" destId="{27615502-4049-4111-88BA-77B19CA6E16F}" srcOrd="0" destOrd="0" presId="urn:microsoft.com/office/officeart/2005/8/layout/radial5"/>
    <dgm:cxn modelId="{FE60CE6A-2B51-485D-B3FC-5FE704C30D87}" type="presOf" srcId="{83E23BAB-F575-4CB7-AABA-D5DAE9665BE6}" destId="{57744BE6-A322-4A11-8ABE-8268527422AC}" srcOrd="0" destOrd="0" presId="urn:microsoft.com/office/officeart/2005/8/layout/radial5"/>
    <dgm:cxn modelId="{95741B78-2A59-4AD2-860D-465A730FBE87}" type="presOf" srcId="{A32B22B0-57F2-453F-8A6F-36DB14919B75}" destId="{D4E6428D-4754-4D26-B6FF-BD35682B7C04}" srcOrd="0" destOrd="0" presId="urn:microsoft.com/office/officeart/2005/8/layout/radial5"/>
    <dgm:cxn modelId="{09B96070-6F91-4CB4-BA8A-7345245A3398}" type="presOf" srcId="{FF7E4267-3F6C-4CDD-8F13-913417C0919E}" destId="{D020DD97-762A-4934-8F35-E746537A5235}" srcOrd="1" destOrd="0" presId="urn:microsoft.com/office/officeart/2005/8/layout/radial5"/>
    <dgm:cxn modelId="{35FCAD63-EC58-45BF-B1B3-3375E6D20839}" srcId="{E02AF13A-2967-4BC4-9FE9-BD721BBE049E}" destId="{8E09CB84-2558-4933-8AB3-DA02C802FBA1}" srcOrd="0" destOrd="0" parTransId="{B11E8301-0457-4979-A37D-CE6199DBB37F}" sibTransId="{3DDA7F4C-5EA5-4B0C-AE50-59F664BE81EE}"/>
    <dgm:cxn modelId="{ADE15707-D81F-41ED-B6B3-CF6C3E9FD9F5}" type="presOf" srcId="{FF7E4267-3F6C-4CDD-8F13-913417C0919E}" destId="{D7F06F94-75D7-49AD-BC7A-39CA516852A9}" srcOrd="0" destOrd="0" presId="urn:microsoft.com/office/officeart/2005/8/layout/radial5"/>
    <dgm:cxn modelId="{7A7FD119-1C23-429E-95A6-B834D2FD14F2}" srcId="{8E09CB84-2558-4933-8AB3-DA02C802FBA1}" destId="{83E23BAB-F575-4CB7-AABA-D5DAE9665BE6}" srcOrd="0" destOrd="0" parTransId="{A32B22B0-57F2-453F-8A6F-36DB14919B75}" sibTransId="{3209F779-20E9-4E34-BBC3-00C2A81011F7}"/>
    <dgm:cxn modelId="{5BA33B1E-DEF5-4BC7-91C1-762119B9290A}" type="presParOf" srcId="{6EAB1572-2529-4F12-8F06-C3340693E0AA}" destId="{27615502-4049-4111-88BA-77B19CA6E16F}" srcOrd="0" destOrd="0" presId="urn:microsoft.com/office/officeart/2005/8/layout/radial5"/>
    <dgm:cxn modelId="{6A985D85-E25F-4172-965E-3A11DABF02CC}" type="presParOf" srcId="{6EAB1572-2529-4F12-8F06-C3340693E0AA}" destId="{D4E6428D-4754-4D26-B6FF-BD35682B7C04}" srcOrd="1" destOrd="0" presId="urn:microsoft.com/office/officeart/2005/8/layout/radial5"/>
    <dgm:cxn modelId="{5CDE4117-CC42-417F-9557-11FE283770D2}" type="presParOf" srcId="{D4E6428D-4754-4D26-B6FF-BD35682B7C04}" destId="{FE7B3A93-8A39-45C9-AAC8-FFCE7887DB2D}" srcOrd="0" destOrd="0" presId="urn:microsoft.com/office/officeart/2005/8/layout/radial5"/>
    <dgm:cxn modelId="{55B2E049-C107-4F10-B28E-167494BD8D35}" type="presParOf" srcId="{6EAB1572-2529-4F12-8F06-C3340693E0AA}" destId="{57744BE6-A322-4A11-8ABE-8268527422AC}" srcOrd="2" destOrd="0" presId="urn:microsoft.com/office/officeart/2005/8/layout/radial5"/>
    <dgm:cxn modelId="{A67AC0AF-E716-43FE-8D46-B76C7F4352FF}" type="presParOf" srcId="{6EAB1572-2529-4F12-8F06-C3340693E0AA}" destId="{D7F06F94-75D7-49AD-BC7A-39CA516852A9}" srcOrd="3" destOrd="0" presId="urn:microsoft.com/office/officeart/2005/8/layout/radial5"/>
    <dgm:cxn modelId="{98EEBCAA-D106-4920-806A-8FE68FC3A34F}" type="presParOf" srcId="{D7F06F94-75D7-49AD-BC7A-39CA516852A9}" destId="{D020DD97-762A-4934-8F35-E746537A5235}" srcOrd="0" destOrd="0" presId="urn:microsoft.com/office/officeart/2005/8/layout/radial5"/>
    <dgm:cxn modelId="{5C1872F4-5746-48AA-A5C8-D232C7B0F2A0}" type="presParOf" srcId="{6EAB1572-2529-4F12-8F06-C3340693E0AA}" destId="{F67A7FBB-C325-47F0-8C9D-832E03BE367F}" srcOrd="4" destOrd="0" presId="urn:microsoft.com/office/officeart/2005/8/layout/radial5"/>
    <dgm:cxn modelId="{B32C32F6-25D6-41A7-9731-02F13BEE5041}" type="presParOf" srcId="{6EAB1572-2529-4F12-8F06-C3340693E0AA}" destId="{53023C1C-006F-4BA2-8F03-BB528BB96859}" srcOrd="5" destOrd="0" presId="urn:microsoft.com/office/officeart/2005/8/layout/radial5"/>
    <dgm:cxn modelId="{43BD995E-FAEC-4A5C-9DB1-9988FF4CCCE0}" type="presParOf" srcId="{53023C1C-006F-4BA2-8F03-BB528BB96859}" destId="{6173D873-4604-4DC7-B258-1A53DD48CE6E}" srcOrd="0" destOrd="0" presId="urn:microsoft.com/office/officeart/2005/8/layout/radial5"/>
    <dgm:cxn modelId="{A4C89158-CEEB-417A-9DDA-911EDAB32BE9}" type="presParOf" srcId="{6EAB1572-2529-4F12-8F06-C3340693E0AA}" destId="{E3E6E2D9-9C5B-4030-974C-A97107559A9A}" srcOrd="6" destOrd="0" presId="urn:microsoft.com/office/officeart/2005/8/layout/radial5"/>
    <dgm:cxn modelId="{B1AAC103-E421-48DC-B1B6-57001A501194}" type="presParOf" srcId="{6EAB1572-2529-4F12-8F06-C3340693E0AA}" destId="{65B82725-7D17-4121-A026-2628525F9D5F}" srcOrd="7" destOrd="0" presId="urn:microsoft.com/office/officeart/2005/8/layout/radial5"/>
    <dgm:cxn modelId="{597B837D-482E-42B6-9526-E5856867A08C}" type="presParOf" srcId="{65B82725-7D17-4121-A026-2628525F9D5F}" destId="{6A9E5906-F19D-48E1-945E-FB577DE5033D}" srcOrd="0" destOrd="0" presId="urn:microsoft.com/office/officeart/2005/8/layout/radial5"/>
    <dgm:cxn modelId="{17B44640-D1D2-475D-B228-54E5CC2A9462}" type="presParOf" srcId="{6EAB1572-2529-4F12-8F06-C3340693E0AA}" destId="{B6A1B9CE-5F29-457C-8947-A866416EFA2C}" srcOrd="8" destOrd="0" presId="urn:microsoft.com/office/officeart/2005/8/layout/radial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013381AD-6472-42EA-92D4-74868DC898C0}" type="doc">
      <dgm:prSet loTypeId="urn:microsoft.com/office/officeart/2005/8/layout/hierarchy2" loCatId="hierarchy" qsTypeId="urn:microsoft.com/office/officeart/2005/8/quickstyle/simple1" qsCatId="simple" csTypeId="urn:microsoft.com/office/officeart/2005/8/colors/colorful4" csCatId="colorful" phldr="1"/>
      <dgm:spPr/>
      <dgm:t>
        <a:bodyPr/>
        <a:lstStyle/>
        <a:p>
          <a:endParaRPr lang="zh-CN" altLang="en-US"/>
        </a:p>
      </dgm:t>
    </dgm:pt>
    <dgm:pt modelId="{958733EA-CC1A-47E8-956B-A7AF36D6A696}">
      <dgm:prSet phldrT="[文本]"/>
      <dgm:spPr>
        <a:solidFill>
          <a:schemeClr val="accent5">
            <a:lumMod val="75000"/>
          </a:schemeClr>
        </a:solidFill>
      </dgm:spPr>
      <dgm:t>
        <a:bodyPr/>
        <a:lstStyle/>
        <a:p>
          <a:pPr>
            <a:lnSpc>
              <a:spcPct val="100000"/>
            </a:lnSpc>
          </a:pPr>
          <a:r>
            <a:rPr lang="zh-CN" altLang="en-US" b="1" dirty="0" smtClean="0">
              <a:latin typeface="微软雅黑" panose="020B0503020204020204" pitchFamily="34" charset="-122"/>
              <a:ea typeface="微软雅黑" panose="020B0503020204020204" pitchFamily="34" charset="-122"/>
            </a:rPr>
            <a:t>配套</a:t>
          </a:r>
          <a:endParaRPr lang="en-US" altLang="zh-CN" b="1" dirty="0" smtClean="0">
            <a:latin typeface="微软雅黑" panose="020B0503020204020204" pitchFamily="34" charset="-122"/>
            <a:ea typeface="微软雅黑" panose="020B0503020204020204" pitchFamily="34" charset="-122"/>
          </a:endParaRPr>
        </a:p>
        <a:p>
          <a:pPr>
            <a:lnSpc>
              <a:spcPct val="100000"/>
            </a:lnSpc>
          </a:pPr>
          <a:r>
            <a:rPr lang="zh-CN" altLang="en-US" b="1" dirty="0" smtClean="0">
              <a:latin typeface="微软雅黑" panose="020B0503020204020204" pitchFamily="34" charset="-122"/>
              <a:ea typeface="微软雅黑" panose="020B0503020204020204" pitchFamily="34" charset="-122"/>
            </a:rPr>
            <a:t>资料</a:t>
          </a:r>
          <a:endParaRPr lang="zh-CN" altLang="en-US" b="1" dirty="0">
            <a:latin typeface="微软雅黑" panose="020B0503020204020204" pitchFamily="34" charset="-122"/>
            <a:ea typeface="微软雅黑" panose="020B0503020204020204" pitchFamily="34" charset="-122"/>
          </a:endParaRPr>
        </a:p>
      </dgm:t>
    </dgm:pt>
    <dgm:pt modelId="{968C9702-84D1-4C0B-BDEE-F22790790E0D}" type="parTrans" cxnId="{7D7A90D4-ED21-4FD7-8F53-0C5D136F4649}">
      <dgm:prSet/>
      <dgm:spPr/>
      <dgm:t>
        <a:bodyPr/>
        <a:lstStyle/>
        <a:p>
          <a:endParaRPr lang="zh-CN" altLang="en-US" b="1">
            <a:latin typeface="微软雅黑" panose="020B0503020204020204" pitchFamily="34" charset="-122"/>
            <a:ea typeface="微软雅黑" panose="020B0503020204020204" pitchFamily="34" charset="-122"/>
          </a:endParaRPr>
        </a:p>
      </dgm:t>
    </dgm:pt>
    <dgm:pt modelId="{F24AC663-E9D6-4D31-A0A9-2892827A4D16}" type="sibTrans" cxnId="{7D7A90D4-ED21-4FD7-8F53-0C5D136F4649}">
      <dgm:prSet/>
      <dgm:spPr/>
      <dgm:t>
        <a:bodyPr/>
        <a:lstStyle/>
        <a:p>
          <a:endParaRPr lang="zh-CN" altLang="en-US" b="1">
            <a:latin typeface="微软雅黑" panose="020B0503020204020204" pitchFamily="34" charset="-122"/>
            <a:ea typeface="微软雅黑" panose="020B0503020204020204" pitchFamily="34" charset="-122"/>
          </a:endParaRPr>
        </a:p>
      </dgm:t>
    </dgm:pt>
    <dgm:pt modelId="{3D4B4D9F-EA1A-461A-8715-93D1C950C56B}">
      <dgm:prSet phldrT="[文本]"/>
      <dgm:spPr>
        <a:solidFill>
          <a:srgbClr val="88AB2E"/>
        </a:solidFill>
      </dgm:spPr>
      <dgm:t>
        <a:bodyPr/>
        <a:lstStyle/>
        <a:p>
          <a:r>
            <a:rPr lang="zh-CN" altLang="en-US" b="1" dirty="0" smtClean="0">
              <a:latin typeface="微软雅黑" panose="020B0503020204020204" pitchFamily="34" charset="-122"/>
              <a:ea typeface="微软雅黑" panose="020B0503020204020204" pitchFamily="34" charset="-122"/>
            </a:rPr>
            <a:t>产品</a:t>
          </a:r>
          <a:endParaRPr lang="zh-CN" altLang="en-US" b="1" dirty="0">
            <a:latin typeface="微软雅黑" panose="020B0503020204020204" pitchFamily="34" charset="-122"/>
            <a:ea typeface="微软雅黑" panose="020B0503020204020204" pitchFamily="34" charset="-122"/>
          </a:endParaRPr>
        </a:p>
      </dgm:t>
    </dgm:pt>
    <dgm:pt modelId="{8A0D5143-F297-40F5-9E91-9118E87AAF12}" type="parTrans" cxnId="{AFCC568C-95A2-43F5-BCB9-F2407A364315}">
      <dgm:prSet/>
      <dgm:spPr/>
      <dgm:t>
        <a:bodyPr/>
        <a:lstStyle/>
        <a:p>
          <a:endParaRPr lang="zh-CN" altLang="en-US" b="1">
            <a:latin typeface="微软雅黑" panose="020B0503020204020204" pitchFamily="34" charset="-122"/>
            <a:ea typeface="微软雅黑" panose="020B0503020204020204" pitchFamily="34" charset="-122"/>
          </a:endParaRPr>
        </a:p>
      </dgm:t>
    </dgm:pt>
    <dgm:pt modelId="{9FE8D406-75DF-46E5-B42C-169ECD72C4C3}" type="sibTrans" cxnId="{AFCC568C-95A2-43F5-BCB9-F2407A364315}">
      <dgm:prSet/>
      <dgm:spPr/>
      <dgm:t>
        <a:bodyPr/>
        <a:lstStyle/>
        <a:p>
          <a:endParaRPr lang="zh-CN" altLang="en-US" b="1">
            <a:latin typeface="微软雅黑" panose="020B0503020204020204" pitchFamily="34" charset="-122"/>
            <a:ea typeface="微软雅黑" panose="020B0503020204020204" pitchFamily="34" charset="-122"/>
          </a:endParaRPr>
        </a:p>
      </dgm:t>
    </dgm:pt>
    <dgm:pt modelId="{12D7F2AE-607A-481D-B441-8A32B5E218E7}">
      <dgm:prSet phldrT="[文本]"/>
      <dgm:spPr/>
      <dgm:t>
        <a:bodyPr/>
        <a:lstStyle/>
        <a:p>
          <a:r>
            <a:rPr lang="zh-CN" altLang="en-US" b="1" dirty="0" smtClean="0">
              <a:latin typeface="微软雅黑" panose="020B0503020204020204" pitchFamily="34" charset="-122"/>
              <a:ea typeface="微软雅黑" panose="020B0503020204020204" pitchFamily="34" charset="-122"/>
            </a:rPr>
            <a:t>销售配套</a:t>
          </a:r>
          <a:endParaRPr lang="zh-CN" altLang="en-US" b="1" dirty="0">
            <a:latin typeface="微软雅黑" panose="020B0503020204020204" pitchFamily="34" charset="-122"/>
            <a:ea typeface="微软雅黑" panose="020B0503020204020204" pitchFamily="34" charset="-122"/>
          </a:endParaRPr>
        </a:p>
      </dgm:t>
    </dgm:pt>
    <dgm:pt modelId="{8390EF60-57A7-4369-92F2-D19E560EC4DE}" type="parTrans" cxnId="{9307FC24-8D45-428C-9D3F-2D6D9E517354}">
      <dgm:prSet/>
      <dgm:spPr/>
      <dgm:t>
        <a:bodyPr/>
        <a:lstStyle/>
        <a:p>
          <a:endParaRPr lang="zh-CN" altLang="en-US" b="1">
            <a:latin typeface="微软雅黑" panose="020B0503020204020204" pitchFamily="34" charset="-122"/>
            <a:ea typeface="微软雅黑" panose="020B0503020204020204" pitchFamily="34" charset="-122"/>
          </a:endParaRPr>
        </a:p>
      </dgm:t>
    </dgm:pt>
    <dgm:pt modelId="{A8B56051-BAFE-4851-862B-21D5EF8AB95F}" type="sibTrans" cxnId="{9307FC24-8D45-428C-9D3F-2D6D9E517354}">
      <dgm:prSet/>
      <dgm:spPr/>
      <dgm:t>
        <a:bodyPr/>
        <a:lstStyle/>
        <a:p>
          <a:endParaRPr lang="zh-CN" altLang="en-US" b="1">
            <a:latin typeface="微软雅黑" panose="020B0503020204020204" pitchFamily="34" charset="-122"/>
            <a:ea typeface="微软雅黑" panose="020B0503020204020204" pitchFamily="34" charset="-122"/>
          </a:endParaRPr>
        </a:p>
      </dgm:t>
    </dgm:pt>
    <dgm:pt modelId="{C85DD510-5C90-4C2B-8A1E-8DCB3D2724A2}">
      <dgm:prSet phldrT="[文本]"/>
      <dgm:spPr/>
      <dgm:t>
        <a:bodyPr/>
        <a:lstStyle/>
        <a:p>
          <a:r>
            <a:rPr lang="zh-CN" altLang="en-US" b="1" dirty="0" smtClean="0">
              <a:latin typeface="微软雅黑" panose="020B0503020204020204" pitchFamily="34" charset="-122"/>
              <a:ea typeface="微软雅黑" panose="020B0503020204020204" pitchFamily="34" charset="-122"/>
            </a:rPr>
            <a:t>客户配套</a:t>
          </a:r>
          <a:endParaRPr lang="zh-CN" altLang="en-US" b="1" dirty="0">
            <a:latin typeface="微软雅黑" panose="020B0503020204020204" pitchFamily="34" charset="-122"/>
            <a:ea typeface="微软雅黑" panose="020B0503020204020204" pitchFamily="34" charset="-122"/>
          </a:endParaRPr>
        </a:p>
      </dgm:t>
    </dgm:pt>
    <dgm:pt modelId="{E91125E0-65B4-4169-BF9D-868CA7D938B0}" type="parTrans" cxnId="{C5D0BA0A-F2AC-4195-A8E2-6A5CCD8E470D}">
      <dgm:prSet/>
      <dgm:spPr/>
      <dgm:t>
        <a:bodyPr/>
        <a:lstStyle/>
        <a:p>
          <a:endParaRPr lang="zh-CN" altLang="en-US" b="1">
            <a:latin typeface="微软雅黑" panose="020B0503020204020204" pitchFamily="34" charset="-122"/>
            <a:ea typeface="微软雅黑" panose="020B0503020204020204" pitchFamily="34" charset="-122"/>
          </a:endParaRPr>
        </a:p>
      </dgm:t>
    </dgm:pt>
    <dgm:pt modelId="{298BBCE9-4010-4F23-BDFA-D5FB7A7EA992}" type="sibTrans" cxnId="{C5D0BA0A-F2AC-4195-A8E2-6A5CCD8E470D}">
      <dgm:prSet/>
      <dgm:spPr/>
      <dgm:t>
        <a:bodyPr/>
        <a:lstStyle/>
        <a:p>
          <a:endParaRPr lang="zh-CN" altLang="en-US" b="1">
            <a:latin typeface="微软雅黑" panose="020B0503020204020204" pitchFamily="34" charset="-122"/>
            <a:ea typeface="微软雅黑" panose="020B0503020204020204" pitchFamily="34" charset="-122"/>
          </a:endParaRPr>
        </a:p>
      </dgm:t>
    </dgm:pt>
    <dgm:pt modelId="{40576088-A1E2-4421-9F28-71B9FAA24812}">
      <dgm:prSet phldrT="[文本]"/>
      <dgm:spPr>
        <a:solidFill>
          <a:srgbClr val="88AB2E"/>
        </a:solidFill>
      </dgm:spPr>
      <dgm:t>
        <a:bodyPr/>
        <a:lstStyle/>
        <a:p>
          <a:r>
            <a:rPr lang="zh-CN" altLang="en-US" b="1" dirty="0" smtClean="0">
              <a:latin typeface="微软雅黑" panose="020B0503020204020204" pitchFamily="34" charset="-122"/>
              <a:ea typeface="微软雅黑" panose="020B0503020204020204" pitchFamily="34" charset="-122"/>
            </a:rPr>
            <a:t>工程</a:t>
          </a:r>
          <a:endParaRPr lang="zh-CN" altLang="en-US" b="1" dirty="0">
            <a:latin typeface="微软雅黑" panose="020B0503020204020204" pitchFamily="34" charset="-122"/>
            <a:ea typeface="微软雅黑" panose="020B0503020204020204" pitchFamily="34" charset="-122"/>
          </a:endParaRPr>
        </a:p>
      </dgm:t>
    </dgm:pt>
    <dgm:pt modelId="{283E12AC-7EC4-40A6-ABB8-D773D44EF55A}" type="parTrans" cxnId="{3DC02E4C-781E-4F45-B850-BD77C535FD41}">
      <dgm:prSet/>
      <dgm:spPr/>
      <dgm:t>
        <a:bodyPr/>
        <a:lstStyle/>
        <a:p>
          <a:endParaRPr lang="zh-CN" altLang="en-US" b="1">
            <a:latin typeface="微软雅黑" panose="020B0503020204020204" pitchFamily="34" charset="-122"/>
            <a:ea typeface="微软雅黑" panose="020B0503020204020204" pitchFamily="34" charset="-122"/>
          </a:endParaRPr>
        </a:p>
      </dgm:t>
    </dgm:pt>
    <dgm:pt modelId="{372DC9EE-83DE-46DE-A914-918A001B2A71}" type="sibTrans" cxnId="{3DC02E4C-781E-4F45-B850-BD77C535FD41}">
      <dgm:prSet/>
      <dgm:spPr/>
      <dgm:t>
        <a:bodyPr/>
        <a:lstStyle/>
        <a:p>
          <a:endParaRPr lang="zh-CN" altLang="en-US" b="1">
            <a:latin typeface="微软雅黑" panose="020B0503020204020204" pitchFamily="34" charset="-122"/>
            <a:ea typeface="微软雅黑" panose="020B0503020204020204" pitchFamily="34" charset="-122"/>
          </a:endParaRPr>
        </a:p>
      </dgm:t>
    </dgm:pt>
    <dgm:pt modelId="{AE1C70EF-5B2A-4699-A8A0-59E36680208C}">
      <dgm:prSet phldrT="[文本]"/>
      <dgm:spPr/>
      <dgm:t>
        <a:bodyPr/>
        <a:lstStyle/>
        <a:p>
          <a:r>
            <a:rPr lang="zh-CN" altLang="en-US" b="1" dirty="0" smtClean="0">
              <a:latin typeface="微软雅黑" panose="020B0503020204020204" pitchFamily="34" charset="-122"/>
              <a:ea typeface="微软雅黑" panose="020B0503020204020204" pitchFamily="34" charset="-122"/>
            </a:rPr>
            <a:t>交付配套</a:t>
          </a:r>
          <a:endParaRPr lang="zh-CN" altLang="en-US" b="1" dirty="0">
            <a:latin typeface="微软雅黑" panose="020B0503020204020204" pitchFamily="34" charset="-122"/>
            <a:ea typeface="微软雅黑" panose="020B0503020204020204" pitchFamily="34" charset="-122"/>
          </a:endParaRPr>
        </a:p>
      </dgm:t>
    </dgm:pt>
    <dgm:pt modelId="{6E1D7224-5F32-49C8-81C5-56C6505F4B6E}" type="parTrans" cxnId="{EEC82383-F90D-41D4-AB94-10E849F92F55}">
      <dgm:prSet/>
      <dgm:spPr/>
      <dgm:t>
        <a:bodyPr/>
        <a:lstStyle/>
        <a:p>
          <a:endParaRPr lang="zh-CN" altLang="en-US" b="1">
            <a:latin typeface="微软雅黑" panose="020B0503020204020204" pitchFamily="34" charset="-122"/>
            <a:ea typeface="微软雅黑" panose="020B0503020204020204" pitchFamily="34" charset="-122"/>
          </a:endParaRPr>
        </a:p>
      </dgm:t>
    </dgm:pt>
    <dgm:pt modelId="{0677FB5E-EA98-4193-8FC9-26EE75A04F3E}" type="sibTrans" cxnId="{EEC82383-F90D-41D4-AB94-10E849F92F55}">
      <dgm:prSet/>
      <dgm:spPr/>
      <dgm:t>
        <a:bodyPr/>
        <a:lstStyle/>
        <a:p>
          <a:endParaRPr lang="zh-CN" altLang="en-US" b="1">
            <a:latin typeface="微软雅黑" panose="020B0503020204020204" pitchFamily="34" charset="-122"/>
            <a:ea typeface="微软雅黑" panose="020B0503020204020204" pitchFamily="34" charset="-122"/>
          </a:endParaRPr>
        </a:p>
      </dgm:t>
    </dgm:pt>
    <dgm:pt modelId="{3FA330B1-07A8-42D7-9BE7-64C8ED37ECAF}">
      <dgm:prSet phldrT="[文本]"/>
      <dgm:spPr>
        <a:solidFill>
          <a:schemeClr val="tx1">
            <a:lumMod val="50000"/>
            <a:lumOff val="50000"/>
          </a:schemeClr>
        </a:solidFill>
      </dgm:spPr>
      <dgm:t>
        <a:bodyPr/>
        <a:lstStyle/>
        <a:p>
          <a:r>
            <a:rPr lang="zh-CN" altLang="en-US" b="1" dirty="0" smtClean="0">
              <a:latin typeface="微软雅黑" panose="020B0503020204020204" pitchFamily="34" charset="-122"/>
              <a:ea typeface="微软雅黑" panose="020B0503020204020204" pitchFamily="34" charset="-122"/>
            </a:rPr>
            <a:t>生产配套</a:t>
          </a:r>
          <a:endParaRPr lang="zh-CN" altLang="en-US" b="1" dirty="0">
            <a:latin typeface="微软雅黑" panose="020B0503020204020204" pitchFamily="34" charset="-122"/>
            <a:ea typeface="微软雅黑" panose="020B0503020204020204" pitchFamily="34" charset="-122"/>
          </a:endParaRPr>
        </a:p>
      </dgm:t>
    </dgm:pt>
    <dgm:pt modelId="{97C6129D-B5E8-4227-B0E9-6CBB2D17661E}" type="parTrans" cxnId="{5D9992DC-5C7F-40FE-B9A2-73E8BFD4F2DB}">
      <dgm:prSet/>
      <dgm:spPr/>
      <dgm:t>
        <a:bodyPr/>
        <a:lstStyle/>
        <a:p>
          <a:endParaRPr lang="zh-CN" altLang="en-US"/>
        </a:p>
      </dgm:t>
    </dgm:pt>
    <dgm:pt modelId="{963DC79A-EB1F-444B-B134-3589DEC909A6}" type="sibTrans" cxnId="{5D9992DC-5C7F-40FE-B9A2-73E8BFD4F2DB}">
      <dgm:prSet/>
      <dgm:spPr/>
      <dgm:t>
        <a:bodyPr/>
        <a:lstStyle/>
        <a:p>
          <a:endParaRPr lang="zh-CN" altLang="en-US"/>
        </a:p>
      </dgm:t>
    </dgm:pt>
    <dgm:pt modelId="{83954C65-77CF-4D85-8162-BA7AFD463E12}" type="pres">
      <dgm:prSet presAssocID="{013381AD-6472-42EA-92D4-74868DC898C0}" presName="diagram" presStyleCnt="0">
        <dgm:presLayoutVars>
          <dgm:chPref val="1"/>
          <dgm:dir/>
          <dgm:animOne val="branch"/>
          <dgm:animLvl val="lvl"/>
          <dgm:resizeHandles val="exact"/>
        </dgm:presLayoutVars>
      </dgm:prSet>
      <dgm:spPr/>
      <dgm:t>
        <a:bodyPr/>
        <a:lstStyle/>
        <a:p>
          <a:endParaRPr lang="zh-CN" altLang="en-US"/>
        </a:p>
      </dgm:t>
    </dgm:pt>
    <dgm:pt modelId="{BE919CA4-4C78-4AE5-9DC5-663F949A9122}" type="pres">
      <dgm:prSet presAssocID="{958733EA-CC1A-47E8-956B-A7AF36D6A696}" presName="root1" presStyleCnt="0"/>
      <dgm:spPr/>
    </dgm:pt>
    <dgm:pt modelId="{E490EBFF-0B7E-4732-A4F1-6C38AFD27DFD}" type="pres">
      <dgm:prSet presAssocID="{958733EA-CC1A-47E8-956B-A7AF36D6A696}" presName="LevelOneTextNode" presStyleLbl="node0" presStyleIdx="0" presStyleCnt="1" custScaleX="82531" custScaleY="157791">
        <dgm:presLayoutVars>
          <dgm:chPref val="3"/>
        </dgm:presLayoutVars>
      </dgm:prSet>
      <dgm:spPr/>
      <dgm:t>
        <a:bodyPr/>
        <a:lstStyle/>
        <a:p>
          <a:endParaRPr lang="zh-CN" altLang="en-US"/>
        </a:p>
      </dgm:t>
    </dgm:pt>
    <dgm:pt modelId="{F5DB6306-4809-451D-AB2D-960FA7394444}" type="pres">
      <dgm:prSet presAssocID="{958733EA-CC1A-47E8-956B-A7AF36D6A696}" presName="level2hierChild" presStyleCnt="0"/>
      <dgm:spPr/>
    </dgm:pt>
    <dgm:pt modelId="{0963FFB7-D600-403B-AB5A-2ED92AB4645A}" type="pres">
      <dgm:prSet presAssocID="{8A0D5143-F297-40F5-9E91-9118E87AAF12}" presName="conn2-1" presStyleLbl="parChTrans1D2" presStyleIdx="0" presStyleCnt="2"/>
      <dgm:spPr/>
      <dgm:t>
        <a:bodyPr/>
        <a:lstStyle/>
        <a:p>
          <a:endParaRPr lang="zh-CN" altLang="en-US"/>
        </a:p>
      </dgm:t>
    </dgm:pt>
    <dgm:pt modelId="{01F268F9-E84D-4FFB-AEE0-39E0661C4703}" type="pres">
      <dgm:prSet presAssocID="{8A0D5143-F297-40F5-9E91-9118E87AAF12}" presName="connTx" presStyleLbl="parChTrans1D2" presStyleIdx="0" presStyleCnt="2"/>
      <dgm:spPr/>
      <dgm:t>
        <a:bodyPr/>
        <a:lstStyle/>
        <a:p>
          <a:endParaRPr lang="zh-CN" altLang="en-US"/>
        </a:p>
      </dgm:t>
    </dgm:pt>
    <dgm:pt modelId="{F3D33E9D-6ED9-4AE4-80A8-B4B8C6F3F0BC}" type="pres">
      <dgm:prSet presAssocID="{3D4B4D9F-EA1A-461A-8715-93D1C950C56B}" presName="root2" presStyleCnt="0"/>
      <dgm:spPr/>
    </dgm:pt>
    <dgm:pt modelId="{0D227774-EBAD-450C-89FF-90840A71E324}" type="pres">
      <dgm:prSet presAssocID="{3D4B4D9F-EA1A-461A-8715-93D1C950C56B}" presName="LevelTwoTextNode" presStyleLbl="node2" presStyleIdx="0" presStyleCnt="2">
        <dgm:presLayoutVars>
          <dgm:chPref val="3"/>
        </dgm:presLayoutVars>
      </dgm:prSet>
      <dgm:spPr/>
      <dgm:t>
        <a:bodyPr/>
        <a:lstStyle/>
        <a:p>
          <a:endParaRPr lang="zh-CN" altLang="en-US"/>
        </a:p>
      </dgm:t>
    </dgm:pt>
    <dgm:pt modelId="{21930DBB-295E-4330-87D0-7653E286E86F}" type="pres">
      <dgm:prSet presAssocID="{3D4B4D9F-EA1A-461A-8715-93D1C950C56B}" presName="level3hierChild" presStyleCnt="0"/>
      <dgm:spPr/>
    </dgm:pt>
    <dgm:pt modelId="{BB230D5D-09FF-4097-950A-F3E4901C8104}" type="pres">
      <dgm:prSet presAssocID="{8390EF60-57A7-4369-92F2-D19E560EC4DE}" presName="conn2-1" presStyleLbl="parChTrans1D3" presStyleIdx="0" presStyleCnt="4"/>
      <dgm:spPr/>
      <dgm:t>
        <a:bodyPr/>
        <a:lstStyle/>
        <a:p>
          <a:endParaRPr lang="zh-CN" altLang="en-US"/>
        </a:p>
      </dgm:t>
    </dgm:pt>
    <dgm:pt modelId="{65FB4352-4218-417E-926A-FF1A6C90A8F9}" type="pres">
      <dgm:prSet presAssocID="{8390EF60-57A7-4369-92F2-D19E560EC4DE}" presName="connTx" presStyleLbl="parChTrans1D3" presStyleIdx="0" presStyleCnt="4"/>
      <dgm:spPr/>
      <dgm:t>
        <a:bodyPr/>
        <a:lstStyle/>
        <a:p>
          <a:endParaRPr lang="zh-CN" altLang="en-US"/>
        </a:p>
      </dgm:t>
    </dgm:pt>
    <dgm:pt modelId="{55CF6E5D-2FE8-4F69-AF1C-73D02ACC4D8E}" type="pres">
      <dgm:prSet presAssocID="{12D7F2AE-607A-481D-B441-8A32B5E218E7}" presName="root2" presStyleCnt="0"/>
      <dgm:spPr/>
    </dgm:pt>
    <dgm:pt modelId="{EF6BBC14-FF0C-4845-A371-EE82236F0712}" type="pres">
      <dgm:prSet presAssocID="{12D7F2AE-607A-481D-B441-8A32B5E218E7}" presName="LevelTwoTextNode" presStyleLbl="node3" presStyleIdx="0" presStyleCnt="4">
        <dgm:presLayoutVars>
          <dgm:chPref val="3"/>
        </dgm:presLayoutVars>
      </dgm:prSet>
      <dgm:spPr/>
      <dgm:t>
        <a:bodyPr/>
        <a:lstStyle/>
        <a:p>
          <a:endParaRPr lang="zh-CN" altLang="en-US"/>
        </a:p>
      </dgm:t>
    </dgm:pt>
    <dgm:pt modelId="{10227C0C-4405-4FFE-A8D9-C01D13B628CC}" type="pres">
      <dgm:prSet presAssocID="{12D7F2AE-607A-481D-B441-8A32B5E218E7}" presName="level3hierChild" presStyleCnt="0"/>
      <dgm:spPr/>
    </dgm:pt>
    <dgm:pt modelId="{FDB7DD14-CF1C-4FB9-9D1A-F29DC61071E2}" type="pres">
      <dgm:prSet presAssocID="{97C6129D-B5E8-4227-B0E9-6CBB2D17661E}" presName="conn2-1" presStyleLbl="parChTrans1D3" presStyleIdx="1" presStyleCnt="4"/>
      <dgm:spPr/>
      <dgm:t>
        <a:bodyPr/>
        <a:lstStyle/>
        <a:p>
          <a:endParaRPr lang="zh-CN" altLang="en-US"/>
        </a:p>
      </dgm:t>
    </dgm:pt>
    <dgm:pt modelId="{58E519A8-4071-4603-8EC8-432371B9AEFF}" type="pres">
      <dgm:prSet presAssocID="{97C6129D-B5E8-4227-B0E9-6CBB2D17661E}" presName="connTx" presStyleLbl="parChTrans1D3" presStyleIdx="1" presStyleCnt="4"/>
      <dgm:spPr/>
      <dgm:t>
        <a:bodyPr/>
        <a:lstStyle/>
        <a:p>
          <a:endParaRPr lang="zh-CN" altLang="en-US"/>
        </a:p>
      </dgm:t>
    </dgm:pt>
    <dgm:pt modelId="{8AAA591C-2F77-4A52-8469-28FA9BFF0B10}" type="pres">
      <dgm:prSet presAssocID="{3FA330B1-07A8-42D7-9BE7-64C8ED37ECAF}" presName="root2" presStyleCnt="0"/>
      <dgm:spPr/>
    </dgm:pt>
    <dgm:pt modelId="{65D043E5-EBF0-43F2-B0F8-FE51B858FDC1}" type="pres">
      <dgm:prSet presAssocID="{3FA330B1-07A8-42D7-9BE7-64C8ED37ECAF}" presName="LevelTwoTextNode" presStyleLbl="node3" presStyleIdx="1" presStyleCnt="4">
        <dgm:presLayoutVars>
          <dgm:chPref val="3"/>
        </dgm:presLayoutVars>
      </dgm:prSet>
      <dgm:spPr/>
      <dgm:t>
        <a:bodyPr/>
        <a:lstStyle/>
        <a:p>
          <a:endParaRPr lang="zh-CN" altLang="en-US"/>
        </a:p>
      </dgm:t>
    </dgm:pt>
    <dgm:pt modelId="{1BB62278-2658-4981-8143-502CB8A4251E}" type="pres">
      <dgm:prSet presAssocID="{3FA330B1-07A8-42D7-9BE7-64C8ED37ECAF}" presName="level3hierChild" presStyleCnt="0"/>
      <dgm:spPr/>
    </dgm:pt>
    <dgm:pt modelId="{3B43837C-0FF6-41A0-87C5-9DFC122F08E3}" type="pres">
      <dgm:prSet presAssocID="{E91125E0-65B4-4169-BF9D-868CA7D938B0}" presName="conn2-1" presStyleLbl="parChTrans1D3" presStyleIdx="2" presStyleCnt="4"/>
      <dgm:spPr/>
      <dgm:t>
        <a:bodyPr/>
        <a:lstStyle/>
        <a:p>
          <a:endParaRPr lang="zh-CN" altLang="en-US"/>
        </a:p>
      </dgm:t>
    </dgm:pt>
    <dgm:pt modelId="{119A90B9-537C-47C5-BF87-F0318C6D9B60}" type="pres">
      <dgm:prSet presAssocID="{E91125E0-65B4-4169-BF9D-868CA7D938B0}" presName="connTx" presStyleLbl="parChTrans1D3" presStyleIdx="2" presStyleCnt="4"/>
      <dgm:spPr/>
      <dgm:t>
        <a:bodyPr/>
        <a:lstStyle/>
        <a:p>
          <a:endParaRPr lang="zh-CN" altLang="en-US"/>
        </a:p>
      </dgm:t>
    </dgm:pt>
    <dgm:pt modelId="{48922FC6-4FBB-4C49-8A11-538A50225EBB}" type="pres">
      <dgm:prSet presAssocID="{C85DD510-5C90-4C2B-8A1E-8DCB3D2724A2}" presName="root2" presStyleCnt="0"/>
      <dgm:spPr/>
    </dgm:pt>
    <dgm:pt modelId="{68CE09BD-1357-4248-9907-EA67053BA94B}" type="pres">
      <dgm:prSet presAssocID="{C85DD510-5C90-4C2B-8A1E-8DCB3D2724A2}" presName="LevelTwoTextNode" presStyleLbl="node3" presStyleIdx="2" presStyleCnt="4">
        <dgm:presLayoutVars>
          <dgm:chPref val="3"/>
        </dgm:presLayoutVars>
      </dgm:prSet>
      <dgm:spPr/>
      <dgm:t>
        <a:bodyPr/>
        <a:lstStyle/>
        <a:p>
          <a:endParaRPr lang="zh-CN" altLang="en-US"/>
        </a:p>
      </dgm:t>
    </dgm:pt>
    <dgm:pt modelId="{A0148514-7DA4-493D-B470-29935F7063CB}" type="pres">
      <dgm:prSet presAssocID="{C85DD510-5C90-4C2B-8A1E-8DCB3D2724A2}" presName="level3hierChild" presStyleCnt="0"/>
      <dgm:spPr/>
    </dgm:pt>
    <dgm:pt modelId="{D9E553C9-4CF0-4DC2-83D6-30E72B22EBB5}" type="pres">
      <dgm:prSet presAssocID="{283E12AC-7EC4-40A6-ABB8-D773D44EF55A}" presName="conn2-1" presStyleLbl="parChTrans1D2" presStyleIdx="1" presStyleCnt="2"/>
      <dgm:spPr/>
      <dgm:t>
        <a:bodyPr/>
        <a:lstStyle/>
        <a:p>
          <a:endParaRPr lang="zh-CN" altLang="en-US"/>
        </a:p>
      </dgm:t>
    </dgm:pt>
    <dgm:pt modelId="{4A34CE39-EA35-47E2-8523-B101B6F78136}" type="pres">
      <dgm:prSet presAssocID="{283E12AC-7EC4-40A6-ABB8-D773D44EF55A}" presName="connTx" presStyleLbl="parChTrans1D2" presStyleIdx="1" presStyleCnt="2"/>
      <dgm:spPr/>
      <dgm:t>
        <a:bodyPr/>
        <a:lstStyle/>
        <a:p>
          <a:endParaRPr lang="zh-CN" altLang="en-US"/>
        </a:p>
      </dgm:t>
    </dgm:pt>
    <dgm:pt modelId="{1FAA3B6F-B2E5-4859-95C0-765299EDD65D}" type="pres">
      <dgm:prSet presAssocID="{40576088-A1E2-4421-9F28-71B9FAA24812}" presName="root2" presStyleCnt="0"/>
      <dgm:spPr/>
    </dgm:pt>
    <dgm:pt modelId="{12F79E28-FF5C-4493-931D-7600D1275AC8}" type="pres">
      <dgm:prSet presAssocID="{40576088-A1E2-4421-9F28-71B9FAA24812}" presName="LevelTwoTextNode" presStyleLbl="node2" presStyleIdx="1" presStyleCnt="2">
        <dgm:presLayoutVars>
          <dgm:chPref val="3"/>
        </dgm:presLayoutVars>
      </dgm:prSet>
      <dgm:spPr/>
      <dgm:t>
        <a:bodyPr/>
        <a:lstStyle/>
        <a:p>
          <a:endParaRPr lang="zh-CN" altLang="en-US"/>
        </a:p>
      </dgm:t>
    </dgm:pt>
    <dgm:pt modelId="{70DA136C-7509-472E-99AC-C103A8A69537}" type="pres">
      <dgm:prSet presAssocID="{40576088-A1E2-4421-9F28-71B9FAA24812}" presName="level3hierChild" presStyleCnt="0"/>
      <dgm:spPr/>
    </dgm:pt>
    <dgm:pt modelId="{05CAC828-D011-47CB-A651-EFB589ABCA78}" type="pres">
      <dgm:prSet presAssocID="{6E1D7224-5F32-49C8-81C5-56C6505F4B6E}" presName="conn2-1" presStyleLbl="parChTrans1D3" presStyleIdx="3" presStyleCnt="4"/>
      <dgm:spPr/>
      <dgm:t>
        <a:bodyPr/>
        <a:lstStyle/>
        <a:p>
          <a:endParaRPr lang="zh-CN" altLang="en-US"/>
        </a:p>
      </dgm:t>
    </dgm:pt>
    <dgm:pt modelId="{8E2CAF6A-2BED-4ECD-8E77-F8AFFB7643E1}" type="pres">
      <dgm:prSet presAssocID="{6E1D7224-5F32-49C8-81C5-56C6505F4B6E}" presName="connTx" presStyleLbl="parChTrans1D3" presStyleIdx="3" presStyleCnt="4"/>
      <dgm:spPr/>
      <dgm:t>
        <a:bodyPr/>
        <a:lstStyle/>
        <a:p>
          <a:endParaRPr lang="zh-CN" altLang="en-US"/>
        </a:p>
      </dgm:t>
    </dgm:pt>
    <dgm:pt modelId="{3E970247-6225-47E0-B071-4CE0871D8917}" type="pres">
      <dgm:prSet presAssocID="{AE1C70EF-5B2A-4699-A8A0-59E36680208C}" presName="root2" presStyleCnt="0"/>
      <dgm:spPr/>
    </dgm:pt>
    <dgm:pt modelId="{328BAAE4-E45B-4F9B-A125-D6D550C0B600}" type="pres">
      <dgm:prSet presAssocID="{AE1C70EF-5B2A-4699-A8A0-59E36680208C}" presName="LevelTwoTextNode" presStyleLbl="node3" presStyleIdx="3" presStyleCnt="4">
        <dgm:presLayoutVars>
          <dgm:chPref val="3"/>
        </dgm:presLayoutVars>
      </dgm:prSet>
      <dgm:spPr/>
      <dgm:t>
        <a:bodyPr/>
        <a:lstStyle/>
        <a:p>
          <a:endParaRPr lang="zh-CN" altLang="en-US"/>
        </a:p>
      </dgm:t>
    </dgm:pt>
    <dgm:pt modelId="{A0FD5306-15A0-4189-A6E5-7A35C75FF610}" type="pres">
      <dgm:prSet presAssocID="{AE1C70EF-5B2A-4699-A8A0-59E36680208C}" presName="level3hierChild" presStyleCnt="0"/>
      <dgm:spPr/>
    </dgm:pt>
  </dgm:ptLst>
  <dgm:cxnLst>
    <dgm:cxn modelId="{9F4E03DE-9631-4311-B88F-BC2F861FA4DE}" type="presOf" srcId="{AE1C70EF-5B2A-4699-A8A0-59E36680208C}" destId="{328BAAE4-E45B-4F9B-A125-D6D550C0B600}" srcOrd="0" destOrd="0" presId="urn:microsoft.com/office/officeart/2005/8/layout/hierarchy2"/>
    <dgm:cxn modelId="{37BF793D-1546-4E5D-B576-BE95E639B49B}" type="presOf" srcId="{97C6129D-B5E8-4227-B0E9-6CBB2D17661E}" destId="{FDB7DD14-CF1C-4FB9-9D1A-F29DC61071E2}" srcOrd="0" destOrd="0" presId="urn:microsoft.com/office/officeart/2005/8/layout/hierarchy2"/>
    <dgm:cxn modelId="{ECFB8BBB-1434-49C8-8C85-9909119817A6}" type="presOf" srcId="{8A0D5143-F297-40F5-9E91-9118E87AAF12}" destId="{01F268F9-E84D-4FFB-AEE0-39E0661C4703}" srcOrd="1" destOrd="0" presId="urn:microsoft.com/office/officeart/2005/8/layout/hierarchy2"/>
    <dgm:cxn modelId="{940D51C1-6135-4C5B-879D-C605DAEE3A77}" type="presOf" srcId="{6E1D7224-5F32-49C8-81C5-56C6505F4B6E}" destId="{8E2CAF6A-2BED-4ECD-8E77-F8AFFB7643E1}" srcOrd="1" destOrd="0" presId="urn:microsoft.com/office/officeart/2005/8/layout/hierarchy2"/>
    <dgm:cxn modelId="{5FFD3D46-5543-4E90-860A-C7D01B11546E}" type="presOf" srcId="{013381AD-6472-42EA-92D4-74868DC898C0}" destId="{83954C65-77CF-4D85-8162-BA7AFD463E12}" srcOrd="0" destOrd="0" presId="urn:microsoft.com/office/officeart/2005/8/layout/hierarchy2"/>
    <dgm:cxn modelId="{0C191913-5D16-43BA-9B71-A996B0C51BD7}" type="presOf" srcId="{3FA330B1-07A8-42D7-9BE7-64C8ED37ECAF}" destId="{65D043E5-EBF0-43F2-B0F8-FE51B858FDC1}" srcOrd="0" destOrd="0" presId="urn:microsoft.com/office/officeart/2005/8/layout/hierarchy2"/>
    <dgm:cxn modelId="{526D220D-15CF-4E2E-932D-E4DF661D68B6}" type="presOf" srcId="{8390EF60-57A7-4369-92F2-D19E560EC4DE}" destId="{65FB4352-4218-417E-926A-FF1A6C90A8F9}" srcOrd="1" destOrd="0" presId="urn:microsoft.com/office/officeart/2005/8/layout/hierarchy2"/>
    <dgm:cxn modelId="{85AF5044-AAD5-47C0-AF67-17C68A180C1D}" type="presOf" srcId="{6E1D7224-5F32-49C8-81C5-56C6505F4B6E}" destId="{05CAC828-D011-47CB-A651-EFB589ABCA78}" srcOrd="0" destOrd="0" presId="urn:microsoft.com/office/officeart/2005/8/layout/hierarchy2"/>
    <dgm:cxn modelId="{7D7A90D4-ED21-4FD7-8F53-0C5D136F4649}" srcId="{013381AD-6472-42EA-92D4-74868DC898C0}" destId="{958733EA-CC1A-47E8-956B-A7AF36D6A696}" srcOrd="0" destOrd="0" parTransId="{968C9702-84D1-4C0B-BDEE-F22790790E0D}" sibTransId="{F24AC663-E9D6-4D31-A0A9-2892827A4D16}"/>
    <dgm:cxn modelId="{B5557C8A-46AD-402A-8BF4-9DB1AA443925}" type="presOf" srcId="{C85DD510-5C90-4C2B-8A1E-8DCB3D2724A2}" destId="{68CE09BD-1357-4248-9907-EA67053BA94B}" srcOrd="0" destOrd="0" presId="urn:microsoft.com/office/officeart/2005/8/layout/hierarchy2"/>
    <dgm:cxn modelId="{991159CD-15A7-4477-A0F6-7C9C07CA0AD9}" type="presOf" srcId="{E91125E0-65B4-4169-BF9D-868CA7D938B0}" destId="{3B43837C-0FF6-41A0-87C5-9DFC122F08E3}" srcOrd="0" destOrd="0" presId="urn:microsoft.com/office/officeart/2005/8/layout/hierarchy2"/>
    <dgm:cxn modelId="{C5D0BA0A-F2AC-4195-A8E2-6A5CCD8E470D}" srcId="{3D4B4D9F-EA1A-461A-8715-93D1C950C56B}" destId="{C85DD510-5C90-4C2B-8A1E-8DCB3D2724A2}" srcOrd="2" destOrd="0" parTransId="{E91125E0-65B4-4169-BF9D-868CA7D938B0}" sibTransId="{298BBCE9-4010-4F23-BDFA-D5FB7A7EA992}"/>
    <dgm:cxn modelId="{9307FC24-8D45-428C-9D3F-2D6D9E517354}" srcId="{3D4B4D9F-EA1A-461A-8715-93D1C950C56B}" destId="{12D7F2AE-607A-481D-B441-8A32B5E218E7}" srcOrd="0" destOrd="0" parTransId="{8390EF60-57A7-4369-92F2-D19E560EC4DE}" sibTransId="{A8B56051-BAFE-4851-862B-21D5EF8AB95F}"/>
    <dgm:cxn modelId="{30DB55FE-B7C2-48AE-8633-66DD2789FACA}" type="presOf" srcId="{958733EA-CC1A-47E8-956B-A7AF36D6A696}" destId="{E490EBFF-0B7E-4732-A4F1-6C38AFD27DFD}" srcOrd="0" destOrd="0" presId="urn:microsoft.com/office/officeart/2005/8/layout/hierarchy2"/>
    <dgm:cxn modelId="{AFCC568C-95A2-43F5-BCB9-F2407A364315}" srcId="{958733EA-CC1A-47E8-956B-A7AF36D6A696}" destId="{3D4B4D9F-EA1A-461A-8715-93D1C950C56B}" srcOrd="0" destOrd="0" parTransId="{8A0D5143-F297-40F5-9E91-9118E87AAF12}" sibTransId="{9FE8D406-75DF-46E5-B42C-169ECD72C4C3}"/>
    <dgm:cxn modelId="{A111BFC3-5CCF-45B1-AB55-1C0B7AA08C28}" type="presOf" srcId="{3D4B4D9F-EA1A-461A-8715-93D1C950C56B}" destId="{0D227774-EBAD-450C-89FF-90840A71E324}" srcOrd="0" destOrd="0" presId="urn:microsoft.com/office/officeart/2005/8/layout/hierarchy2"/>
    <dgm:cxn modelId="{F02A3F79-FCC8-4E7B-9816-5E8779093883}" type="presOf" srcId="{97C6129D-B5E8-4227-B0E9-6CBB2D17661E}" destId="{58E519A8-4071-4603-8EC8-432371B9AEFF}" srcOrd="1" destOrd="0" presId="urn:microsoft.com/office/officeart/2005/8/layout/hierarchy2"/>
    <dgm:cxn modelId="{A3EE62DF-F3C6-4E79-B9F9-5BAB84CCF6E5}" type="presOf" srcId="{8A0D5143-F297-40F5-9E91-9118E87AAF12}" destId="{0963FFB7-D600-403B-AB5A-2ED92AB4645A}" srcOrd="0" destOrd="0" presId="urn:microsoft.com/office/officeart/2005/8/layout/hierarchy2"/>
    <dgm:cxn modelId="{1CBE64A3-0838-42A6-B427-BD32AC4D7D83}" type="presOf" srcId="{283E12AC-7EC4-40A6-ABB8-D773D44EF55A}" destId="{4A34CE39-EA35-47E2-8523-B101B6F78136}" srcOrd="1" destOrd="0" presId="urn:microsoft.com/office/officeart/2005/8/layout/hierarchy2"/>
    <dgm:cxn modelId="{95ABF4D9-43DD-40CB-99AB-9456BD575A7D}" type="presOf" srcId="{283E12AC-7EC4-40A6-ABB8-D773D44EF55A}" destId="{D9E553C9-4CF0-4DC2-83D6-30E72B22EBB5}" srcOrd="0" destOrd="0" presId="urn:microsoft.com/office/officeart/2005/8/layout/hierarchy2"/>
    <dgm:cxn modelId="{262189F1-8FD1-4DC2-8105-C230247C4CDE}" type="presOf" srcId="{8390EF60-57A7-4369-92F2-D19E560EC4DE}" destId="{BB230D5D-09FF-4097-950A-F3E4901C8104}" srcOrd="0" destOrd="0" presId="urn:microsoft.com/office/officeart/2005/8/layout/hierarchy2"/>
    <dgm:cxn modelId="{2D1694FB-1A77-435A-ACBA-1E7639BD6CB4}" type="presOf" srcId="{12D7F2AE-607A-481D-B441-8A32B5E218E7}" destId="{EF6BBC14-FF0C-4845-A371-EE82236F0712}" srcOrd="0" destOrd="0" presId="urn:microsoft.com/office/officeart/2005/8/layout/hierarchy2"/>
    <dgm:cxn modelId="{3DC02E4C-781E-4F45-B850-BD77C535FD41}" srcId="{958733EA-CC1A-47E8-956B-A7AF36D6A696}" destId="{40576088-A1E2-4421-9F28-71B9FAA24812}" srcOrd="1" destOrd="0" parTransId="{283E12AC-7EC4-40A6-ABB8-D773D44EF55A}" sibTransId="{372DC9EE-83DE-46DE-A914-918A001B2A71}"/>
    <dgm:cxn modelId="{37CEEA6D-A4B8-47E5-8B6F-F04305CB6A64}" type="presOf" srcId="{40576088-A1E2-4421-9F28-71B9FAA24812}" destId="{12F79E28-FF5C-4493-931D-7600D1275AC8}" srcOrd="0" destOrd="0" presId="urn:microsoft.com/office/officeart/2005/8/layout/hierarchy2"/>
    <dgm:cxn modelId="{EEC82383-F90D-41D4-AB94-10E849F92F55}" srcId="{40576088-A1E2-4421-9F28-71B9FAA24812}" destId="{AE1C70EF-5B2A-4699-A8A0-59E36680208C}" srcOrd="0" destOrd="0" parTransId="{6E1D7224-5F32-49C8-81C5-56C6505F4B6E}" sibTransId="{0677FB5E-EA98-4193-8FC9-26EE75A04F3E}"/>
    <dgm:cxn modelId="{4666DC56-CD56-47BC-B904-D6B2A730EE9F}" type="presOf" srcId="{E91125E0-65B4-4169-BF9D-868CA7D938B0}" destId="{119A90B9-537C-47C5-BF87-F0318C6D9B60}" srcOrd="1" destOrd="0" presId="urn:microsoft.com/office/officeart/2005/8/layout/hierarchy2"/>
    <dgm:cxn modelId="{5D9992DC-5C7F-40FE-B9A2-73E8BFD4F2DB}" srcId="{3D4B4D9F-EA1A-461A-8715-93D1C950C56B}" destId="{3FA330B1-07A8-42D7-9BE7-64C8ED37ECAF}" srcOrd="1" destOrd="0" parTransId="{97C6129D-B5E8-4227-B0E9-6CBB2D17661E}" sibTransId="{963DC79A-EB1F-444B-B134-3589DEC909A6}"/>
    <dgm:cxn modelId="{F50D320C-74E4-40C4-B24E-A41611DF2CDA}" type="presParOf" srcId="{83954C65-77CF-4D85-8162-BA7AFD463E12}" destId="{BE919CA4-4C78-4AE5-9DC5-663F949A9122}" srcOrd="0" destOrd="0" presId="urn:microsoft.com/office/officeart/2005/8/layout/hierarchy2"/>
    <dgm:cxn modelId="{61F6DF86-4559-4287-A01E-E55ED7D43807}" type="presParOf" srcId="{BE919CA4-4C78-4AE5-9DC5-663F949A9122}" destId="{E490EBFF-0B7E-4732-A4F1-6C38AFD27DFD}" srcOrd="0" destOrd="0" presId="urn:microsoft.com/office/officeart/2005/8/layout/hierarchy2"/>
    <dgm:cxn modelId="{06628ABA-0054-4251-A9E1-A331DE90E96E}" type="presParOf" srcId="{BE919CA4-4C78-4AE5-9DC5-663F949A9122}" destId="{F5DB6306-4809-451D-AB2D-960FA7394444}" srcOrd="1" destOrd="0" presId="urn:microsoft.com/office/officeart/2005/8/layout/hierarchy2"/>
    <dgm:cxn modelId="{186E3EB1-7E96-4AA2-957C-4EB4CC170F0D}" type="presParOf" srcId="{F5DB6306-4809-451D-AB2D-960FA7394444}" destId="{0963FFB7-D600-403B-AB5A-2ED92AB4645A}" srcOrd="0" destOrd="0" presId="urn:microsoft.com/office/officeart/2005/8/layout/hierarchy2"/>
    <dgm:cxn modelId="{5180DF04-FBED-4D3C-A696-348BA5CECF9B}" type="presParOf" srcId="{0963FFB7-D600-403B-AB5A-2ED92AB4645A}" destId="{01F268F9-E84D-4FFB-AEE0-39E0661C4703}" srcOrd="0" destOrd="0" presId="urn:microsoft.com/office/officeart/2005/8/layout/hierarchy2"/>
    <dgm:cxn modelId="{6B55D291-331A-483B-8142-8909483CAA7F}" type="presParOf" srcId="{F5DB6306-4809-451D-AB2D-960FA7394444}" destId="{F3D33E9D-6ED9-4AE4-80A8-B4B8C6F3F0BC}" srcOrd="1" destOrd="0" presId="urn:microsoft.com/office/officeart/2005/8/layout/hierarchy2"/>
    <dgm:cxn modelId="{CE2C3546-67FF-4DCD-B326-F0B2C3DC5AF4}" type="presParOf" srcId="{F3D33E9D-6ED9-4AE4-80A8-B4B8C6F3F0BC}" destId="{0D227774-EBAD-450C-89FF-90840A71E324}" srcOrd="0" destOrd="0" presId="urn:microsoft.com/office/officeart/2005/8/layout/hierarchy2"/>
    <dgm:cxn modelId="{965327BD-E25D-41DB-A630-0BDE97B08632}" type="presParOf" srcId="{F3D33E9D-6ED9-4AE4-80A8-B4B8C6F3F0BC}" destId="{21930DBB-295E-4330-87D0-7653E286E86F}" srcOrd="1" destOrd="0" presId="urn:microsoft.com/office/officeart/2005/8/layout/hierarchy2"/>
    <dgm:cxn modelId="{2388838D-81F8-4BA7-A10B-7C17406D5271}" type="presParOf" srcId="{21930DBB-295E-4330-87D0-7653E286E86F}" destId="{BB230D5D-09FF-4097-950A-F3E4901C8104}" srcOrd="0" destOrd="0" presId="urn:microsoft.com/office/officeart/2005/8/layout/hierarchy2"/>
    <dgm:cxn modelId="{B126B8C0-BD01-4142-B2C3-F3FF45DFF43B}" type="presParOf" srcId="{BB230D5D-09FF-4097-950A-F3E4901C8104}" destId="{65FB4352-4218-417E-926A-FF1A6C90A8F9}" srcOrd="0" destOrd="0" presId="urn:microsoft.com/office/officeart/2005/8/layout/hierarchy2"/>
    <dgm:cxn modelId="{93889F16-C8DD-40DE-B1A0-1A73388055F3}" type="presParOf" srcId="{21930DBB-295E-4330-87D0-7653E286E86F}" destId="{55CF6E5D-2FE8-4F69-AF1C-73D02ACC4D8E}" srcOrd="1" destOrd="0" presId="urn:microsoft.com/office/officeart/2005/8/layout/hierarchy2"/>
    <dgm:cxn modelId="{E23B1C95-5F90-426B-B291-4D30EE721293}" type="presParOf" srcId="{55CF6E5D-2FE8-4F69-AF1C-73D02ACC4D8E}" destId="{EF6BBC14-FF0C-4845-A371-EE82236F0712}" srcOrd="0" destOrd="0" presId="urn:microsoft.com/office/officeart/2005/8/layout/hierarchy2"/>
    <dgm:cxn modelId="{7D593C6C-E63E-41F7-B65C-54E4660B0027}" type="presParOf" srcId="{55CF6E5D-2FE8-4F69-AF1C-73D02ACC4D8E}" destId="{10227C0C-4405-4FFE-A8D9-C01D13B628CC}" srcOrd="1" destOrd="0" presId="urn:microsoft.com/office/officeart/2005/8/layout/hierarchy2"/>
    <dgm:cxn modelId="{F4FC996D-D90D-4B10-952D-7CEDA8105790}" type="presParOf" srcId="{21930DBB-295E-4330-87D0-7653E286E86F}" destId="{FDB7DD14-CF1C-4FB9-9D1A-F29DC61071E2}" srcOrd="2" destOrd="0" presId="urn:microsoft.com/office/officeart/2005/8/layout/hierarchy2"/>
    <dgm:cxn modelId="{AC829CC9-3B6C-4DC1-B9F4-F5A8D69CC852}" type="presParOf" srcId="{FDB7DD14-CF1C-4FB9-9D1A-F29DC61071E2}" destId="{58E519A8-4071-4603-8EC8-432371B9AEFF}" srcOrd="0" destOrd="0" presId="urn:microsoft.com/office/officeart/2005/8/layout/hierarchy2"/>
    <dgm:cxn modelId="{9138DC96-F9C5-4454-B563-7B626F7B04B1}" type="presParOf" srcId="{21930DBB-295E-4330-87D0-7653E286E86F}" destId="{8AAA591C-2F77-4A52-8469-28FA9BFF0B10}" srcOrd="3" destOrd="0" presId="urn:microsoft.com/office/officeart/2005/8/layout/hierarchy2"/>
    <dgm:cxn modelId="{B347F92E-057B-4CAC-8E90-D31B9E5802E7}" type="presParOf" srcId="{8AAA591C-2F77-4A52-8469-28FA9BFF0B10}" destId="{65D043E5-EBF0-43F2-B0F8-FE51B858FDC1}" srcOrd="0" destOrd="0" presId="urn:microsoft.com/office/officeart/2005/8/layout/hierarchy2"/>
    <dgm:cxn modelId="{50803A5B-BAF4-4D60-A56F-7B1CF56CBC03}" type="presParOf" srcId="{8AAA591C-2F77-4A52-8469-28FA9BFF0B10}" destId="{1BB62278-2658-4981-8143-502CB8A4251E}" srcOrd="1" destOrd="0" presId="urn:microsoft.com/office/officeart/2005/8/layout/hierarchy2"/>
    <dgm:cxn modelId="{7AAEC80D-97A8-4050-94B3-E0B4DD2DF06F}" type="presParOf" srcId="{21930DBB-295E-4330-87D0-7653E286E86F}" destId="{3B43837C-0FF6-41A0-87C5-9DFC122F08E3}" srcOrd="4" destOrd="0" presId="urn:microsoft.com/office/officeart/2005/8/layout/hierarchy2"/>
    <dgm:cxn modelId="{97519CC3-5BA5-4E93-ABDA-CF49FC3C1593}" type="presParOf" srcId="{3B43837C-0FF6-41A0-87C5-9DFC122F08E3}" destId="{119A90B9-537C-47C5-BF87-F0318C6D9B60}" srcOrd="0" destOrd="0" presId="urn:microsoft.com/office/officeart/2005/8/layout/hierarchy2"/>
    <dgm:cxn modelId="{91F73C5D-D35C-4C33-8F26-80300D300549}" type="presParOf" srcId="{21930DBB-295E-4330-87D0-7653E286E86F}" destId="{48922FC6-4FBB-4C49-8A11-538A50225EBB}" srcOrd="5" destOrd="0" presId="urn:microsoft.com/office/officeart/2005/8/layout/hierarchy2"/>
    <dgm:cxn modelId="{D8C1F025-B513-4FAC-9058-894C84471EC6}" type="presParOf" srcId="{48922FC6-4FBB-4C49-8A11-538A50225EBB}" destId="{68CE09BD-1357-4248-9907-EA67053BA94B}" srcOrd="0" destOrd="0" presId="urn:microsoft.com/office/officeart/2005/8/layout/hierarchy2"/>
    <dgm:cxn modelId="{FDD668D4-BFB4-4E3C-B63A-2DD9605417ED}" type="presParOf" srcId="{48922FC6-4FBB-4C49-8A11-538A50225EBB}" destId="{A0148514-7DA4-493D-B470-29935F7063CB}" srcOrd="1" destOrd="0" presId="urn:microsoft.com/office/officeart/2005/8/layout/hierarchy2"/>
    <dgm:cxn modelId="{9302EFAD-8631-4048-B67A-0FAE70B84662}" type="presParOf" srcId="{F5DB6306-4809-451D-AB2D-960FA7394444}" destId="{D9E553C9-4CF0-4DC2-83D6-30E72B22EBB5}" srcOrd="2" destOrd="0" presId="urn:microsoft.com/office/officeart/2005/8/layout/hierarchy2"/>
    <dgm:cxn modelId="{12D486EF-776A-433B-9B83-9ED3A7F60487}" type="presParOf" srcId="{D9E553C9-4CF0-4DC2-83D6-30E72B22EBB5}" destId="{4A34CE39-EA35-47E2-8523-B101B6F78136}" srcOrd="0" destOrd="0" presId="urn:microsoft.com/office/officeart/2005/8/layout/hierarchy2"/>
    <dgm:cxn modelId="{8C4E170F-3210-4F40-9245-F93AE4C606DD}" type="presParOf" srcId="{F5DB6306-4809-451D-AB2D-960FA7394444}" destId="{1FAA3B6F-B2E5-4859-95C0-765299EDD65D}" srcOrd="3" destOrd="0" presId="urn:microsoft.com/office/officeart/2005/8/layout/hierarchy2"/>
    <dgm:cxn modelId="{CCC44C7C-EF01-4473-9AEA-D48D6FC5C166}" type="presParOf" srcId="{1FAA3B6F-B2E5-4859-95C0-765299EDD65D}" destId="{12F79E28-FF5C-4493-931D-7600D1275AC8}" srcOrd="0" destOrd="0" presId="urn:microsoft.com/office/officeart/2005/8/layout/hierarchy2"/>
    <dgm:cxn modelId="{E3EF07F2-D77D-4A96-8B7C-3990D52B7618}" type="presParOf" srcId="{1FAA3B6F-B2E5-4859-95C0-765299EDD65D}" destId="{70DA136C-7509-472E-99AC-C103A8A69537}" srcOrd="1" destOrd="0" presId="urn:microsoft.com/office/officeart/2005/8/layout/hierarchy2"/>
    <dgm:cxn modelId="{FDC2382F-D554-4BC3-9F17-5B152C70C47F}" type="presParOf" srcId="{70DA136C-7509-472E-99AC-C103A8A69537}" destId="{05CAC828-D011-47CB-A651-EFB589ABCA78}" srcOrd="0" destOrd="0" presId="urn:microsoft.com/office/officeart/2005/8/layout/hierarchy2"/>
    <dgm:cxn modelId="{BB1B102B-E8D3-4A94-8C33-F0420A02585E}" type="presParOf" srcId="{05CAC828-D011-47CB-A651-EFB589ABCA78}" destId="{8E2CAF6A-2BED-4ECD-8E77-F8AFFB7643E1}" srcOrd="0" destOrd="0" presId="urn:microsoft.com/office/officeart/2005/8/layout/hierarchy2"/>
    <dgm:cxn modelId="{42DD5884-68EC-41EA-9A23-F5A3ABF37D47}" type="presParOf" srcId="{70DA136C-7509-472E-99AC-C103A8A69537}" destId="{3E970247-6225-47E0-B071-4CE0871D8917}" srcOrd="1" destOrd="0" presId="urn:microsoft.com/office/officeart/2005/8/layout/hierarchy2"/>
    <dgm:cxn modelId="{31A56F23-5A4F-4F5C-897B-7CB5D2127FD5}" type="presParOf" srcId="{3E970247-6225-47E0-B071-4CE0871D8917}" destId="{328BAAE4-E45B-4F9B-A125-D6D550C0B600}" srcOrd="0" destOrd="0" presId="urn:microsoft.com/office/officeart/2005/8/layout/hierarchy2"/>
    <dgm:cxn modelId="{66F32896-C252-4933-A8DA-8E0F0BD415CC}" type="presParOf" srcId="{3E970247-6225-47E0-B071-4CE0871D8917}" destId="{A0FD5306-15A0-4189-A6E5-7A35C75FF610}" srcOrd="1" destOrd="0" presId="urn:microsoft.com/office/officeart/2005/8/layout/hierarchy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E40D14-3484-46FD-AF68-F335D1AB136B}">
      <dsp:nvSpPr>
        <dsp:cNvPr id="0" name=""/>
        <dsp:cNvSpPr/>
      </dsp:nvSpPr>
      <dsp:spPr>
        <a:xfrm>
          <a:off x="329" y="790965"/>
          <a:ext cx="767039" cy="632646"/>
        </a:xfrm>
        <a:prstGeom prst="roundRect">
          <a:avLst>
            <a:gd name="adj" fmla="val 10000"/>
          </a:avLst>
        </a:prstGeom>
        <a:solidFill>
          <a:schemeClr val="lt1">
            <a:alpha val="90000"/>
            <a:hueOff val="0"/>
            <a:satOff val="0"/>
            <a:lumOff val="0"/>
            <a:alphaOff val="0"/>
          </a:schemeClr>
        </a:solidFill>
        <a:ln w="9525" cap="flat" cmpd="sng" algn="ctr">
          <a:solidFill>
            <a:schemeClr val="accent3">
              <a:alpha val="90000"/>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20955" tIns="20955" rIns="20955" bIns="20955" numCol="1" spcCol="1270" anchor="t" anchorCtr="0">
          <a:noAutofit/>
        </a:bodyPr>
        <a:lstStyle/>
        <a:p>
          <a:pPr marL="57150" lvl="1" indent="-57150" algn="l" defTabSz="488950">
            <a:lnSpc>
              <a:spcPct val="90000"/>
            </a:lnSpc>
            <a:spcBef>
              <a:spcPct val="0"/>
            </a:spcBef>
            <a:spcAft>
              <a:spcPct val="15000"/>
            </a:spcAft>
            <a:buChar char="••"/>
          </a:pPr>
          <a:r>
            <a:rPr lang="zh-CN" altLang="en-US" sz="1100" kern="1200" dirty="0" smtClean="0"/>
            <a:t>知识培训</a:t>
          </a:r>
          <a:endParaRPr lang="zh-CN" altLang="en-US" sz="1100" kern="1200" dirty="0"/>
        </a:p>
        <a:p>
          <a:pPr marL="57150" lvl="1" indent="-57150" algn="l" defTabSz="488950">
            <a:lnSpc>
              <a:spcPct val="90000"/>
            </a:lnSpc>
            <a:spcBef>
              <a:spcPct val="0"/>
            </a:spcBef>
            <a:spcAft>
              <a:spcPct val="15000"/>
            </a:spcAft>
            <a:buChar char="••"/>
          </a:pPr>
          <a:r>
            <a:rPr lang="zh-CN" altLang="en-US" sz="1100" kern="1200" dirty="0" smtClean="0"/>
            <a:t>需求分析</a:t>
          </a:r>
          <a:endParaRPr lang="zh-CN" altLang="en-US" sz="1100" kern="1200" dirty="0"/>
        </a:p>
      </dsp:txBody>
      <dsp:txXfrm>
        <a:off x="14888" y="805524"/>
        <a:ext cx="737921" cy="467961"/>
      </dsp:txXfrm>
    </dsp:sp>
    <dsp:sp modelId="{DDB498B6-565F-4518-BB4D-34F82588CD17}">
      <dsp:nvSpPr>
        <dsp:cNvPr id="0" name=""/>
        <dsp:cNvSpPr/>
      </dsp:nvSpPr>
      <dsp:spPr>
        <a:xfrm>
          <a:off x="384222" y="915252"/>
          <a:ext cx="904568" cy="904568"/>
        </a:xfrm>
        <a:prstGeom prst="leftCircularArrow">
          <a:avLst>
            <a:gd name="adj1" fmla="val 3265"/>
            <a:gd name="adj2" fmla="val 402849"/>
            <a:gd name="adj3" fmla="val 2030531"/>
            <a:gd name="adj4" fmla="val 8876661"/>
            <a:gd name="adj5" fmla="val 3809"/>
          </a:avLst>
        </a:prstGeom>
        <a:gradFill rotWithShape="0">
          <a:gsLst>
            <a:gs pos="0">
              <a:schemeClr val="accent3">
                <a:shade val="90000"/>
                <a:hueOff val="0"/>
                <a:satOff val="0"/>
                <a:lumOff val="0"/>
                <a:alphaOff val="0"/>
                <a:shade val="51000"/>
                <a:satMod val="130000"/>
              </a:schemeClr>
            </a:gs>
            <a:gs pos="80000">
              <a:schemeClr val="accent3">
                <a:shade val="90000"/>
                <a:hueOff val="0"/>
                <a:satOff val="0"/>
                <a:lumOff val="0"/>
                <a:alphaOff val="0"/>
                <a:shade val="93000"/>
                <a:satMod val="130000"/>
              </a:schemeClr>
            </a:gs>
            <a:gs pos="100000">
              <a:schemeClr val="accent3">
                <a:shade val="9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sp>
    <dsp:sp modelId="{B5EF544D-599F-4984-962D-54FFC49BAE2F}">
      <dsp:nvSpPr>
        <dsp:cNvPr id="0" name=""/>
        <dsp:cNvSpPr/>
      </dsp:nvSpPr>
      <dsp:spPr>
        <a:xfrm>
          <a:off x="139391" y="1319467"/>
          <a:ext cx="681812" cy="271134"/>
        </a:xfrm>
        <a:prstGeom prst="roundRect">
          <a:avLst>
            <a:gd name="adj" fmla="val 10000"/>
          </a:avLst>
        </a:prstGeom>
        <a:gradFill rotWithShape="0">
          <a:gsLst>
            <a:gs pos="0">
              <a:schemeClr val="accent3">
                <a:alpha val="90000"/>
                <a:hueOff val="0"/>
                <a:satOff val="0"/>
                <a:lumOff val="0"/>
                <a:alphaOff val="0"/>
                <a:shade val="51000"/>
                <a:satMod val="130000"/>
              </a:schemeClr>
            </a:gs>
            <a:gs pos="80000">
              <a:schemeClr val="accent3">
                <a:alpha val="90000"/>
                <a:hueOff val="0"/>
                <a:satOff val="0"/>
                <a:lumOff val="0"/>
                <a:alphaOff val="0"/>
                <a:shade val="93000"/>
                <a:satMod val="130000"/>
              </a:schemeClr>
            </a:gs>
            <a:gs pos="100000">
              <a:schemeClr val="accent3">
                <a:alpha val="9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0955" tIns="13970" rIns="20955" bIns="13970" numCol="1" spcCol="1270" anchor="ctr" anchorCtr="0">
          <a:noAutofit/>
        </a:bodyPr>
        <a:lstStyle/>
        <a:p>
          <a:pPr lvl="0" algn="ctr" defTabSz="488950">
            <a:lnSpc>
              <a:spcPct val="90000"/>
            </a:lnSpc>
            <a:spcBef>
              <a:spcPct val="0"/>
            </a:spcBef>
            <a:spcAft>
              <a:spcPct val="35000"/>
            </a:spcAft>
          </a:pPr>
          <a:r>
            <a:rPr lang="zh-CN" altLang="en-US" sz="1100" kern="1200" dirty="0" smtClean="0"/>
            <a:t>激励</a:t>
          </a:r>
          <a:endParaRPr lang="zh-CN" altLang="en-US" sz="1100" kern="1200" dirty="0"/>
        </a:p>
      </dsp:txBody>
      <dsp:txXfrm>
        <a:off x="147332" y="1327408"/>
        <a:ext cx="665930" cy="255252"/>
      </dsp:txXfrm>
    </dsp:sp>
    <dsp:sp modelId="{60C1D1B8-E542-40E0-A254-F47A5FEA2AC6}">
      <dsp:nvSpPr>
        <dsp:cNvPr id="0" name=""/>
        <dsp:cNvSpPr/>
      </dsp:nvSpPr>
      <dsp:spPr>
        <a:xfrm>
          <a:off x="993232" y="790965"/>
          <a:ext cx="767039" cy="632646"/>
        </a:xfrm>
        <a:prstGeom prst="roundRect">
          <a:avLst>
            <a:gd name="adj" fmla="val 10000"/>
          </a:avLst>
        </a:prstGeom>
        <a:solidFill>
          <a:schemeClr val="lt1">
            <a:alpha val="90000"/>
            <a:hueOff val="0"/>
            <a:satOff val="0"/>
            <a:lumOff val="0"/>
            <a:alphaOff val="0"/>
          </a:schemeClr>
        </a:solidFill>
        <a:ln w="9525" cap="flat" cmpd="sng" algn="ctr">
          <a:solidFill>
            <a:schemeClr val="accent3">
              <a:alpha val="90000"/>
              <a:hueOff val="0"/>
              <a:satOff val="0"/>
              <a:lumOff val="0"/>
              <a:alphaOff val="-10000"/>
            </a:schemeClr>
          </a:solidFill>
          <a:prstDash val="soli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20955" tIns="20955" rIns="20955" bIns="20955" numCol="1" spcCol="1270" anchor="t" anchorCtr="0">
          <a:noAutofit/>
        </a:bodyPr>
        <a:lstStyle/>
        <a:p>
          <a:pPr marL="57150" lvl="1" indent="-57150" algn="l" defTabSz="488950">
            <a:lnSpc>
              <a:spcPct val="90000"/>
            </a:lnSpc>
            <a:spcBef>
              <a:spcPct val="0"/>
            </a:spcBef>
            <a:spcAft>
              <a:spcPct val="15000"/>
            </a:spcAft>
            <a:buChar char="••"/>
          </a:pPr>
          <a:r>
            <a:rPr lang="zh-CN" altLang="en-US" sz="1100" kern="1200" dirty="0" smtClean="0"/>
            <a:t>创新性</a:t>
          </a:r>
          <a:endParaRPr lang="zh-CN" altLang="en-US" sz="1100" kern="1200" dirty="0"/>
        </a:p>
        <a:p>
          <a:pPr marL="57150" lvl="1" indent="-57150" algn="l" defTabSz="488950">
            <a:lnSpc>
              <a:spcPct val="90000"/>
            </a:lnSpc>
            <a:spcBef>
              <a:spcPct val="0"/>
            </a:spcBef>
            <a:spcAft>
              <a:spcPct val="15000"/>
            </a:spcAft>
            <a:buChar char="••"/>
          </a:pPr>
          <a:r>
            <a:rPr lang="zh-CN" altLang="en-US" sz="1100" kern="1200" dirty="0" smtClean="0"/>
            <a:t>实用性</a:t>
          </a:r>
          <a:endParaRPr lang="zh-CN" altLang="en-US" sz="1100" kern="1200" dirty="0"/>
        </a:p>
      </dsp:txBody>
      <dsp:txXfrm>
        <a:off x="1007791" y="941091"/>
        <a:ext cx="737921" cy="467961"/>
      </dsp:txXfrm>
    </dsp:sp>
    <dsp:sp modelId="{56B40C7E-213F-444F-A1AA-E41728E5865B}">
      <dsp:nvSpPr>
        <dsp:cNvPr id="0" name=""/>
        <dsp:cNvSpPr/>
      </dsp:nvSpPr>
      <dsp:spPr>
        <a:xfrm>
          <a:off x="1413789" y="395188"/>
          <a:ext cx="965702" cy="965702"/>
        </a:xfrm>
        <a:prstGeom prst="circularArrow">
          <a:avLst>
            <a:gd name="adj1" fmla="val 3058"/>
            <a:gd name="adj2" fmla="val 375508"/>
            <a:gd name="adj3" fmla="val 19448981"/>
            <a:gd name="adj4" fmla="val 12575511"/>
            <a:gd name="adj5" fmla="val 3568"/>
          </a:avLst>
        </a:prstGeom>
        <a:gradFill rotWithShape="0">
          <a:gsLst>
            <a:gs pos="0">
              <a:schemeClr val="accent3">
                <a:shade val="90000"/>
                <a:hueOff val="93447"/>
                <a:satOff val="-2002"/>
                <a:lumOff val="10271"/>
                <a:alphaOff val="0"/>
                <a:shade val="51000"/>
                <a:satMod val="130000"/>
              </a:schemeClr>
            </a:gs>
            <a:gs pos="80000">
              <a:schemeClr val="accent3">
                <a:shade val="90000"/>
                <a:hueOff val="93447"/>
                <a:satOff val="-2002"/>
                <a:lumOff val="10271"/>
                <a:alphaOff val="0"/>
                <a:shade val="93000"/>
                <a:satMod val="130000"/>
              </a:schemeClr>
            </a:gs>
            <a:gs pos="100000">
              <a:schemeClr val="accent3">
                <a:shade val="90000"/>
                <a:hueOff val="93447"/>
                <a:satOff val="-2002"/>
                <a:lumOff val="10271"/>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sp>
    <dsp:sp modelId="{D452387F-A992-43A6-B639-6A2039D4BDCC}">
      <dsp:nvSpPr>
        <dsp:cNvPr id="0" name=""/>
        <dsp:cNvSpPr/>
      </dsp:nvSpPr>
      <dsp:spPr>
        <a:xfrm>
          <a:off x="1163685" y="655398"/>
          <a:ext cx="681812" cy="271134"/>
        </a:xfrm>
        <a:prstGeom prst="roundRect">
          <a:avLst>
            <a:gd name="adj" fmla="val 10000"/>
          </a:avLst>
        </a:prstGeom>
        <a:gradFill rotWithShape="0">
          <a:gsLst>
            <a:gs pos="0">
              <a:schemeClr val="accent3">
                <a:alpha val="90000"/>
                <a:hueOff val="0"/>
                <a:satOff val="0"/>
                <a:lumOff val="0"/>
                <a:alphaOff val="-10000"/>
                <a:shade val="51000"/>
                <a:satMod val="130000"/>
              </a:schemeClr>
            </a:gs>
            <a:gs pos="80000">
              <a:schemeClr val="accent3">
                <a:alpha val="90000"/>
                <a:hueOff val="0"/>
                <a:satOff val="0"/>
                <a:lumOff val="0"/>
                <a:alphaOff val="-10000"/>
                <a:shade val="93000"/>
                <a:satMod val="130000"/>
              </a:schemeClr>
            </a:gs>
            <a:gs pos="100000">
              <a:schemeClr val="accent3">
                <a:alpha val="90000"/>
                <a:hueOff val="0"/>
                <a:satOff val="0"/>
                <a:lumOff val="0"/>
                <a:alphaOff val="-1000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0955" tIns="13970" rIns="20955" bIns="13970" numCol="1" spcCol="1270" anchor="ctr" anchorCtr="0">
          <a:noAutofit/>
        </a:bodyPr>
        <a:lstStyle/>
        <a:p>
          <a:pPr lvl="0" algn="ctr" defTabSz="488950">
            <a:lnSpc>
              <a:spcPct val="90000"/>
            </a:lnSpc>
            <a:spcBef>
              <a:spcPct val="0"/>
            </a:spcBef>
            <a:spcAft>
              <a:spcPct val="35000"/>
            </a:spcAft>
          </a:pPr>
          <a:r>
            <a:rPr lang="zh-CN" altLang="en-US" sz="1100" kern="1200" dirty="0" smtClean="0"/>
            <a:t>点子讨论</a:t>
          </a:r>
          <a:endParaRPr lang="zh-CN" altLang="en-US" sz="1100" kern="1200" dirty="0"/>
        </a:p>
      </dsp:txBody>
      <dsp:txXfrm>
        <a:off x="1171626" y="663339"/>
        <a:ext cx="665930" cy="255252"/>
      </dsp:txXfrm>
    </dsp:sp>
    <dsp:sp modelId="{BAED3631-B94B-4CAD-95FB-CD5806B1160D}">
      <dsp:nvSpPr>
        <dsp:cNvPr id="0" name=""/>
        <dsp:cNvSpPr/>
      </dsp:nvSpPr>
      <dsp:spPr>
        <a:xfrm>
          <a:off x="1986135" y="790965"/>
          <a:ext cx="767039" cy="632646"/>
        </a:xfrm>
        <a:prstGeom prst="roundRect">
          <a:avLst>
            <a:gd name="adj" fmla="val 10000"/>
          </a:avLst>
        </a:prstGeom>
        <a:solidFill>
          <a:schemeClr val="lt1">
            <a:alpha val="90000"/>
            <a:hueOff val="0"/>
            <a:satOff val="0"/>
            <a:lumOff val="0"/>
            <a:alphaOff val="0"/>
          </a:schemeClr>
        </a:solidFill>
        <a:ln w="9525" cap="flat" cmpd="sng" algn="ctr">
          <a:solidFill>
            <a:schemeClr val="accent3">
              <a:alpha val="90000"/>
              <a:hueOff val="0"/>
              <a:satOff val="0"/>
              <a:lumOff val="0"/>
              <a:alphaOff val="-20000"/>
            </a:schemeClr>
          </a:solidFill>
          <a:prstDash val="soli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20955" tIns="20955" rIns="20955" bIns="20955" numCol="1" spcCol="1270" anchor="t" anchorCtr="0">
          <a:noAutofit/>
        </a:bodyPr>
        <a:lstStyle/>
        <a:p>
          <a:pPr marL="57150" lvl="1" indent="-57150" algn="l" defTabSz="488950">
            <a:lnSpc>
              <a:spcPct val="90000"/>
            </a:lnSpc>
            <a:spcBef>
              <a:spcPct val="0"/>
            </a:spcBef>
            <a:spcAft>
              <a:spcPct val="15000"/>
            </a:spcAft>
            <a:buChar char="••"/>
          </a:pPr>
          <a:r>
            <a:rPr lang="zh-CN" altLang="en-US" sz="1100" kern="1200" dirty="0" smtClean="0"/>
            <a:t>理论基础</a:t>
          </a:r>
          <a:endParaRPr lang="zh-CN" altLang="en-US" sz="1100" kern="1200" dirty="0"/>
        </a:p>
        <a:p>
          <a:pPr marL="57150" lvl="1" indent="-57150" algn="l" defTabSz="488950">
            <a:lnSpc>
              <a:spcPct val="90000"/>
            </a:lnSpc>
            <a:spcBef>
              <a:spcPct val="0"/>
            </a:spcBef>
            <a:spcAft>
              <a:spcPct val="15000"/>
            </a:spcAft>
            <a:buChar char="••"/>
          </a:pPr>
          <a:r>
            <a:rPr lang="zh-CN" altLang="en-US" sz="1100" kern="1200" dirty="0" smtClean="0"/>
            <a:t>实验数据</a:t>
          </a:r>
          <a:endParaRPr lang="zh-CN" altLang="en-US" sz="1100" kern="1200" dirty="0"/>
        </a:p>
      </dsp:txBody>
      <dsp:txXfrm>
        <a:off x="2000694" y="805524"/>
        <a:ext cx="737921" cy="467961"/>
      </dsp:txXfrm>
    </dsp:sp>
    <dsp:sp modelId="{844E7F29-A5E3-4D0F-9064-89158044F2D5}">
      <dsp:nvSpPr>
        <dsp:cNvPr id="0" name=""/>
        <dsp:cNvSpPr/>
      </dsp:nvSpPr>
      <dsp:spPr>
        <a:xfrm>
          <a:off x="2413084" y="926892"/>
          <a:ext cx="867691" cy="867691"/>
        </a:xfrm>
        <a:prstGeom prst="leftCircularArrow">
          <a:avLst>
            <a:gd name="adj1" fmla="val 3404"/>
            <a:gd name="adj2" fmla="val 421356"/>
            <a:gd name="adj3" fmla="val 2196866"/>
            <a:gd name="adj4" fmla="val 9024489"/>
            <a:gd name="adj5" fmla="val 3971"/>
          </a:avLst>
        </a:prstGeom>
        <a:gradFill rotWithShape="0">
          <a:gsLst>
            <a:gs pos="0">
              <a:schemeClr val="accent3">
                <a:shade val="90000"/>
                <a:hueOff val="186893"/>
                <a:satOff val="-4005"/>
                <a:lumOff val="20541"/>
                <a:alphaOff val="0"/>
                <a:shade val="51000"/>
                <a:satMod val="130000"/>
              </a:schemeClr>
            </a:gs>
            <a:gs pos="80000">
              <a:schemeClr val="accent3">
                <a:shade val="90000"/>
                <a:hueOff val="186893"/>
                <a:satOff val="-4005"/>
                <a:lumOff val="20541"/>
                <a:alphaOff val="0"/>
                <a:shade val="93000"/>
                <a:satMod val="130000"/>
              </a:schemeClr>
            </a:gs>
            <a:gs pos="100000">
              <a:schemeClr val="accent3">
                <a:shade val="90000"/>
                <a:hueOff val="186893"/>
                <a:satOff val="-4005"/>
                <a:lumOff val="20541"/>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sp>
    <dsp:sp modelId="{4FFAAFA8-13D3-4AEB-A4E2-1035E7546C75}">
      <dsp:nvSpPr>
        <dsp:cNvPr id="0" name=""/>
        <dsp:cNvSpPr/>
      </dsp:nvSpPr>
      <dsp:spPr>
        <a:xfrm>
          <a:off x="2156588" y="1288045"/>
          <a:ext cx="681812" cy="271134"/>
        </a:xfrm>
        <a:prstGeom prst="roundRect">
          <a:avLst>
            <a:gd name="adj" fmla="val 10000"/>
          </a:avLst>
        </a:prstGeom>
        <a:gradFill rotWithShape="0">
          <a:gsLst>
            <a:gs pos="0">
              <a:schemeClr val="accent3">
                <a:alpha val="90000"/>
                <a:hueOff val="0"/>
                <a:satOff val="0"/>
                <a:lumOff val="0"/>
                <a:alphaOff val="-20000"/>
                <a:shade val="51000"/>
                <a:satMod val="130000"/>
              </a:schemeClr>
            </a:gs>
            <a:gs pos="80000">
              <a:schemeClr val="accent3">
                <a:alpha val="90000"/>
                <a:hueOff val="0"/>
                <a:satOff val="0"/>
                <a:lumOff val="0"/>
                <a:alphaOff val="-20000"/>
                <a:shade val="93000"/>
                <a:satMod val="130000"/>
              </a:schemeClr>
            </a:gs>
            <a:gs pos="100000">
              <a:schemeClr val="accent3">
                <a:alpha val="90000"/>
                <a:hueOff val="0"/>
                <a:satOff val="0"/>
                <a:lumOff val="0"/>
                <a:alphaOff val="-2000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0955" tIns="13970" rIns="20955" bIns="13970" numCol="1" spcCol="1270" anchor="ctr" anchorCtr="0">
          <a:noAutofit/>
        </a:bodyPr>
        <a:lstStyle/>
        <a:p>
          <a:pPr lvl="0" algn="ctr" defTabSz="488950">
            <a:lnSpc>
              <a:spcPct val="90000"/>
            </a:lnSpc>
            <a:spcBef>
              <a:spcPct val="0"/>
            </a:spcBef>
            <a:spcAft>
              <a:spcPct val="35000"/>
            </a:spcAft>
          </a:pPr>
          <a:r>
            <a:rPr lang="zh-CN" altLang="en-US" sz="1100" kern="1200" dirty="0" smtClean="0"/>
            <a:t>方案形成</a:t>
          </a:r>
          <a:endParaRPr lang="zh-CN" altLang="en-US" sz="1100" kern="1200" dirty="0"/>
        </a:p>
      </dsp:txBody>
      <dsp:txXfrm>
        <a:off x="2164529" y="1295986"/>
        <a:ext cx="665930" cy="255252"/>
      </dsp:txXfrm>
    </dsp:sp>
    <dsp:sp modelId="{0984271B-FE83-429E-AE83-2DB620C4CD2E}">
      <dsp:nvSpPr>
        <dsp:cNvPr id="0" name=""/>
        <dsp:cNvSpPr/>
      </dsp:nvSpPr>
      <dsp:spPr>
        <a:xfrm>
          <a:off x="2979038" y="790965"/>
          <a:ext cx="767039" cy="632646"/>
        </a:xfrm>
        <a:prstGeom prst="roundRect">
          <a:avLst>
            <a:gd name="adj" fmla="val 10000"/>
          </a:avLst>
        </a:prstGeom>
        <a:solidFill>
          <a:schemeClr val="lt1">
            <a:alpha val="90000"/>
            <a:hueOff val="0"/>
            <a:satOff val="0"/>
            <a:lumOff val="0"/>
            <a:alphaOff val="0"/>
          </a:schemeClr>
        </a:solidFill>
        <a:ln w="9525" cap="flat" cmpd="sng" algn="ctr">
          <a:solidFill>
            <a:schemeClr val="accent3">
              <a:alpha val="90000"/>
              <a:hueOff val="0"/>
              <a:satOff val="0"/>
              <a:lumOff val="0"/>
              <a:alphaOff val="-30000"/>
            </a:schemeClr>
          </a:solidFill>
          <a:prstDash val="soli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20955" tIns="20955" rIns="20955" bIns="20955" numCol="1" spcCol="1270" anchor="t" anchorCtr="0">
          <a:noAutofit/>
        </a:bodyPr>
        <a:lstStyle/>
        <a:p>
          <a:pPr marL="57150" lvl="1" indent="-57150" algn="l" defTabSz="488950">
            <a:lnSpc>
              <a:spcPct val="90000"/>
            </a:lnSpc>
            <a:spcBef>
              <a:spcPct val="0"/>
            </a:spcBef>
            <a:spcAft>
              <a:spcPct val="15000"/>
            </a:spcAft>
            <a:buChar char="••"/>
          </a:pPr>
          <a:r>
            <a:rPr lang="zh-CN" altLang="en-US" sz="1100" kern="1200" dirty="0" smtClean="0"/>
            <a:t>方案优化</a:t>
          </a:r>
          <a:endParaRPr lang="zh-CN" altLang="en-US" sz="1100" kern="1200" dirty="0"/>
        </a:p>
        <a:p>
          <a:pPr marL="57150" lvl="1" indent="-57150" algn="l" defTabSz="488950">
            <a:lnSpc>
              <a:spcPct val="90000"/>
            </a:lnSpc>
            <a:spcBef>
              <a:spcPct val="0"/>
            </a:spcBef>
            <a:spcAft>
              <a:spcPct val="15000"/>
            </a:spcAft>
            <a:buChar char="••"/>
          </a:pPr>
          <a:r>
            <a:rPr lang="zh-CN" altLang="en-US" sz="1100" kern="1200" dirty="0" smtClean="0"/>
            <a:t>表达训练</a:t>
          </a:r>
          <a:endParaRPr lang="zh-CN" altLang="en-US" sz="1100" kern="1200" dirty="0"/>
        </a:p>
      </dsp:txBody>
      <dsp:txXfrm>
        <a:off x="2993597" y="941091"/>
        <a:ext cx="737921" cy="467961"/>
      </dsp:txXfrm>
    </dsp:sp>
    <dsp:sp modelId="{39F509DF-4188-467A-A588-6D870C17D80D}">
      <dsp:nvSpPr>
        <dsp:cNvPr id="0" name=""/>
        <dsp:cNvSpPr/>
      </dsp:nvSpPr>
      <dsp:spPr>
        <a:xfrm>
          <a:off x="3399595" y="395188"/>
          <a:ext cx="965702" cy="965702"/>
        </a:xfrm>
        <a:prstGeom prst="circularArrow">
          <a:avLst>
            <a:gd name="adj1" fmla="val 3058"/>
            <a:gd name="adj2" fmla="val 375508"/>
            <a:gd name="adj3" fmla="val 19448981"/>
            <a:gd name="adj4" fmla="val 12575511"/>
            <a:gd name="adj5" fmla="val 3568"/>
          </a:avLst>
        </a:prstGeom>
        <a:gradFill rotWithShape="0">
          <a:gsLst>
            <a:gs pos="0">
              <a:schemeClr val="accent3">
                <a:shade val="90000"/>
                <a:hueOff val="280340"/>
                <a:satOff val="-6007"/>
                <a:lumOff val="30812"/>
                <a:alphaOff val="0"/>
                <a:shade val="51000"/>
                <a:satMod val="130000"/>
              </a:schemeClr>
            </a:gs>
            <a:gs pos="80000">
              <a:schemeClr val="accent3">
                <a:shade val="90000"/>
                <a:hueOff val="280340"/>
                <a:satOff val="-6007"/>
                <a:lumOff val="30812"/>
                <a:alphaOff val="0"/>
                <a:shade val="93000"/>
                <a:satMod val="130000"/>
              </a:schemeClr>
            </a:gs>
            <a:gs pos="100000">
              <a:schemeClr val="accent3">
                <a:shade val="90000"/>
                <a:hueOff val="280340"/>
                <a:satOff val="-6007"/>
                <a:lumOff val="30812"/>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sp>
    <dsp:sp modelId="{FA646390-CA10-4E9C-AB35-0F8B90A62AF7}">
      <dsp:nvSpPr>
        <dsp:cNvPr id="0" name=""/>
        <dsp:cNvSpPr/>
      </dsp:nvSpPr>
      <dsp:spPr>
        <a:xfrm>
          <a:off x="3149491" y="655398"/>
          <a:ext cx="681812" cy="271134"/>
        </a:xfrm>
        <a:prstGeom prst="roundRect">
          <a:avLst>
            <a:gd name="adj" fmla="val 10000"/>
          </a:avLst>
        </a:prstGeom>
        <a:gradFill rotWithShape="0">
          <a:gsLst>
            <a:gs pos="0">
              <a:schemeClr val="accent3">
                <a:alpha val="90000"/>
                <a:hueOff val="0"/>
                <a:satOff val="0"/>
                <a:lumOff val="0"/>
                <a:alphaOff val="-30000"/>
                <a:shade val="51000"/>
                <a:satMod val="130000"/>
              </a:schemeClr>
            </a:gs>
            <a:gs pos="80000">
              <a:schemeClr val="accent3">
                <a:alpha val="90000"/>
                <a:hueOff val="0"/>
                <a:satOff val="0"/>
                <a:lumOff val="0"/>
                <a:alphaOff val="-30000"/>
                <a:shade val="93000"/>
                <a:satMod val="130000"/>
              </a:schemeClr>
            </a:gs>
            <a:gs pos="100000">
              <a:schemeClr val="accent3">
                <a:alpha val="90000"/>
                <a:hueOff val="0"/>
                <a:satOff val="0"/>
                <a:lumOff val="0"/>
                <a:alphaOff val="-3000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0955" tIns="13970" rIns="20955" bIns="13970" numCol="1" spcCol="1270" anchor="ctr" anchorCtr="0">
          <a:noAutofit/>
        </a:bodyPr>
        <a:lstStyle/>
        <a:p>
          <a:pPr lvl="0" algn="ctr" defTabSz="488950">
            <a:lnSpc>
              <a:spcPct val="90000"/>
            </a:lnSpc>
            <a:spcBef>
              <a:spcPct val="0"/>
            </a:spcBef>
            <a:spcAft>
              <a:spcPct val="35000"/>
            </a:spcAft>
          </a:pPr>
          <a:r>
            <a:rPr lang="zh-CN" altLang="en-US" sz="1100" kern="1200" dirty="0" smtClean="0"/>
            <a:t>内部评审</a:t>
          </a:r>
          <a:endParaRPr lang="zh-CN" altLang="en-US" sz="1100" kern="1200" dirty="0"/>
        </a:p>
      </dsp:txBody>
      <dsp:txXfrm>
        <a:off x="3157432" y="663339"/>
        <a:ext cx="665930" cy="255252"/>
      </dsp:txXfrm>
    </dsp:sp>
    <dsp:sp modelId="{C2CB7D41-14E4-4AF8-975C-33423FD85B0A}">
      <dsp:nvSpPr>
        <dsp:cNvPr id="0" name=""/>
        <dsp:cNvSpPr/>
      </dsp:nvSpPr>
      <dsp:spPr>
        <a:xfrm>
          <a:off x="3971940" y="790965"/>
          <a:ext cx="767039" cy="632646"/>
        </a:xfrm>
        <a:prstGeom prst="roundRect">
          <a:avLst>
            <a:gd name="adj" fmla="val 10000"/>
          </a:avLst>
        </a:prstGeom>
        <a:solidFill>
          <a:schemeClr val="lt1">
            <a:alpha val="90000"/>
            <a:hueOff val="0"/>
            <a:satOff val="0"/>
            <a:lumOff val="0"/>
            <a:alphaOff val="0"/>
          </a:schemeClr>
        </a:solidFill>
        <a:ln w="9525" cap="flat" cmpd="sng" algn="ctr">
          <a:solidFill>
            <a:schemeClr val="accent3">
              <a:alpha val="90000"/>
              <a:hueOff val="0"/>
              <a:satOff val="0"/>
              <a:lumOff val="0"/>
              <a:alphaOff val="-40000"/>
            </a:schemeClr>
          </a:solidFill>
          <a:prstDash val="soli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20955" tIns="20955" rIns="20955" bIns="20955" numCol="1" spcCol="1270" anchor="t" anchorCtr="0">
          <a:noAutofit/>
        </a:bodyPr>
        <a:lstStyle/>
        <a:p>
          <a:pPr marL="57150" lvl="1" indent="-57150" algn="l" defTabSz="488950">
            <a:lnSpc>
              <a:spcPct val="90000"/>
            </a:lnSpc>
            <a:spcBef>
              <a:spcPct val="0"/>
            </a:spcBef>
            <a:spcAft>
              <a:spcPct val="15000"/>
            </a:spcAft>
            <a:buChar char="••"/>
          </a:pPr>
          <a:r>
            <a:rPr lang="zh-CN" altLang="en-US" sz="1100" kern="1200" dirty="0" smtClean="0"/>
            <a:t>成就达成</a:t>
          </a:r>
          <a:endParaRPr lang="zh-CN" altLang="en-US" sz="1100" kern="1200" dirty="0"/>
        </a:p>
        <a:p>
          <a:pPr marL="57150" lvl="1" indent="-57150" algn="l" defTabSz="488950">
            <a:lnSpc>
              <a:spcPct val="90000"/>
            </a:lnSpc>
            <a:spcBef>
              <a:spcPct val="0"/>
            </a:spcBef>
            <a:spcAft>
              <a:spcPct val="15000"/>
            </a:spcAft>
            <a:buChar char="••"/>
          </a:pPr>
          <a:r>
            <a:rPr lang="zh-CN" altLang="en-US" sz="1100" kern="1200" dirty="0" smtClean="0"/>
            <a:t>个人收获</a:t>
          </a:r>
          <a:endParaRPr lang="zh-CN" altLang="en-US" sz="1100" kern="1200" dirty="0"/>
        </a:p>
      </dsp:txBody>
      <dsp:txXfrm>
        <a:off x="3986499" y="805524"/>
        <a:ext cx="737921" cy="467961"/>
      </dsp:txXfrm>
    </dsp:sp>
    <dsp:sp modelId="{362838C8-6274-4C35-B25C-8C4DAEAC976C}">
      <dsp:nvSpPr>
        <dsp:cNvPr id="0" name=""/>
        <dsp:cNvSpPr/>
      </dsp:nvSpPr>
      <dsp:spPr>
        <a:xfrm>
          <a:off x="4142394" y="1288045"/>
          <a:ext cx="681812" cy="271134"/>
        </a:xfrm>
        <a:prstGeom prst="roundRect">
          <a:avLst>
            <a:gd name="adj" fmla="val 10000"/>
          </a:avLst>
        </a:prstGeom>
        <a:gradFill rotWithShape="0">
          <a:gsLst>
            <a:gs pos="0">
              <a:schemeClr val="accent3">
                <a:alpha val="90000"/>
                <a:hueOff val="0"/>
                <a:satOff val="0"/>
                <a:lumOff val="0"/>
                <a:alphaOff val="-40000"/>
                <a:shade val="51000"/>
                <a:satMod val="130000"/>
              </a:schemeClr>
            </a:gs>
            <a:gs pos="80000">
              <a:schemeClr val="accent3">
                <a:alpha val="90000"/>
                <a:hueOff val="0"/>
                <a:satOff val="0"/>
                <a:lumOff val="0"/>
                <a:alphaOff val="-40000"/>
                <a:shade val="93000"/>
                <a:satMod val="130000"/>
              </a:schemeClr>
            </a:gs>
            <a:gs pos="100000">
              <a:schemeClr val="accent3">
                <a:alpha val="90000"/>
                <a:hueOff val="0"/>
                <a:satOff val="0"/>
                <a:lumOff val="0"/>
                <a:alphaOff val="-4000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0955" tIns="13970" rIns="20955" bIns="13970" numCol="1" spcCol="1270" anchor="ctr" anchorCtr="0">
          <a:noAutofit/>
        </a:bodyPr>
        <a:lstStyle/>
        <a:p>
          <a:pPr lvl="0" algn="ctr" defTabSz="488950">
            <a:lnSpc>
              <a:spcPct val="90000"/>
            </a:lnSpc>
            <a:spcBef>
              <a:spcPct val="0"/>
            </a:spcBef>
            <a:spcAft>
              <a:spcPct val="35000"/>
            </a:spcAft>
          </a:pPr>
          <a:r>
            <a:rPr lang="zh-CN" altLang="en-US" sz="1100" kern="1200" dirty="0" smtClean="0"/>
            <a:t>专利输出</a:t>
          </a:r>
          <a:endParaRPr lang="zh-CN" altLang="en-US" sz="1100" kern="1200" dirty="0"/>
        </a:p>
      </dsp:txBody>
      <dsp:txXfrm>
        <a:off x="4150335" y="1295986"/>
        <a:ext cx="665930" cy="25525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415EFA-C37E-40FC-B45D-C32409E7D494}">
      <dsp:nvSpPr>
        <dsp:cNvPr id="0" name=""/>
        <dsp:cNvSpPr/>
      </dsp:nvSpPr>
      <dsp:spPr>
        <a:xfrm>
          <a:off x="999336" y="1979"/>
          <a:ext cx="3770589" cy="2022958"/>
        </a:xfrm>
        <a:prstGeom prst="rightArrow">
          <a:avLst>
            <a:gd name="adj1" fmla="val 75000"/>
            <a:gd name="adj2" fmla="val 50000"/>
          </a:avLst>
        </a:prstGeom>
        <a:solidFill>
          <a:schemeClr val="accent3">
            <a:tint val="40000"/>
            <a:alpha val="90000"/>
            <a:hueOff val="0"/>
            <a:satOff val="0"/>
            <a:lumOff val="0"/>
            <a:alphaOff val="0"/>
          </a:schemeClr>
        </a:solidFill>
        <a:ln w="25400" cap="flat"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890" tIns="8890" rIns="8890" bIns="8890" numCol="1" spcCol="1270" anchor="t" anchorCtr="0">
          <a:noAutofit/>
        </a:bodyPr>
        <a:lstStyle/>
        <a:p>
          <a:pPr marL="114300" lvl="1" indent="-114300" algn="l" defTabSz="622300" rtl="0">
            <a:lnSpc>
              <a:spcPct val="90000"/>
            </a:lnSpc>
            <a:spcBef>
              <a:spcPct val="0"/>
            </a:spcBef>
            <a:spcAft>
              <a:spcPct val="15000"/>
            </a:spcAft>
            <a:buChar char="••"/>
          </a:pPr>
          <a:r>
            <a:rPr lang="en-US" sz="1400" kern="1200" dirty="0" smtClean="0"/>
            <a:t>5G Waveform(5G</a:t>
          </a:r>
          <a:r>
            <a:rPr lang="zh-CN" sz="1400" kern="1200" dirty="0" smtClean="0"/>
            <a:t>波形</a:t>
          </a:r>
          <a:r>
            <a:rPr lang="en-US" sz="1400" kern="1200" dirty="0" smtClean="0"/>
            <a:t>)</a:t>
          </a:r>
          <a:endParaRPr lang="zh-CN" sz="1400" kern="1200" dirty="0"/>
        </a:p>
        <a:p>
          <a:pPr marL="114300" lvl="1" indent="-114300" algn="l" defTabSz="622300" rtl="0">
            <a:lnSpc>
              <a:spcPct val="90000"/>
            </a:lnSpc>
            <a:spcBef>
              <a:spcPct val="0"/>
            </a:spcBef>
            <a:spcAft>
              <a:spcPct val="15000"/>
            </a:spcAft>
            <a:buChar char="••"/>
          </a:pPr>
          <a:r>
            <a:rPr lang="en-US" sz="1400" kern="1200" dirty="0" smtClean="0"/>
            <a:t>3D-BF(3D</a:t>
          </a:r>
          <a:r>
            <a:rPr lang="zh-CN" sz="1400" kern="1200" dirty="0" smtClean="0"/>
            <a:t>波束赋形</a:t>
          </a:r>
          <a:r>
            <a:rPr lang="en-US" sz="1400" kern="1200" dirty="0" smtClean="0"/>
            <a:t>)</a:t>
          </a:r>
          <a:endParaRPr lang="zh-CN" sz="1400" kern="1200" dirty="0"/>
        </a:p>
        <a:p>
          <a:pPr marL="114300" lvl="1" indent="-114300" algn="l" defTabSz="622300" rtl="0">
            <a:lnSpc>
              <a:spcPct val="90000"/>
            </a:lnSpc>
            <a:spcBef>
              <a:spcPct val="0"/>
            </a:spcBef>
            <a:spcAft>
              <a:spcPct val="15000"/>
            </a:spcAft>
            <a:buChar char="••"/>
          </a:pPr>
          <a:r>
            <a:rPr lang="en-US" sz="1400" kern="1200" dirty="0" smtClean="0"/>
            <a:t>LBS(</a:t>
          </a:r>
          <a:r>
            <a:rPr lang="zh-CN" sz="1400" kern="1200" dirty="0" smtClean="0"/>
            <a:t>基于定位的服务</a:t>
          </a:r>
          <a:r>
            <a:rPr lang="en-US" sz="1400" kern="1200" dirty="0" smtClean="0"/>
            <a:t>)</a:t>
          </a:r>
          <a:endParaRPr lang="zh-CN" sz="1400" kern="1200" dirty="0"/>
        </a:p>
        <a:p>
          <a:pPr marL="114300" lvl="1" indent="-114300" algn="l" defTabSz="622300" rtl="0">
            <a:lnSpc>
              <a:spcPct val="90000"/>
            </a:lnSpc>
            <a:spcBef>
              <a:spcPct val="0"/>
            </a:spcBef>
            <a:spcAft>
              <a:spcPct val="15000"/>
            </a:spcAft>
            <a:buChar char="••"/>
          </a:pPr>
          <a:r>
            <a:rPr lang="en-US" sz="1400" kern="1200" dirty="0" smtClean="0"/>
            <a:t>SC-PTM(</a:t>
          </a:r>
          <a:r>
            <a:rPr lang="zh-CN" sz="1400" kern="1200" dirty="0" smtClean="0"/>
            <a:t>单小区多播</a:t>
          </a:r>
          <a:r>
            <a:rPr lang="en-US" sz="1400" kern="1200" dirty="0" smtClean="0"/>
            <a:t>)</a:t>
          </a:r>
          <a:endParaRPr lang="zh-CN" sz="1400" kern="1200" dirty="0"/>
        </a:p>
        <a:p>
          <a:pPr marL="114300" lvl="1" indent="-114300" algn="l" defTabSz="622300" rtl="0">
            <a:lnSpc>
              <a:spcPct val="90000"/>
            </a:lnSpc>
            <a:spcBef>
              <a:spcPct val="0"/>
            </a:spcBef>
            <a:spcAft>
              <a:spcPct val="15000"/>
            </a:spcAft>
            <a:buChar char="••"/>
          </a:pPr>
          <a:r>
            <a:rPr lang="en-US" sz="1400" kern="1200" dirty="0" smtClean="0"/>
            <a:t>Coverage Enhancement (</a:t>
          </a:r>
          <a:r>
            <a:rPr lang="zh-CN" sz="1400" kern="1200" dirty="0" smtClean="0"/>
            <a:t>覆盖</a:t>
          </a:r>
          <a:r>
            <a:rPr lang="zh-CN" altLang="en-US" sz="1400" kern="1200" dirty="0" smtClean="0"/>
            <a:t>增强</a:t>
          </a:r>
          <a:r>
            <a:rPr lang="en-US" sz="1400" kern="1200" dirty="0" smtClean="0"/>
            <a:t>)</a:t>
          </a:r>
          <a:endParaRPr lang="zh-CN" sz="1400" kern="1200" dirty="0"/>
        </a:p>
        <a:p>
          <a:pPr marL="114300" lvl="1" indent="-114300" algn="l" defTabSz="622300" rtl="0">
            <a:lnSpc>
              <a:spcPct val="90000"/>
            </a:lnSpc>
            <a:spcBef>
              <a:spcPct val="0"/>
            </a:spcBef>
            <a:spcAft>
              <a:spcPct val="15000"/>
            </a:spcAft>
            <a:buChar char="••"/>
          </a:pPr>
          <a:r>
            <a:rPr lang="en-US" sz="1400" kern="1200" dirty="0" err="1" smtClean="0"/>
            <a:t>eMTC</a:t>
          </a:r>
          <a:r>
            <a:rPr lang="en-US" sz="1400" kern="1200" dirty="0" smtClean="0"/>
            <a:t> &amp; NB-</a:t>
          </a:r>
          <a:r>
            <a:rPr lang="en-US" sz="1400" kern="1200" dirty="0" err="1" smtClean="0"/>
            <a:t>IoT</a:t>
          </a:r>
          <a:r>
            <a:rPr lang="en-US" sz="1400" kern="1200" dirty="0" smtClean="0"/>
            <a:t> (3GPP</a:t>
          </a:r>
          <a:r>
            <a:rPr lang="zh-CN" sz="1400" kern="1200" dirty="0" smtClean="0"/>
            <a:t>窄带物联网</a:t>
          </a:r>
          <a:r>
            <a:rPr lang="en-US" sz="1400" kern="1200" dirty="0" smtClean="0"/>
            <a:t>)</a:t>
          </a:r>
          <a:endParaRPr lang="zh-CN" sz="1400" kern="1200" dirty="0"/>
        </a:p>
      </dsp:txBody>
      <dsp:txXfrm>
        <a:off x="999336" y="254849"/>
        <a:ext cx="3011980" cy="1517218"/>
      </dsp:txXfrm>
    </dsp:sp>
    <dsp:sp modelId="{2F22933B-2CB9-4D6D-BB9A-F11355C7CEEB}">
      <dsp:nvSpPr>
        <dsp:cNvPr id="0" name=""/>
        <dsp:cNvSpPr/>
      </dsp:nvSpPr>
      <dsp:spPr>
        <a:xfrm>
          <a:off x="2726" y="988"/>
          <a:ext cx="996609" cy="2024940"/>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lvl="0" algn="ctr" defTabSz="1066800" rtl="0">
            <a:lnSpc>
              <a:spcPct val="90000"/>
            </a:lnSpc>
            <a:spcBef>
              <a:spcPct val="0"/>
            </a:spcBef>
            <a:spcAft>
              <a:spcPct val="35000"/>
            </a:spcAft>
          </a:pPr>
          <a:r>
            <a:rPr lang="zh-CN" altLang="en-US" sz="2400" kern="1200" dirty="0" smtClean="0"/>
            <a:t>预研技术方向</a:t>
          </a:r>
          <a:endParaRPr lang="zh-CN" altLang="en-US" sz="2400" kern="1200" dirty="0"/>
        </a:p>
      </dsp:txBody>
      <dsp:txXfrm>
        <a:off x="51376" y="49638"/>
        <a:ext cx="899309" cy="192764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3A37ED-21AB-48B8-A84A-E7C1E4FDABDB}">
      <dsp:nvSpPr>
        <dsp:cNvPr id="0" name=""/>
        <dsp:cNvSpPr/>
      </dsp:nvSpPr>
      <dsp:spPr>
        <a:xfrm rot="5400000">
          <a:off x="2473583" y="-970656"/>
          <a:ext cx="493508" cy="2560317"/>
        </a:xfrm>
        <a:prstGeom prst="round2SameRect">
          <a:avLst/>
        </a:prstGeom>
        <a:solidFill>
          <a:schemeClr val="accent3">
            <a:tint val="40000"/>
            <a:alpha val="90000"/>
            <a:hueOff val="0"/>
            <a:satOff val="0"/>
            <a:lumOff val="0"/>
            <a:alphaOff val="0"/>
          </a:schemeClr>
        </a:solidFill>
        <a:ln w="9525" cap="flat" cmpd="sng" algn="ctr">
          <a:solidFill>
            <a:schemeClr val="accent3">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5720" tIns="22860" rIns="45720" bIns="22860" numCol="1" spcCol="1270" anchor="ctr" anchorCtr="0">
          <a:noAutofit/>
        </a:bodyPr>
        <a:lstStyle/>
        <a:p>
          <a:pPr marL="114300" lvl="1" indent="-114300" algn="l" defTabSz="533400">
            <a:lnSpc>
              <a:spcPct val="90000"/>
            </a:lnSpc>
            <a:spcBef>
              <a:spcPct val="0"/>
            </a:spcBef>
            <a:spcAft>
              <a:spcPct val="15000"/>
            </a:spcAft>
            <a:buChar char="••"/>
          </a:pPr>
          <a:r>
            <a:rPr lang="en-US" altLang="zh-CN" sz="1200" kern="1200" dirty="0" smtClean="0"/>
            <a:t>mission critical</a:t>
          </a:r>
          <a:r>
            <a:rPr lang="zh-CN" altLang="en-US" sz="1200" kern="1200" dirty="0" smtClean="0"/>
            <a:t>的灵魂</a:t>
          </a:r>
          <a:endParaRPr lang="zh-CN" altLang="en-US" sz="1200" kern="1200" dirty="0"/>
        </a:p>
        <a:p>
          <a:pPr marL="114300" lvl="1" indent="-114300" algn="l" defTabSz="533400">
            <a:lnSpc>
              <a:spcPct val="90000"/>
            </a:lnSpc>
            <a:spcBef>
              <a:spcPct val="0"/>
            </a:spcBef>
            <a:spcAft>
              <a:spcPct val="15000"/>
            </a:spcAft>
            <a:buChar char="••"/>
          </a:pPr>
          <a:r>
            <a:rPr lang="en-US" altLang="zh-CN" sz="1200" kern="1200" dirty="0" smtClean="0"/>
            <a:t>PDT/LTE-D/LTE-V</a:t>
          </a:r>
          <a:endParaRPr lang="zh-CN" altLang="en-US" sz="1200" kern="1200" dirty="0"/>
        </a:p>
      </dsp:txBody>
      <dsp:txXfrm rot="-5400000">
        <a:off x="1440179" y="86839"/>
        <a:ext cx="2536226" cy="445326"/>
      </dsp:txXfrm>
    </dsp:sp>
    <dsp:sp modelId="{B627AE66-3830-4DD9-96B6-C04E0F878943}">
      <dsp:nvSpPr>
        <dsp:cNvPr id="0" name=""/>
        <dsp:cNvSpPr/>
      </dsp:nvSpPr>
      <dsp:spPr>
        <a:xfrm>
          <a:off x="0" y="1059"/>
          <a:ext cx="1440178" cy="616885"/>
        </a:xfrm>
        <a:prstGeom prst="roundRect">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9530" tIns="24765" rIns="49530" bIns="24765" numCol="1" spcCol="1270" anchor="ctr" anchorCtr="0">
          <a:noAutofit/>
        </a:bodyPr>
        <a:lstStyle/>
        <a:p>
          <a:pPr lvl="0" algn="ctr" defTabSz="577850">
            <a:lnSpc>
              <a:spcPct val="90000"/>
            </a:lnSpc>
            <a:spcBef>
              <a:spcPct val="0"/>
            </a:spcBef>
            <a:spcAft>
              <a:spcPct val="35000"/>
            </a:spcAft>
          </a:pPr>
          <a:r>
            <a:rPr lang="en-US" altLang="zh-CN" sz="1300" kern="1200" smtClean="0"/>
            <a:t>D2D</a:t>
          </a:r>
        </a:p>
        <a:p>
          <a:pPr lvl="0" algn="ctr" defTabSz="577850">
            <a:lnSpc>
              <a:spcPct val="90000"/>
            </a:lnSpc>
            <a:spcBef>
              <a:spcPct val="0"/>
            </a:spcBef>
            <a:spcAft>
              <a:spcPct val="35000"/>
            </a:spcAft>
          </a:pPr>
          <a:r>
            <a:rPr lang="zh-CN" altLang="en-US" sz="1300" kern="1200" smtClean="0"/>
            <a:t>（</a:t>
          </a:r>
          <a:r>
            <a:rPr lang="en-US" altLang="zh-CN" sz="1300" kern="1200" smtClean="0"/>
            <a:t>Q3</a:t>
          </a:r>
          <a:r>
            <a:rPr lang="zh-CN" altLang="en-US" sz="1300" kern="1200" smtClean="0"/>
            <a:t>重点）</a:t>
          </a:r>
          <a:endParaRPr lang="zh-CN" altLang="en-US" sz="1300" kern="1200" dirty="0"/>
        </a:p>
      </dsp:txBody>
      <dsp:txXfrm>
        <a:off x="30114" y="31173"/>
        <a:ext cx="1379950" cy="556657"/>
      </dsp:txXfrm>
    </dsp:sp>
    <dsp:sp modelId="{989FFAE7-374C-4325-9DBF-29E2A36B545A}">
      <dsp:nvSpPr>
        <dsp:cNvPr id="0" name=""/>
        <dsp:cNvSpPr/>
      </dsp:nvSpPr>
      <dsp:spPr>
        <a:xfrm rot="5400000">
          <a:off x="2473583" y="-322927"/>
          <a:ext cx="493508" cy="2560317"/>
        </a:xfrm>
        <a:prstGeom prst="round2SameRect">
          <a:avLst/>
        </a:prstGeom>
        <a:solidFill>
          <a:schemeClr val="accent3">
            <a:tint val="40000"/>
            <a:alpha val="90000"/>
            <a:hueOff val="2143371"/>
            <a:satOff val="-2759"/>
            <a:lumOff val="-215"/>
            <a:alphaOff val="0"/>
          </a:schemeClr>
        </a:solidFill>
        <a:ln w="9525" cap="flat" cmpd="sng" algn="ctr">
          <a:solidFill>
            <a:schemeClr val="accent3">
              <a:tint val="40000"/>
              <a:alpha val="90000"/>
              <a:hueOff val="2143371"/>
              <a:satOff val="-2759"/>
              <a:lumOff val="-215"/>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5720" tIns="22860" rIns="45720" bIns="22860" numCol="1" spcCol="1270" anchor="ctr" anchorCtr="0">
          <a:noAutofit/>
        </a:bodyPr>
        <a:lstStyle/>
        <a:p>
          <a:pPr marL="114300" lvl="1" indent="-114300" algn="l" defTabSz="533400">
            <a:lnSpc>
              <a:spcPct val="90000"/>
            </a:lnSpc>
            <a:spcBef>
              <a:spcPct val="0"/>
            </a:spcBef>
            <a:spcAft>
              <a:spcPct val="15000"/>
            </a:spcAft>
            <a:buChar char="••"/>
          </a:pPr>
          <a:r>
            <a:rPr lang="en-US" altLang="zh-CN" sz="1200" kern="1200" dirty="0" smtClean="0"/>
            <a:t>Spectrum Sensing</a:t>
          </a:r>
          <a:endParaRPr lang="zh-CN" altLang="en-US" sz="1200" kern="1200" dirty="0"/>
        </a:p>
        <a:p>
          <a:pPr marL="114300" lvl="1" indent="-114300" algn="l" defTabSz="533400">
            <a:lnSpc>
              <a:spcPct val="90000"/>
            </a:lnSpc>
            <a:spcBef>
              <a:spcPct val="0"/>
            </a:spcBef>
            <a:spcAft>
              <a:spcPct val="15000"/>
            </a:spcAft>
            <a:buChar char="••"/>
          </a:pPr>
          <a:r>
            <a:rPr lang="en-US" altLang="zh-CN" sz="1200" kern="1200" dirty="0" smtClean="0"/>
            <a:t>LTE-U/LAA/LWA</a:t>
          </a:r>
          <a:endParaRPr lang="zh-CN" altLang="en-US" sz="1200" kern="1200" dirty="0"/>
        </a:p>
      </dsp:txBody>
      <dsp:txXfrm rot="-5400000">
        <a:off x="1440179" y="734568"/>
        <a:ext cx="2536226" cy="445326"/>
      </dsp:txXfrm>
    </dsp:sp>
    <dsp:sp modelId="{7F359478-75C7-488B-B871-4E524B8EDE08}">
      <dsp:nvSpPr>
        <dsp:cNvPr id="0" name=""/>
        <dsp:cNvSpPr/>
      </dsp:nvSpPr>
      <dsp:spPr>
        <a:xfrm>
          <a:off x="0" y="648789"/>
          <a:ext cx="1440178" cy="616885"/>
        </a:xfrm>
        <a:prstGeom prst="roundRect">
          <a:avLst/>
        </a:prstGeom>
        <a:gradFill rotWithShape="0">
          <a:gsLst>
            <a:gs pos="0">
              <a:schemeClr val="accent3">
                <a:hueOff val="2250053"/>
                <a:satOff val="-3376"/>
                <a:lumOff val="-549"/>
                <a:alphaOff val="0"/>
                <a:shade val="51000"/>
                <a:satMod val="130000"/>
              </a:schemeClr>
            </a:gs>
            <a:gs pos="80000">
              <a:schemeClr val="accent3">
                <a:hueOff val="2250053"/>
                <a:satOff val="-3376"/>
                <a:lumOff val="-549"/>
                <a:alphaOff val="0"/>
                <a:shade val="93000"/>
                <a:satMod val="130000"/>
              </a:schemeClr>
            </a:gs>
            <a:gs pos="100000">
              <a:schemeClr val="accent3">
                <a:hueOff val="2250053"/>
                <a:satOff val="-3376"/>
                <a:lumOff val="-549"/>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9530" tIns="24765" rIns="49530" bIns="24765" numCol="1" spcCol="1270" anchor="ctr" anchorCtr="0">
          <a:noAutofit/>
        </a:bodyPr>
        <a:lstStyle/>
        <a:p>
          <a:pPr lvl="0" algn="ctr" defTabSz="577850">
            <a:lnSpc>
              <a:spcPct val="90000"/>
            </a:lnSpc>
            <a:spcBef>
              <a:spcPct val="0"/>
            </a:spcBef>
            <a:spcAft>
              <a:spcPct val="35000"/>
            </a:spcAft>
          </a:pPr>
          <a:r>
            <a:rPr lang="zh-CN" altLang="en-US" sz="1300" kern="1200" smtClean="0"/>
            <a:t>共享</a:t>
          </a:r>
          <a:r>
            <a:rPr lang="en-US" altLang="zh-CN" sz="1300" kern="1200" smtClean="0"/>
            <a:t>/</a:t>
          </a:r>
          <a:r>
            <a:rPr lang="zh-CN" altLang="en-US" sz="1300" kern="1200" smtClean="0"/>
            <a:t>非授权频谱</a:t>
          </a:r>
          <a:endParaRPr lang="en-US" altLang="zh-CN" sz="1300" kern="1200" smtClean="0"/>
        </a:p>
        <a:p>
          <a:pPr lvl="0" algn="ctr" defTabSz="577850">
            <a:lnSpc>
              <a:spcPct val="90000"/>
            </a:lnSpc>
            <a:spcBef>
              <a:spcPct val="0"/>
            </a:spcBef>
            <a:spcAft>
              <a:spcPct val="35000"/>
            </a:spcAft>
          </a:pPr>
          <a:r>
            <a:rPr lang="zh-CN" altLang="en-US" sz="1300" kern="1200" smtClean="0"/>
            <a:t>（</a:t>
          </a:r>
          <a:r>
            <a:rPr lang="en-US" altLang="zh-CN" sz="1300" kern="1200" smtClean="0"/>
            <a:t>Q1-Q2</a:t>
          </a:r>
          <a:r>
            <a:rPr lang="zh-CN" altLang="en-US" sz="1300" kern="1200" smtClean="0"/>
            <a:t>重点）</a:t>
          </a:r>
          <a:endParaRPr lang="zh-CN" altLang="en-US" sz="1300" kern="1200" dirty="0"/>
        </a:p>
      </dsp:txBody>
      <dsp:txXfrm>
        <a:off x="30114" y="678903"/>
        <a:ext cx="1379950" cy="556657"/>
      </dsp:txXfrm>
    </dsp:sp>
    <dsp:sp modelId="{CC76FCBC-C038-4091-A3BD-BE0344E81B84}">
      <dsp:nvSpPr>
        <dsp:cNvPr id="0" name=""/>
        <dsp:cNvSpPr/>
      </dsp:nvSpPr>
      <dsp:spPr>
        <a:xfrm rot="5400000">
          <a:off x="2473583" y="324802"/>
          <a:ext cx="493508" cy="2560317"/>
        </a:xfrm>
        <a:prstGeom prst="round2SameRect">
          <a:avLst/>
        </a:prstGeom>
        <a:solidFill>
          <a:schemeClr val="accent3">
            <a:tint val="40000"/>
            <a:alpha val="90000"/>
            <a:hueOff val="4286742"/>
            <a:satOff val="-5517"/>
            <a:lumOff val="-430"/>
            <a:alphaOff val="0"/>
          </a:schemeClr>
        </a:solidFill>
        <a:ln w="9525" cap="flat" cmpd="sng" algn="ctr">
          <a:solidFill>
            <a:schemeClr val="accent3">
              <a:tint val="40000"/>
              <a:alpha val="90000"/>
              <a:hueOff val="4286742"/>
              <a:satOff val="-5517"/>
              <a:lumOff val="-43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5720" tIns="22860" rIns="45720" bIns="22860" numCol="1" spcCol="1270" anchor="ctr" anchorCtr="0">
          <a:noAutofit/>
        </a:bodyPr>
        <a:lstStyle/>
        <a:p>
          <a:pPr marL="114300" lvl="1" indent="-114300" algn="l" defTabSz="533400">
            <a:lnSpc>
              <a:spcPct val="90000"/>
            </a:lnSpc>
            <a:spcBef>
              <a:spcPct val="0"/>
            </a:spcBef>
            <a:spcAft>
              <a:spcPct val="15000"/>
            </a:spcAft>
            <a:buChar char="••"/>
          </a:pPr>
          <a:r>
            <a:rPr lang="en-US" altLang="zh-CN" sz="1200" kern="1200" dirty="0" smtClean="0"/>
            <a:t>SC-PTM</a:t>
          </a:r>
          <a:r>
            <a:rPr lang="zh-CN" altLang="en-US" sz="1200" kern="1200" dirty="0" smtClean="0"/>
            <a:t>技术扩展</a:t>
          </a:r>
          <a:endParaRPr lang="zh-CN" altLang="en-US" sz="1200" kern="1200" dirty="0"/>
        </a:p>
        <a:p>
          <a:pPr marL="114300" lvl="1" indent="-114300" algn="l" defTabSz="533400">
            <a:lnSpc>
              <a:spcPct val="90000"/>
            </a:lnSpc>
            <a:spcBef>
              <a:spcPct val="0"/>
            </a:spcBef>
            <a:spcAft>
              <a:spcPct val="15000"/>
            </a:spcAft>
            <a:buChar char="••"/>
          </a:pPr>
          <a:r>
            <a:rPr lang="zh-CN" altLang="en-US" sz="1200" kern="1200" dirty="0" smtClean="0"/>
            <a:t>广播信道，覆盖盲点，组网估化等</a:t>
          </a:r>
          <a:endParaRPr lang="zh-CN" altLang="en-US" sz="1200" kern="1200" dirty="0"/>
        </a:p>
      </dsp:txBody>
      <dsp:txXfrm rot="-5400000">
        <a:off x="1440179" y="1382298"/>
        <a:ext cx="2536226" cy="445326"/>
      </dsp:txXfrm>
    </dsp:sp>
    <dsp:sp modelId="{130723B6-3AB7-4EAA-B1F9-BA3241C84CA2}">
      <dsp:nvSpPr>
        <dsp:cNvPr id="0" name=""/>
        <dsp:cNvSpPr/>
      </dsp:nvSpPr>
      <dsp:spPr>
        <a:xfrm>
          <a:off x="0" y="1296518"/>
          <a:ext cx="1440178" cy="616885"/>
        </a:xfrm>
        <a:prstGeom prst="roundRect">
          <a:avLst/>
        </a:prstGeom>
        <a:gradFill rotWithShape="0">
          <a:gsLst>
            <a:gs pos="0">
              <a:schemeClr val="accent3">
                <a:hueOff val="4500106"/>
                <a:satOff val="-6752"/>
                <a:lumOff val="-1098"/>
                <a:alphaOff val="0"/>
                <a:shade val="51000"/>
                <a:satMod val="130000"/>
              </a:schemeClr>
            </a:gs>
            <a:gs pos="80000">
              <a:schemeClr val="accent3">
                <a:hueOff val="4500106"/>
                <a:satOff val="-6752"/>
                <a:lumOff val="-1098"/>
                <a:alphaOff val="0"/>
                <a:shade val="93000"/>
                <a:satMod val="130000"/>
              </a:schemeClr>
            </a:gs>
            <a:gs pos="100000">
              <a:schemeClr val="accent3">
                <a:hueOff val="4500106"/>
                <a:satOff val="-6752"/>
                <a:lumOff val="-1098"/>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9530" tIns="24765" rIns="49530" bIns="24765" numCol="1" spcCol="1270" anchor="ctr" anchorCtr="0">
          <a:noAutofit/>
        </a:bodyPr>
        <a:lstStyle/>
        <a:p>
          <a:pPr lvl="0" algn="ctr" defTabSz="577850">
            <a:lnSpc>
              <a:spcPct val="90000"/>
            </a:lnSpc>
            <a:spcBef>
              <a:spcPct val="0"/>
            </a:spcBef>
            <a:spcAft>
              <a:spcPct val="35000"/>
            </a:spcAft>
          </a:pPr>
          <a:r>
            <a:rPr lang="zh-CN" altLang="en-US" sz="1300" kern="1200" dirty="0" smtClean="0"/>
            <a:t>宽带集群</a:t>
          </a:r>
          <a:endParaRPr lang="zh-CN" altLang="en-US" sz="1300" kern="1200" dirty="0"/>
        </a:p>
      </dsp:txBody>
      <dsp:txXfrm>
        <a:off x="30114" y="1326632"/>
        <a:ext cx="1379950" cy="556657"/>
      </dsp:txXfrm>
    </dsp:sp>
    <dsp:sp modelId="{415FE278-6506-49DC-A15C-C7978ECA9358}">
      <dsp:nvSpPr>
        <dsp:cNvPr id="0" name=""/>
        <dsp:cNvSpPr/>
      </dsp:nvSpPr>
      <dsp:spPr>
        <a:xfrm rot="5400000">
          <a:off x="2473583" y="972532"/>
          <a:ext cx="493508" cy="2560317"/>
        </a:xfrm>
        <a:prstGeom prst="round2SameRect">
          <a:avLst/>
        </a:prstGeom>
        <a:solidFill>
          <a:schemeClr val="accent3">
            <a:tint val="40000"/>
            <a:alpha val="90000"/>
            <a:hueOff val="6430112"/>
            <a:satOff val="-8276"/>
            <a:lumOff val="-645"/>
            <a:alphaOff val="0"/>
          </a:schemeClr>
        </a:solidFill>
        <a:ln w="9525" cap="flat" cmpd="sng" algn="ctr">
          <a:solidFill>
            <a:schemeClr val="accent3">
              <a:tint val="40000"/>
              <a:alpha val="90000"/>
              <a:hueOff val="6430112"/>
              <a:satOff val="-8276"/>
              <a:lumOff val="-645"/>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5720" tIns="22860" rIns="45720" bIns="22860" numCol="1" spcCol="1270" anchor="ctr" anchorCtr="0">
          <a:noAutofit/>
        </a:bodyPr>
        <a:lstStyle/>
        <a:p>
          <a:pPr marL="114300" lvl="1" indent="-114300" algn="l" defTabSz="533400">
            <a:lnSpc>
              <a:spcPct val="90000"/>
            </a:lnSpc>
            <a:spcBef>
              <a:spcPct val="0"/>
            </a:spcBef>
            <a:spcAft>
              <a:spcPct val="15000"/>
            </a:spcAft>
            <a:buChar char="••"/>
          </a:pPr>
          <a:r>
            <a:rPr lang="zh-CN" altLang="en-US" sz="1200" kern="1200" dirty="0" smtClean="0"/>
            <a:t>信息融合</a:t>
          </a:r>
          <a:endParaRPr lang="zh-CN" altLang="en-US" sz="1200" kern="1200" dirty="0"/>
        </a:p>
        <a:p>
          <a:pPr marL="114300" lvl="1" indent="-114300" algn="l" defTabSz="533400">
            <a:lnSpc>
              <a:spcPct val="90000"/>
            </a:lnSpc>
            <a:spcBef>
              <a:spcPct val="0"/>
            </a:spcBef>
            <a:spcAft>
              <a:spcPct val="15000"/>
            </a:spcAft>
            <a:buChar char="••"/>
          </a:pPr>
          <a:r>
            <a:rPr lang="zh-CN" altLang="en-US" sz="1200" kern="1200" dirty="0" smtClean="0"/>
            <a:t>技术突破</a:t>
          </a:r>
          <a:endParaRPr lang="zh-CN" altLang="en-US" sz="1200" kern="1200" dirty="0"/>
        </a:p>
      </dsp:txBody>
      <dsp:txXfrm rot="-5400000">
        <a:off x="1440179" y="2030028"/>
        <a:ext cx="2536226" cy="445326"/>
      </dsp:txXfrm>
    </dsp:sp>
    <dsp:sp modelId="{9D904D3F-7192-4141-A07F-B864DAE07F41}">
      <dsp:nvSpPr>
        <dsp:cNvPr id="0" name=""/>
        <dsp:cNvSpPr/>
      </dsp:nvSpPr>
      <dsp:spPr>
        <a:xfrm>
          <a:off x="0" y="1944248"/>
          <a:ext cx="1440178" cy="616885"/>
        </a:xfrm>
        <a:prstGeom prst="roundRect">
          <a:avLst/>
        </a:prstGeom>
        <a:gradFill rotWithShape="0">
          <a:gsLst>
            <a:gs pos="0">
              <a:schemeClr val="accent3">
                <a:hueOff val="6750158"/>
                <a:satOff val="-10128"/>
                <a:lumOff val="-1647"/>
                <a:alphaOff val="0"/>
                <a:shade val="51000"/>
                <a:satMod val="130000"/>
              </a:schemeClr>
            </a:gs>
            <a:gs pos="80000">
              <a:schemeClr val="accent3">
                <a:hueOff val="6750158"/>
                <a:satOff val="-10128"/>
                <a:lumOff val="-1647"/>
                <a:alphaOff val="0"/>
                <a:shade val="93000"/>
                <a:satMod val="130000"/>
              </a:schemeClr>
            </a:gs>
            <a:gs pos="100000">
              <a:schemeClr val="accent3">
                <a:hueOff val="6750158"/>
                <a:satOff val="-10128"/>
                <a:lumOff val="-1647"/>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9530" tIns="24765" rIns="49530" bIns="24765" numCol="1" spcCol="1270" anchor="ctr" anchorCtr="0">
          <a:noAutofit/>
        </a:bodyPr>
        <a:lstStyle/>
        <a:p>
          <a:pPr lvl="0" algn="ctr" defTabSz="577850">
            <a:lnSpc>
              <a:spcPct val="90000"/>
            </a:lnSpc>
            <a:spcBef>
              <a:spcPct val="0"/>
            </a:spcBef>
            <a:spcAft>
              <a:spcPct val="35000"/>
            </a:spcAft>
          </a:pPr>
          <a:r>
            <a:rPr lang="zh-CN" altLang="en-US" sz="1300" kern="1200" smtClean="0"/>
            <a:t>室内定位</a:t>
          </a:r>
          <a:endParaRPr lang="en-US" altLang="zh-CN" sz="1300" kern="1200" smtClean="0"/>
        </a:p>
        <a:p>
          <a:pPr lvl="0" algn="ctr" defTabSz="577850">
            <a:lnSpc>
              <a:spcPct val="90000"/>
            </a:lnSpc>
            <a:spcBef>
              <a:spcPct val="0"/>
            </a:spcBef>
            <a:spcAft>
              <a:spcPct val="35000"/>
            </a:spcAft>
          </a:pPr>
          <a:r>
            <a:rPr lang="zh-CN" altLang="en-US" sz="1300" kern="1200" smtClean="0"/>
            <a:t>（</a:t>
          </a:r>
          <a:r>
            <a:rPr lang="en-US" altLang="zh-CN" sz="1300" kern="1200" smtClean="0"/>
            <a:t>Q4</a:t>
          </a:r>
          <a:r>
            <a:rPr lang="zh-CN" altLang="en-US" sz="1300" kern="1200" smtClean="0"/>
            <a:t>重点）</a:t>
          </a:r>
          <a:endParaRPr lang="zh-CN" altLang="en-US" sz="1300" kern="1200" dirty="0"/>
        </a:p>
      </dsp:txBody>
      <dsp:txXfrm>
        <a:off x="30114" y="1974362"/>
        <a:ext cx="1379950" cy="556657"/>
      </dsp:txXfrm>
    </dsp:sp>
    <dsp:sp modelId="{68AE389A-B710-4FBB-AF30-9D44B794C0C7}">
      <dsp:nvSpPr>
        <dsp:cNvPr id="0" name=""/>
        <dsp:cNvSpPr/>
      </dsp:nvSpPr>
      <dsp:spPr>
        <a:xfrm rot="5400000">
          <a:off x="2473583" y="1620261"/>
          <a:ext cx="493508" cy="2560317"/>
        </a:xfrm>
        <a:prstGeom prst="round2SameRect">
          <a:avLst/>
        </a:prstGeom>
        <a:solidFill>
          <a:schemeClr val="accent3">
            <a:tint val="40000"/>
            <a:alpha val="90000"/>
            <a:hueOff val="8573483"/>
            <a:satOff val="-11034"/>
            <a:lumOff val="-860"/>
            <a:alphaOff val="0"/>
          </a:schemeClr>
        </a:solidFill>
        <a:ln w="9525" cap="flat" cmpd="sng" algn="ctr">
          <a:solidFill>
            <a:schemeClr val="accent3">
              <a:tint val="40000"/>
              <a:alpha val="90000"/>
              <a:hueOff val="8573483"/>
              <a:satOff val="-11034"/>
              <a:lumOff val="-86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5720" tIns="22860" rIns="45720" bIns="22860" numCol="1" spcCol="1270" anchor="ctr" anchorCtr="0">
          <a:noAutofit/>
        </a:bodyPr>
        <a:lstStyle/>
        <a:p>
          <a:pPr marL="114300" lvl="1" indent="-114300" algn="l" defTabSz="533400">
            <a:lnSpc>
              <a:spcPct val="90000"/>
            </a:lnSpc>
            <a:spcBef>
              <a:spcPct val="0"/>
            </a:spcBef>
            <a:spcAft>
              <a:spcPct val="15000"/>
            </a:spcAft>
            <a:buChar char="••"/>
          </a:pPr>
          <a:r>
            <a:rPr lang="zh-CN" altLang="en-US" sz="1200" kern="1200" dirty="0" smtClean="0"/>
            <a:t>频谱重耕，干扰抑制</a:t>
          </a:r>
          <a:endParaRPr lang="zh-CN" altLang="en-US" sz="1200" kern="1200" dirty="0"/>
        </a:p>
        <a:p>
          <a:pPr marL="114300" lvl="1" indent="-114300" algn="l" defTabSz="533400">
            <a:lnSpc>
              <a:spcPct val="90000"/>
            </a:lnSpc>
            <a:spcBef>
              <a:spcPct val="0"/>
            </a:spcBef>
            <a:spcAft>
              <a:spcPct val="15000"/>
            </a:spcAft>
            <a:buChar char="••"/>
          </a:pPr>
          <a:r>
            <a:rPr lang="zh-CN" altLang="en-US" sz="1200" kern="1200" dirty="0" smtClean="0"/>
            <a:t>面向</a:t>
          </a:r>
          <a:r>
            <a:rPr lang="en-US" altLang="zh-CN" sz="1200" kern="1200" dirty="0" smtClean="0"/>
            <a:t>5G</a:t>
          </a:r>
          <a:r>
            <a:rPr lang="zh-CN" altLang="en-US" sz="1200" kern="1200" dirty="0" smtClean="0"/>
            <a:t>，统一的空口设计</a:t>
          </a:r>
          <a:endParaRPr lang="zh-CN" altLang="en-US" sz="1200" kern="1200" dirty="0"/>
        </a:p>
      </dsp:txBody>
      <dsp:txXfrm rot="-5400000">
        <a:off x="1440179" y="2677757"/>
        <a:ext cx="2536226" cy="445326"/>
      </dsp:txXfrm>
    </dsp:sp>
    <dsp:sp modelId="{AD4EEFF4-1026-46F0-A862-903D8CBD42F9}">
      <dsp:nvSpPr>
        <dsp:cNvPr id="0" name=""/>
        <dsp:cNvSpPr/>
      </dsp:nvSpPr>
      <dsp:spPr>
        <a:xfrm>
          <a:off x="0" y="2591977"/>
          <a:ext cx="1440178" cy="616885"/>
        </a:xfrm>
        <a:prstGeom prst="roundRect">
          <a:avLst/>
        </a:prstGeom>
        <a:gradFill rotWithShape="0">
          <a:gsLst>
            <a:gs pos="0">
              <a:schemeClr val="accent3">
                <a:hueOff val="9000211"/>
                <a:satOff val="-13504"/>
                <a:lumOff val="-2196"/>
                <a:alphaOff val="0"/>
                <a:shade val="51000"/>
                <a:satMod val="130000"/>
              </a:schemeClr>
            </a:gs>
            <a:gs pos="80000">
              <a:schemeClr val="accent3">
                <a:hueOff val="9000211"/>
                <a:satOff val="-13504"/>
                <a:lumOff val="-2196"/>
                <a:alphaOff val="0"/>
                <a:shade val="93000"/>
                <a:satMod val="130000"/>
              </a:schemeClr>
            </a:gs>
            <a:gs pos="100000">
              <a:schemeClr val="accent3">
                <a:hueOff val="9000211"/>
                <a:satOff val="-13504"/>
                <a:lumOff val="-2196"/>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9530" tIns="24765" rIns="49530" bIns="24765" numCol="1" spcCol="1270" anchor="ctr" anchorCtr="0">
          <a:noAutofit/>
        </a:bodyPr>
        <a:lstStyle/>
        <a:p>
          <a:pPr lvl="0" algn="ctr" defTabSz="577850">
            <a:lnSpc>
              <a:spcPct val="90000"/>
            </a:lnSpc>
            <a:spcBef>
              <a:spcPct val="0"/>
            </a:spcBef>
            <a:spcAft>
              <a:spcPct val="35000"/>
            </a:spcAft>
          </a:pPr>
          <a:r>
            <a:rPr lang="zh-CN" altLang="en-US" sz="1300" kern="1200" dirty="0" smtClean="0"/>
            <a:t>宽窄带融合</a:t>
          </a:r>
          <a:endParaRPr lang="zh-CN" altLang="en-US" sz="1300" kern="1200" dirty="0"/>
        </a:p>
      </dsp:txBody>
      <dsp:txXfrm>
        <a:off x="30114" y="2622091"/>
        <a:ext cx="1379950" cy="556657"/>
      </dsp:txXfrm>
    </dsp:sp>
    <dsp:sp modelId="{CF454A6C-67DE-43F1-A0A8-8CD61717366E}">
      <dsp:nvSpPr>
        <dsp:cNvPr id="0" name=""/>
        <dsp:cNvSpPr/>
      </dsp:nvSpPr>
      <dsp:spPr>
        <a:xfrm rot="5400000">
          <a:off x="2473583" y="2267991"/>
          <a:ext cx="493508" cy="2560317"/>
        </a:xfrm>
        <a:prstGeom prst="round2SameRect">
          <a:avLst/>
        </a:prstGeom>
        <a:solidFill>
          <a:schemeClr val="accent3">
            <a:tint val="40000"/>
            <a:alpha val="90000"/>
            <a:hueOff val="10716854"/>
            <a:satOff val="-13793"/>
            <a:lumOff val="-1075"/>
            <a:alphaOff val="0"/>
          </a:schemeClr>
        </a:solidFill>
        <a:ln w="9525" cap="flat" cmpd="sng" algn="ctr">
          <a:solidFill>
            <a:schemeClr val="accent3">
              <a:tint val="40000"/>
              <a:alpha val="90000"/>
              <a:hueOff val="10716854"/>
              <a:satOff val="-13793"/>
              <a:lumOff val="-1075"/>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5720" tIns="22860" rIns="45720" bIns="22860" numCol="1" spcCol="1270" anchor="ctr" anchorCtr="0">
          <a:noAutofit/>
        </a:bodyPr>
        <a:lstStyle/>
        <a:p>
          <a:pPr marL="114300" lvl="1" indent="-114300" algn="l" defTabSz="533400">
            <a:lnSpc>
              <a:spcPct val="90000"/>
            </a:lnSpc>
            <a:spcBef>
              <a:spcPct val="0"/>
            </a:spcBef>
            <a:spcAft>
              <a:spcPct val="15000"/>
            </a:spcAft>
            <a:buChar char="••"/>
          </a:pPr>
          <a:r>
            <a:rPr lang="zh-CN" altLang="en-US" sz="1200" kern="1200" dirty="0" smtClean="0"/>
            <a:t>窄带优势</a:t>
          </a:r>
          <a:endParaRPr lang="zh-CN" altLang="en-US" sz="1200" kern="1200" dirty="0"/>
        </a:p>
        <a:p>
          <a:pPr marL="114300" lvl="1" indent="-114300" algn="l" defTabSz="533400">
            <a:lnSpc>
              <a:spcPct val="90000"/>
            </a:lnSpc>
            <a:spcBef>
              <a:spcPct val="0"/>
            </a:spcBef>
            <a:spcAft>
              <a:spcPct val="15000"/>
            </a:spcAft>
            <a:buChar char="••"/>
          </a:pPr>
          <a:r>
            <a:rPr lang="zh-CN" altLang="en-US" sz="1200" kern="1200" dirty="0" smtClean="0"/>
            <a:t>专网特性的物联网</a:t>
          </a:r>
          <a:endParaRPr lang="zh-CN" altLang="en-US" sz="1200" kern="1200" dirty="0"/>
        </a:p>
      </dsp:txBody>
      <dsp:txXfrm rot="-5400000">
        <a:off x="1440179" y="3325487"/>
        <a:ext cx="2536226" cy="445326"/>
      </dsp:txXfrm>
    </dsp:sp>
    <dsp:sp modelId="{41AA026C-D5FD-4487-8880-15490C319AB2}">
      <dsp:nvSpPr>
        <dsp:cNvPr id="0" name=""/>
        <dsp:cNvSpPr/>
      </dsp:nvSpPr>
      <dsp:spPr>
        <a:xfrm>
          <a:off x="0" y="3239707"/>
          <a:ext cx="1440178" cy="616885"/>
        </a:xfrm>
        <a:prstGeom prst="roundRect">
          <a:avLst/>
        </a:prstGeom>
        <a:gradFill rotWithShape="0">
          <a:gsLst>
            <a:gs pos="0">
              <a:schemeClr val="accent3">
                <a:hueOff val="11250264"/>
                <a:satOff val="-16880"/>
                <a:lumOff val="-2745"/>
                <a:alphaOff val="0"/>
                <a:shade val="51000"/>
                <a:satMod val="130000"/>
              </a:schemeClr>
            </a:gs>
            <a:gs pos="80000">
              <a:schemeClr val="accent3">
                <a:hueOff val="11250264"/>
                <a:satOff val="-16880"/>
                <a:lumOff val="-2745"/>
                <a:alphaOff val="0"/>
                <a:shade val="93000"/>
                <a:satMod val="130000"/>
              </a:schemeClr>
            </a:gs>
            <a:gs pos="100000">
              <a:schemeClr val="accent3">
                <a:hueOff val="11250264"/>
                <a:satOff val="-16880"/>
                <a:lumOff val="-2745"/>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9530" tIns="24765" rIns="49530" bIns="24765" numCol="1" spcCol="1270" anchor="ctr" anchorCtr="0">
          <a:noAutofit/>
        </a:bodyPr>
        <a:lstStyle/>
        <a:p>
          <a:pPr lvl="0" algn="ctr" defTabSz="577850">
            <a:lnSpc>
              <a:spcPct val="90000"/>
            </a:lnSpc>
            <a:spcBef>
              <a:spcPct val="0"/>
            </a:spcBef>
            <a:spcAft>
              <a:spcPct val="35000"/>
            </a:spcAft>
          </a:pPr>
          <a:r>
            <a:rPr lang="en-US" altLang="zh-CN" sz="1300" kern="1200" dirty="0" smtClean="0"/>
            <a:t>IoT</a:t>
          </a:r>
          <a:endParaRPr lang="zh-CN" altLang="en-US" sz="1300" kern="1200" dirty="0"/>
        </a:p>
      </dsp:txBody>
      <dsp:txXfrm>
        <a:off x="30114" y="3269821"/>
        <a:ext cx="1379950" cy="55665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11A75CC-680E-4D41-BF4F-5A15BAEDB76A}">
      <dsp:nvSpPr>
        <dsp:cNvPr id="0" name=""/>
        <dsp:cNvSpPr/>
      </dsp:nvSpPr>
      <dsp:spPr>
        <a:xfrm>
          <a:off x="1841037" y="910752"/>
          <a:ext cx="1139436" cy="1139436"/>
        </a:xfrm>
        <a:prstGeom prst="gear9">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zh-CN" altLang="en-US" sz="1200" kern="1200" dirty="0" smtClean="0"/>
            <a:t>激励</a:t>
          </a:r>
          <a:endParaRPr lang="zh-CN" altLang="en-US" sz="1200" kern="1200" dirty="0"/>
        </a:p>
      </dsp:txBody>
      <dsp:txXfrm>
        <a:off x="2070114" y="1177659"/>
        <a:ext cx="681282" cy="585694"/>
      </dsp:txXfrm>
    </dsp:sp>
    <dsp:sp modelId="{7149160C-22DA-4F22-8AF9-3C2AAFD37988}">
      <dsp:nvSpPr>
        <dsp:cNvPr id="0" name=""/>
        <dsp:cNvSpPr/>
      </dsp:nvSpPr>
      <dsp:spPr>
        <a:xfrm>
          <a:off x="849016" y="1572103"/>
          <a:ext cx="1286051" cy="521111"/>
        </a:xfrm>
        <a:prstGeom prst="roundRect">
          <a:avLst>
            <a:gd name="adj" fmla="val 10000"/>
          </a:avLst>
        </a:prstGeom>
        <a:solidFill>
          <a:schemeClr val="lt1">
            <a:alpha val="90000"/>
            <a:hueOff val="0"/>
            <a:satOff val="0"/>
            <a:lumOff val="0"/>
            <a:alphaOff val="0"/>
          </a:schemeClr>
        </a:solidFill>
        <a:ln w="9525" cap="flat"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5720" tIns="45720" rIns="45720" bIns="45720" numCol="1" spcCol="1270" anchor="t" anchorCtr="0">
          <a:noAutofit/>
        </a:bodyPr>
        <a:lstStyle/>
        <a:p>
          <a:pPr marL="114300" lvl="1" indent="-114300" algn="l" defTabSz="533400">
            <a:lnSpc>
              <a:spcPct val="90000"/>
            </a:lnSpc>
            <a:spcBef>
              <a:spcPct val="0"/>
            </a:spcBef>
            <a:spcAft>
              <a:spcPct val="15000"/>
            </a:spcAft>
            <a:buChar char="••"/>
          </a:pPr>
          <a:r>
            <a:rPr lang="zh-CN" altLang="en-US" sz="1200" kern="1200" dirty="0" smtClean="0"/>
            <a:t>把握方向</a:t>
          </a:r>
          <a:endParaRPr lang="zh-CN" altLang="en-US" sz="1200" kern="1200" dirty="0"/>
        </a:p>
        <a:p>
          <a:pPr marL="114300" lvl="1" indent="-114300" algn="l" defTabSz="533400">
            <a:lnSpc>
              <a:spcPct val="90000"/>
            </a:lnSpc>
            <a:spcBef>
              <a:spcPct val="0"/>
            </a:spcBef>
            <a:spcAft>
              <a:spcPct val="15000"/>
            </a:spcAft>
            <a:buChar char="••"/>
          </a:pPr>
          <a:r>
            <a:rPr lang="zh-CN" altLang="en-US" sz="1200" kern="1200" dirty="0" smtClean="0"/>
            <a:t>需求分析</a:t>
          </a:r>
          <a:endParaRPr lang="zh-CN" altLang="en-US" sz="1200" kern="1200" dirty="0"/>
        </a:p>
      </dsp:txBody>
      <dsp:txXfrm>
        <a:off x="864279" y="1587366"/>
        <a:ext cx="1255525" cy="490585"/>
      </dsp:txXfrm>
    </dsp:sp>
    <dsp:sp modelId="{C300CB28-450D-4785-A36A-75562AB1B570}">
      <dsp:nvSpPr>
        <dsp:cNvPr id="0" name=""/>
        <dsp:cNvSpPr/>
      </dsp:nvSpPr>
      <dsp:spPr>
        <a:xfrm>
          <a:off x="1178093" y="641431"/>
          <a:ext cx="828680" cy="828680"/>
        </a:xfrm>
        <a:prstGeom prst="gear6">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zh-CN" altLang="en-US" sz="1200" kern="1200" dirty="0" smtClean="0"/>
            <a:t>预研</a:t>
          </a:r>
          <a:endParaRPr lang="zh-CN" altLang="en-US" sz="1200" kern="1200" dirty="0"/>
        </a:p>
      </dsp:txBody>
      <dsp:txXfrm>
        <a:off x="1386716" y="851315"/>
        <a:ext cx="411434" cy="408912"/>
      </dsp:txXfrm>
    </dsp:sp>
    <dsp:sp modelId="{8EDE1513-445D-4981-80A4-4B45934CAAB8}">
      <dsp:nvSpPr>
        <dsp:cNvPr id="0" name=""/>
        <dsp:cNvSpPr/>
      </dsp:nvSpPr>
      <dsp:spPr>
        <a:xfrm>
          <a:off x="160161" y="467801"/>
          <a:ext cx="1203180" cy="508364"/>
        </a:xfrm>
        <a:prstGeom prst="roundRect">
          <a:avLst>
            <a:gd name="adj" fmla="val 10000"/>
          </a:avLst>
        </a:prstGeom>
        <a:solidFill>
          <a:schemeClr val="lt1">
            <a:alpha val="90000"/>
            <a:hueOff val="0"/>
            <a:satOff val="0"/>
            <a:lumOff val="0"/>
            <a:alphaOff val="0"/>
          </a:schemeClr>
        </a:solidFill>
        <a:ln w="9525" cap="flat" cmpd="sng" algn="ctr">
          <a:solidFill>
            <a:schemeClr val="accent3">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5720" tIns="45720" rIns="45720" bIns="45720" numCol="1" spcCol="1270" anchor="t" anchorCtr="0">
          <a:noAutofit/>
        </a:bodyPr>
        <a:lstStyle/>
        <a:p>
          <a:pPr marL="114300" lvl="1" indent="-114300" algn="l" defTabSz="533400">
            <a:lnSpc>
              <a:spcPct val="90000"/>
            </a:lnSpc>
            <a:spcBef>
              <a:spcPct val="0"/>
            </a:spcBef>
            <a:spcAft>
              <a:spcPct val="15000"/>
            </a:spcAft>
            <a:buChar char="••"/>
          </a:pPr>
          <a:r>
            <a:rPr lang="zh-CN" altLang="en-US" sz="1200" kern="1200" dirty="0" smtClean="0"/>
            <a:t>知识储备</a:t>
          </a:r>
          <a:endParaRPr lang="zh-CN" altLang="en-US" sz="1200" kern="1200" dirty="0"/>
        </a:p>
        <a:p>
          <a:pPr marL="114300" lvl="1" indent="-114300" algn="l" defTabSz="533400">
            <a:lnSpc>
              <a:spcPct val="90000"/>
            </a:lnSpc>
            <a:spcBef>
              <a:spcPct val="0"/>
            </a:spcBef>
            <a:spcAft>
              <a:spcPct val="15000"/>
            </a:spcAft>
            <a:buChar char="••"/>
          </a:pPr>
          <a:r>
            <a:rPr lang="zh-CN" altLang="en-US" sz="1200" kern="1200" dirty="0" smtClean="0"/>
            <a:t>思维扩展</a:t>
          </a:r>
          <a:endParaRPr lang="zh-CN" altLang="en-US" sz="1200" kern="1200" dirty="0"/>
        </a:p>
      </dsp:txBody>
      <dsp:txXfrm>
        <a:off x="175050" y="482690"/>
        <a:ext cx="1173402" cy="478586"/>
      </dsp:txXfrm>
    </dsp:sp>
    <dsp:sp modelId="{7B7DCDC3-35D1-4E50-B33F-BA2D361163A3}">
      <dsp:nvSpPr>
        <dsp:cNvPr id="0" name=""/>
        <dsp:cNvSpPr/>
      </dsp:nvSpPr>
      <dsp:spPr>
        <a:xfrm rot="20700000">
          <a:off x="1642239" y="69725"/>
          <a:ext cx="811938" cy="811938"/>
        </a:xfrm>
        <a:prstGeom prst="gear6">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zh-CN" altLang="en-US" sz="1200" kern="1200" dirty="0" smtClean="0"/>
            <a:t>培训</a:t>
          </a:r>
          <a:endParaRPr lang="zh-CN" altLang="en-US" sz="1200" kern="1200" dirty="0"/>
        </a:p>
      </dsp:txBody>
      <dsp:txXfrm rot="-20700000">
        <a:off x="1820320" y="247807"/>
        <a:ext cx="455774" cy="455774"/>
      </dsp:txXfrm>
    </dsp:sp>
    <dsp:sp modelId="{6AC301E5-EF94-456C-84F7-9B7879D8965C}">
      <dsp:nvSpPr>
        <dsp:cNvPr id="0" name=""/>
        <dsp:cNvSpPr/>
      </dsp:nvSpPr>
      <dsp:spPr>
        <a:xfrm>
          <a:off x="2562151" y="94815"/>
          <a:ext cx="1282868" cy="521120"/>
        </a:xfrm>
        <a:prstGeom prst="roundRect">
          <a:avLst>
            <a:gd name="adj" fmla="val 10000"/>
          </a:avLst>
        </a:prstGeom>
        <a:solidFill>
          <a:schemeClr val="lt1">
            <a:alpha val="90000"/>
            <a:hueOff val="0"/>
            <a:satOff val="0"/>
            <a:lumOff val="0"/>
            <a:alphaOff val="0"/>
          </a:schemeClr>
        </a:solidFill>
        <a:ln w="9525" cap="flat" cmpd="sng" algn="ctr">
          <a:solidFill>
            <a:schemeClr val="accent4">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5720" tIns="45720" rIns="45720" bIns="45720" numCol="1" spcCol="1270" anchor="t" anchorCtr="0">
          <a:noAutofit/>
        </a:bodyPr>
        <a:lstStyle/>
        <a:p>
          <a:pPr marL="114300" lvl="1" indent="-114300" algn="l" defTabSz="533400">
            <a:lnSpc>
              <a:spcPct val="90000"/>
            </a:lnSpc>
            <a:spcBef>
              <a:spcPct val="0"/>
            </a:spcBef>
            <a:spcAft>
              <a:spcPct val="15000"/>
            </a:spcAft>
            <a:buChar char="••"/>
          </a:pPr>
          <a:r>
            <a:rPr lang="zh-CN" altLang="en-US" sz="1200" kern="1200" dirty="0" smtClean="0"/>
            <a:t>知识由点及面</a:t>
          </a:r>
          <a:endParaRPr lang="zh-CN" altLang="en-US" sz="1200" kern="1200" dirty="0"/>
        </a:p>
        <a:p>
          <a:pPr marL="114300" lvl="1" indent="-114300" algn="l" defTabSz="533400">
            <a:lnSpc>
              <a:spcPct val="90000"/>
            </a:lnSpc>
            <a:spcBef>
              <a:spcPct val="0"/>
            </a:spcBef>
            <a:spcAft>
              <a:spcPct val="15000"/>
            </a:spcAft>
            <a:buChar char="••"/>
          </a:pPr>
          <a:r>
            <a:rPr lang="zh-CN" altLang="en-US" sz="1200" kern="1200" dirty="0" smtClean="0"/>
            <a:t>灵感激发</a:t>
          </a:r>
          <a:endParaRPr lang="zh-CN" altLang="en-US" sz="1200" kern="1200" dirty="0"/>
        </a:p>
      </dsp:txBody>
      <dsp:txXfrm>
        <a:off x="2577414" y="110078"/>
        <a:ext cx="1252342" cy="490594"/>
      </dsp:txXfrm>
    </dsp:sp>
    <dsp:sp modelId="{20FD2640-C849-4721-9F86-0B5D086A31A7}">
      <dsp:nvSpPr>
        <dsp:cNvPr id="0" name=""/>
        <dsp:cNvSpPr/>
      </dsp:nvSpPr>
      <dsp:spPr>
        <a:xfrm>
          <a:off x="1731999" y="750632"/>
          <a:ext cx="1458478" cy="1458478"/>
        </a:xfrm>
        <a:prstGeom prst="circularArrow">
          <a:avLst>
            <a:gd name="adj1" fmla="val 4688"/>
            <a:gd name="adj2" fmla="val 299029"/>
            <a:gd name="adj3" fmla="val 2426685"/>
            <a:gd name="adj4" fmla="val 16069624"/>
            <a:gd name="adj5" fmla="val 5469"/>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C977B75A-4A7D-4009-85F1-0EC1F40BAADD}">
      <dsp:nvSpPr>
        <dsp:cNvPr id="0" name=""/>
        <dsp:cNvSpPr/>
      </dsp:nvSpPr>
      <dsp:spPr>
        <a:xfrm>
          <a:off x="1031335" y="467184"/>
          <a:ext cx="1059675" cy="1059675"/>
        </a:xfrm>
        <a:prstGeom prst="leftCircularArrow">
          <a:avLst>
            <a:gd name="adj1" fmla="val 6452"/>
            <a:gd name="adj2" fmla="val 429999"/>
            <a:gd name="adj3" fmla="val 10489124"/>
            <a:gd name="adj4" fmla="val 14837806"/>
            <a:gd name="adj5" fmla="val 7527"/>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EC64E397-0B92-4662-B71A-12BEB1F005A5}">
      <dsp:nvSpPr>
        <dsp:cNvPr id="0" name=""/>
        <dsp:cNvSpPr/>
      </dsp:nvSpPr>
      <dsp:spPr>
        <a:xfrm>
          <a:off x="1454429" y="-99009"/>
          <a:ext cx="1142543" cy="1142543"/>
        </a:xfrm>
        <a:prstGeom prst="circularArrow">
          <a:avLst>
            <a:gd name="adj1" fmla="val 5984"/>
            <a:gd name="adj2" fmla="val 394124"/>
            <a:gd name="adj3" fmla="val 13313824"/>
            <a:gd name="adj4" fmla="val 10508221"/>
            <a:gd name="adj5" fmla="val 6981"/>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31AC9F4-E4D4-4A14-AA73-41B4DEB319E0}">
      <dsp:nvSpPr>
        <dsp:cNvPr id="0" name=""/>
        <dsp:cNvSpPr/>
      </dsp:nvSpPr>
      <dsp:spPr>
        <a:xfrm>
          <a:off x="138107" y="0"/>
          <a:ext cx="4818592" cy="2286016"/>
        </a:xfrm>
        <a:prstGeom prst="swooshArrow">
          <a:avLst>
            <a:gd name="adj1" fmla="val 25000"/>
            <a:gd name="adj2" fmla="val 25000"/>
          </a:avLst>
        </a:prstGeom>
        <a:solidFill>
          <a:schemeClr val="accent3">
            <a:tint val="55000"/>
            <a:hueOff val="0"/>
            <a:satOff val="0"/>
            <a:lumOff val="0"/>
            <a:alphaOff val="0"/>
          </a:schemeClr>
        </a:solidFill>
        <a:ln>
          <a:noFill/>
        </a:ln>
        <a:effectLst/>
        <a:sp3d z="-152400" prstMaterial="plastic">
          <a:bevelT w="25400" h="25400"/>
          <a:bevelB w="25400" h="25400"/>
        </a:sp3d>
      </dsp:spPr>
      <dsp:style>
        <a:lnRef idx="0">
          <a:scrgbClr r="0" g="0" b="0"/>
        </a:lnRef>
        <a:fillRef idx="1">
          <a:scrgbClr r="0" g="0" b="0"/>
        </a:fillRef>
        <a:effectRef idx="0">
          <a:scrgbClr r="0" g="0" b="0"/>
        </a:effectRef>
        <a:fontRef idx="minor"/>
      </dsp:style>
    </dsp:sp>
    <dsp:sp modelId="{9A458B28-9AAA-4C20-BBB5-320C05FE0B13}">
      <dsp:nvSpPr>
        <dsp:cNvPr id="0" name=""/>
        <dsp:cNvSpPr/>
      </dsp:nvSpPr>
      <dsp:spPr>
        <a:xfrm>
          <a:off x="603553" y="1714511"/>
          <a:ext cx="110826" cy="84125"/>
        </a:xfrm>
        <a:prstGeom prst="ellipse">
          <a:avLst/>
        </a:prstGeom>
        <a:solidFill>
          <a:schemeClr val="accent3">
            <a:shade val="50000"/>
            <a:hueOff val="0"/>
            <a:satOff val="0"/>
            <a:lumOff val="0"/>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sp>
    <dsp:sp modelId="{30B2DBC0-143C-4EF6-BA82-88DAB5D6D881}">
      <dsp:nvSpPr>
        <dsp:cNvPr id="0" name=""/>
        <dsp:cNvSpPr/>
      </dsp:nvSpPr>
      <dsp:spPr>
        <a:xfrm>
          <a:off x="464543" y="1741944"/>
          <a:ext cx="1197580" cy="544071"/>
        </a:xfrm>
        <a:prstGeom prst="rect">
          <a:avLst/>
        </a:prstGeom>
        <a:solidFill>
          <a:schemeClr val="lt1">
            <a:alpha val="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44576" tIns="0" rIns="0" bIns="0" numCol="1" spcCol="1270" anchor="t" anchorCtr="0">
          <a:noAutofit/>
        </a:bodyPr>
        <a:lstStyle/>
        <a:p>
          <a:pPr lvl="0" algn="l" defTabSz="533400">
            <a:lnSpc>
              <a:spcPct val="90000"/>
            </a:lnSpc>
            <a:spcBef>
              <a:spcPct val="0"/>
            </a:spcBef>
            <a:spcAft>
              <a:spcPct val="35000"/>
            </a:spcAft>
          </a:pPr>
          <a:endParaRPr lang="en-US" altLang="zh-CN" sz="1200" b="1" kern="1200" dirty="0" smtClean="0">
            <a:latin typeface="微软雅黑" panose="020B0503020204020204" pitchFamily="34" charset="-122"/>
            <a:ea typeface="微软雅黑" panose="020B0503020204020204" pitchFamily="34" charset="-122"/>
          </a:endParaRPr>
        </a:p>
        <a:p>
          <a:pPr lvl="0" algn="l" defTabSz="533400">
            <a:lnSpc>
              <a:spcPct val="90000"/>
            </a:lnSpc>
            <a:spcBef>
              <a:spcPct val="0"/>
            </a:spcBef>
            <a:spcAft>
              <a:spcPct val="35000"/>
            </a:spcAft>
          </a:pPr>
          <a:r>
            <a:rPr lang="zh-CN" altLang="en-US" sz="1200" b="1" kern="1200" dirty="0" smtClean="0">
              <a:latin typeface="微软雅黑" panose="020B0503020204020204" pitchFamily="34" charset="-122"/>
              <a:ea typeface="微软雅黑" panose="020B0503020204020204" pitchFamily="34" charset="-122"/>
            </a:rPr>
            <a:t>定期讨论</a:t>
          </a:r>
          <a:endParaRPr lang="zh-CN" altLang="en-US" sz="1200" b="1" kern="1200" dirty="0">
            <a:latin typeface="微软雅黑" panose="020B0503020204020204" pitchFamily="34" charset="-122"/>
            <a:ea typeface="微软雅黑" panose="020B0503020204020204" pitchFamily="34" charset="-122"/>
          </a:endParaRPr>
        </a:p>
        <a:p>
          <a:pPr marL="114300" lvl="1" indent="-114300" algn="l" defTabSz="533400">
            <a:lnSpc>
              <a:spcPct val="90000"/>
            </a:lnSpc>
            <a:spcBef>
              <a:spcPct val="0"/>
            </a:spcBef>
            <a:spcAft>
              <a:spcPct val="15000"/>
            </a:spcAft>
            <a:buChar char="••"/>
          </a:pPr>
          <a:r>
            <a:rPr lang="zh-CN" altLang="en-US" sz="1200" b="1" kern="1200" dirty="0" smtClean="0">
              <a:latin typeface="微软雅黑" panose="020B0503020204020204" pitchFamily="34" charset="-122"/>
              <a:ea typeface="微软雅黑" panose="020B0503020204020204" pitchFamily="34" charset="-122"/>
            </a:rPr>
            <a:t>创新思维碰撞</a:t>
          </a:r>
          <a:endParaRPr lang="zh-CN" altLang="en-US" sz="1200" b="1" kern="1200" dirty="0">
            <a:latin typeface="微软雅黑" panose="020B0503020204020204" pitchFamily="34" charset="-122"/>
            <a:ea typeface="微软雅黑" panose="020B0503020204020204" pitchFamily="34" charset="-122"/>
          </a:endParaRPr>
        </a:p>
      </dsp:txBody>
      <dsp:txXfrm>
        <a:off x="464543" y="1741944"/>
        <a:ext cx="1197580" cy="544071"/>
      </dsp:txXfrm>
    </dsp:sp>
    <dsp:sp modelId="{11DA5D37-52C1-46F8-BA99-C0AB683DD73E}">
      <dsp:nvSpPr>
        <dsp:cNvPr id="0" name=""/>
        <dsp:cNvSpPr/>
      </dsp:nvSpPr>
      <dsp:spPr>
        <a:xfrm>
          <a:off x="1488656" y="1143009"/>
          <a:ext cx="173469" cy="131674"/>
        </a:xfrm>
        <a:prstGeom prst="ellipse">
          <a:avLst/>
        </a:prstGeom>
        <a:solidFill>
          <a:schemeClr val="accent3">
            <a:shade val="50000"/>
            <a:hueOff val="107022"/>
            <a:satOff val="-1708"/>
            <a:lumOff val="16443"/>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sp>
    <dsp:sp modelId="{9A7981BB-7D69-4292-9AF6-CF9060A3AE03}">
      <dsp:nvSpPr>
        <dsp:cNvPr id="0" name=""/>
        <dsp:cNvSpPr/>
      </dsp:nvSpPr>
      <dsp:spPr>
        <a:xfrm>
          <a:off x="1285882" y="1285886"/>
          <a:ext cx="1257088" cy="957840"/>
        </a:xfrm>
        <a:prstGeom prst="rect">
          <a:avLst/>
        </a:prstGeom>
        <a:solidFill>
          <a:schemeClr val="lt1">
            <a:alpha val="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69772" tIns="0" rIns="0" bIns="0" numCol="1" spcCol="1270" anchor="t" anchorCtr="0">
          <a:noAutofit/>
        </a:bodyPr>
        <a:lstStyle/>
        <a:p>
          <a:pPr lvl="0" algn="l" defTabSz="533400">
            <a:lnSpc>
              <a:spcPct val="90000"/>
            </a:lnSpc>
            <a:spcBef>
              <a:spcPct val="0"/>
            </a:spcBef>
            <a:spcAft>
              <a:spcPct val="35000"/>
            </a:spcAft>
          </a:pPr>
          <a:r>
            <a:rPr lang="zh-CN" altLang="en-US" sz="1200" b="1" kern="1200" dirty="0" smtClean="0">
              <a:latin typeface="微软雅黑" panose="020B0503020204020204" pitchFamily="34" charset="-122"/>
              <a:ea typeface="微软雅黑" panose="020B0503020204020204" pitchFamily="34" charset="-122"/>
            </a:rPr>
            <a:t>专利点形成</a:t>
          </a:r>
          <a:endParaRPr lang="zh-CN" altLang="en-US" sz="1200" b="1" kern="1200" dirty="0">
            <a:latin typeface="微软雅黑" panose="020B0503020204020204" pitchFamily="34" charset="-122"/>
            <a:ea typeface="微软雅黑" panose="020B0503020204020204" pitchFamily="34" charset="-122"/>
          </a:endParaRPr>
        </a:p>
        <a:p>
          <a:pPr marL="114300" lvl="1" indent="-114300" algn="l" defTabSz="533400">
            <a:lnSpc>
              <a:spcPct val="90000"/>
            </a:lnSpc>
            <a:spcBef>
              <a:spcPct val="0"/>
            </a:spcBef>
            <a:spcAft>
              <a:spcPct val="15000"/>
            </a:spcAft>
            <a:buChar char="••"/>
          </a:pPr>
          <a:r>
            <a:rPr lang="zh-CN" altLang="en-US" sz="1200" b="1" kern="1200" dirty="0" smtClean="0">
              <a:latin typeface="微软雅黑" panose="020B0503020204020204" pitchFamily="34" charset="-122"/>
              <a:ea typeface="微软雅黑" panose="020B0503020204020204" pitchFamily="34" charset="-122"/>
            </a:rPr>
            <a:t>创新点分析</a:t>
          </a:r>
          <a:endParaRPr lang="zh-CN" altLang="en-US" sz="1200" b="1" kern="1200" dirty="0">
            <a:latin typeface="微软雅黑" panose="020B0503020204020204" pitchFamily="34" charset="-122"/>
            <a:ea typeface="微软雅黑" panose="020B0503020204020204" pitchFamily="34" charset="-122"/>
          </a:endParaRPr>
        </a:p>
        <a:p>
          <a:pPr marL="114300" lvl="1" indent="-114300" algn="l" defTabSz="533400">
            <a:lnSpc>
              <a:spcPct val="90000"/>
            </a:lnSpc>
            <a:spcBef>
              <a:spcPct val="0"/>
            </a:spcBef>
            <a:spcAft>
              <a:spcPct val="15000"/>
            </a:spcAft>
            <a:buChar char="••"/>
          </a:pPr>
          <a:r>
            <a:rPr lang="zh-CN" altLang="en-US" sz="1200" b="1" kern="1200" dirty="0" smtClean="0">
              <a:latin typeface="微软雅黑" panose="020B0503020204020204" pitchFamily="34" charset="-122"/>
              <a:ea typeface="微软雅黑" panose="020B0503020204020204" pitchFamily="34" charset="-122"/>
            </a:rPr>
            <a:t>技术攻关</a:t>
          </a:r>
          <a:endParaRPr lang="zh-CN" altLang="en-US" sz="1200" b="1" kern="1200" dirty="0">
            <a:latin typeface="微软雅黑" panose="020B0503020204020204" pitchFamily="34" charset="-122"/>
            <a:ea typeface="微软雅黑" panose="020B0503020204020204" pitchFamily="34" charset="-122"/>
          </a:endParaRPr>
        </a:p>
        <a:p>
          <a:pPr marL="114300" lvl="1" indent="-114300" algn="l" defTabSz="533400">
            <a:lnSpc>
              <a:spcPct val="90000"/>
            </a:lnSpc>
            <a:spcBef>
              <a:spcPct val="0"/>
            </a:spcBef>
            <a:spcAft>
              <a:spcPct val="15000"/>
            </a:spcAft>
            <a:buChar char="••"/>
          </a:pPr>
          <a:r>
            <a:rPr lang="zh-CN" altLang="en-US" sz="1200" b="1" kern="1200" dirty="0" smtClean="0">
              <a:latin typeface="微软雅黑" panose="020B0503020204020204" pitchFamily="34" charset="-122"/>
              <a:ea typeface="微软雅黑" panose="020B0503020204020204" pitchFamily="34" charset="-122"/>
            </a:rPr>
            <a:t>初期方案</a:t>
          </a:r>
          <a:endParaRPr lang="zh-CN" altLang="en-US" sz="1200" b="1" kern="1200" dirty="0">
            <a:latin typeface="微软雅黑" panose="020B0503020204020204" pitchFamily="34" charset="-122"/>
            <a:ea typeface="微软雅黑" panose="020B0503020204020204" pitchFamily="34" charset="-122"/>
          </a:endParaRPr>
        </a:p>
      </dsp:txBody>
      <dsp:txXfrm>
        <a:off x="1285882" y="1285886"/>
        <a:ext cx="1257088" cy="957840"/>
      </dsp:txXfrm>
    </dsp:sp>
    <dsp:sp modelId="{6054E338-F2BC-4066-B669-38AACE91A2CB}">
      <dsp:nvSpPr>
        <dsp:cNvPr id="0" name=""/>
        <dsp:cNvSpPr/>
      </dsp:nvSpPr>
      <dsp:spPr>
        <a:xfrm>
          <a:off x="2271728" y="826623"/>
          <a:ext cx="231292" cy="175566"/>
        </a:xfrm>
        <a:prstGeom prst="ellipse">
          <a:avLst/>
        </a:prstGeom>
        <a:solidFill>
          <a:schemeClr val="accent3">
            <a:shade val="50000"/>
            <a:hueOff val="214045"/>
            <a:satOff val="-3415"/>
            <a:lumOff val="32886"/>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sp>
    <dsp:sp modelId="{5806E565-56FC-438F-AB82-E3E5F1FF8640}">
      <dsp:nvSpPr>
        <dsp:cNvPr id="0" name=""/>
        <dsp:cNvSpPr/>
      </dsp:nvSpPr>
      <dsp:spPr>
        <a:xfrm>
          <a:off x="2195526" y="1066803"/>
          <a:ext cx="929988" cy="696470"/>
        </a:xfrm>
        <a:prstGeom prst="rect">
          <a:avLst/>
        </a:prstGeom>
        <a:solidFill>
          <a:schemeClr val="lt1">
            <a:alpha val="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93029" tIns="0" rIns="0" bIns="0" numCol="1" spcCol="1270" anchor="t" anchorCtr="0">
          <a:noAutofit/>
        </a:bodyPr>
        <a:lstStyle/>
        <a:p>
          <a:pPr lvl="0" algn="l" defTabSz="533400">
            <a:lnSpc>
              <a:spcPct val="90000"/>
            </a:lnSpc>
            <a:spcBef>
              <a:spcPct val="0"/>
            </a:spcBef>
            <a:spcAft>
              <a:spcPct val="35000"/>
            </a:spcAft>
          </a:pPr>
          <a:r>
            <a:rPr lang="zh-CN" altLang="en-US" sz="1200" b="1" kern="1200" dirty="0" smtClean="0">
              <a:latin typeface="微软雅黑" panose="020B0503020204020204" pitchFamily="34" charset="-122"/>
              <a:ea typeface="微软雅黑" panose="020B0503020204020204" pitchFamily="34" charset="-122"/>
            </a:rPr>
            <a:t>内部评审</a:t>
          </a:r>
          <a:endParaRPr lang="zh-CN" altLang="en-US" sz="1200" b="1" kern="1200" dirty="0">
            <a:latin typeface="微软雅黑" panose="020B0503020204020204" pitchFamily="34" charset="-122"/>
            <a:ea typeface="微软雅黑" panose="020B0503020204020204" pitchFamily="34" charset="-122"/>
          </a:endParaRPr>
        </a:p>
        <a:p>
          <a:pPr marL="114300" lvl="1" indent="-114300" algn="l" defTabSz="533400">
            <a:lnSpc>
              <a:spcPct val="90000"/>
            </a:lnSpc>
            <a:spcBef>
              <a:spcPct val="0"/>
            </a:spcBef>
            <a:spcAft>
              <a:spcPct val="15000"/>
            </a:spcAft>
            <a:buChar char="••"/>
          </a:pPr>
          <a:r>
            <a:rPr lang="zh-CN" altLang="en-US" sz="1200" b="1" kern="1200" dirty="0" smtClean="0">
              <a:latin typeface="微软雅黑" panose="020B0503020204020204" pitchFamily="34" charset="-122"/>
              <a:ea typeface="微软雅黑" panose="020B0503020204020204" pitchFamily="34" charset="-122"/>
            </a:rPr>
            <a:t>创新点细化</a:t>
          </a:r>
          <a:endParaRPr lang="zh-CN" altLang="en-US" sz="1200" b="1" kern="1200" dirty="0">
            <a:latin typeface="微软雅黑" panose="020B0503020204020204" pitchFamily="34" charset="-122"/>
            <a:ea typeface="微软雅黑" panose="020B0503020204020204" pitchFamily="34" charset="-122"/>
          </a:endParaRPr>
        </a:p>
        <a:p>
          <a:pPr marL="114300" lvl="1" indent="-114300" algn="l" defTabSz="533400">
            <a:lnSpc>
              <a:spcPct val="90000"/>
            </a:lnSpc>
            <a:spcBef>
              <a:spcPct val="0"/>
            </a:spcBef>
            <a:spcAft>
              <a:spcPct val="15000"/>
            </a:spcAft>
            <a:buChar char="••"/>
          </a:pPr>
          <a:r>
            <a:rPr lang="zh-CN" altLang="en-US" sz="1200" b="1" kern="1200" dirty="0" smtClean="0">
              <a:latin typeface="微软雅黑" panose="020B0503020204020204" pitchFamily="34" charset="-122"/>
              <a:ea typeface="微软雅黑" panose="020B0503020204020204" pitchFamily="34" charset="-122"/>
            </a:rPr>
            <a:t>方案优化</a:t>
          </a:r>
          <a:endParaRPr lang="zh-CN" altLang="en-US" sz="1200" b="1" kern="1200" dirty="0">
            <a:latin typeface="微软雅黑" panose="020B0503020204020204" pitchFamily="34" charset="-122"/>
            <a:ea typeface="微软雅黑" panose="020B0503020204020204" pitchFamily="34" charset="-122"/>
          </a:endParaRPr>
        </a:p>
      </dsp:txBody>
      <dsp:txXfrm>
        <a:off x="2195526" y="1066803"/>
        <a:ext cx="929988" cy="696470"/>
      </dsp:txXfrm>
    </dsp:sp>
    <dsp:sp modelId="{A11279DE-CF32-461B-A827-6861FA40DB41}">
      <dsp:nvSpPr>
        <dsp:cNvPr id="0" name=""/>
        <dsp:cNvSpPr/>
      </dsp:nvSpPr>
      <dsp:spPr>
        <a:xfrm>
          <a:off x="3058835" y="630483"/>
          <a:ext cx="298750" cy="226772"/>
        </a:xfrm>
        <a:prstGeom prst="ellipse">
          <a:avLst/>
        </a:prstGeom>
        <a:solidFill>
          <a:schemeClr val="accent3">
            <a:shade val="50000"/>
            <a:hueOff val="214045"/>
            <a:satOff val="-3415"/>
            <a:lumOff val="32886"/>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sp>
    <dsp:sp modelId="{B82AAC14-9EDB-4F86-9299-57891E26F8CB}">
      <dsp:nvSpPr>
        <dsp:cNvPr id="0" name=""/>
        <dsp:cNvSpPr/>
      </dsp:nvSpPr>
      <dsp:spPr>
        <a:xfrm>
          <a:off x="3033732" y="906797"/>
          <a:ext cx="963718" cy="464819"/>
        </a:xfrm>
        <a:prstGeom prst="rect">
          <a:avLst/>
        </a:prstGeom>
        <a:solidFill>
          <a:schemeClr val="lt1">
            <a:alpha val="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20162" tIns="0" rIns="0" bIns="0" numCol="1" spcCol="1270" anchor="t" anchorCtr="0">
          <a:noAutofit/>
        </a:bodyPr>
        <a:lstStyle/>
        <a:p>
          <a:pPr lvl="0" algn="l" defTabSz="533400">
            <a:lnSpc>
              <a:spcPct val="90000"/>
            </a:lnSpc>
            <a:spcBef>
              <a:spcPct val="0"/>
            </a:spcBef>
            <a:spcAft>
              <a:spcPct val="35000"/>
            </a:spcAft>
          </a:pPr>
          <a:r>
            <a:rPr lang="zh-CN" altLang="en-US" sz="1200" b="1" kern="1200" dirty="0" smtClean="0">
              <a:latin typeface="微软雅黑" panose="020B0503020204020204" pitchFamily="34" charset="-122"/>
              <a:ea typeface="微软雅黑" panose="020B0503020204020204" pitchFamily="34" charset="-122"/>
            </a:rPr>
            <a:t>专利输出</a:t>
          </a:r>
          <a:endParaRPr lang="zh-CN" altLang="en-US" sz="1200" b="1" kern="1200" dirty="0">
            <a:latin typeface="微软雅黑" panose="020B0503020204020204" pitchFamily="34" charset="-122"/>
            <a:ea typeface="微软雅黑" panose="020B0503020204020204" pitchFamily="34" charset="-122"/>
          </a:endParaRPr>
        </a:p>
        <a:p>
          <a:pPr marL="114300" lvl="1" indent="-114300" algn="l" defTabSz="533400">
            <a:lnSpc>
              <a:spcPct val="90000"/>
            </a:lnSpc>
            <a:spcBef>
              <a:spcPct val="0"/>
            </a:spcBef>
            <a:spcAft>
              <a:spcPct val="15000"/>
            </a:spcAft>
            <a:buChar char="••"/>
          </a:pPr>
          <a:r>
            <a:rPr lang="zh-CN" altLang="en-US" sz="1200" b="1" kern="1200" dirty="0" smtClean="0">
              <a:latin typeface="微软雅黑" panose="020B0503020204020204" pitchFamily="34" charset="-122"/>
              <a:ea typeface="微软雅黑" panose="020B0503020204020204" pitchFamily="34" charset="-122"/>
            </a:rPr>
            <a:t>完整方案</a:t>
          </a:r>
          <a:endParaRPr lang="zh-CN" altLang="en-US" sz="1200" b="1" kern="1200" dirty="0">
            <a:latin typeface="微软雅黑" panose="020B0503020204020204" pitchFamily="34" charset="-122"/>
            <a:ea typeface="微软雅黑" panose="020B0503020204020204" pitchFamily="34" charset="-122"/>
          </a:endParaRPr>
        </a:p>
        <a:p>
          <a:pPr marL="114300" lvl="1" indent="-114300" algn="l" defTabSz="533400">
            <a:lnSpc>
              <a:spcPct val="90000"/>
            </a:lnSpc>
            <a:spcBef>
              <a:spcPct val="0"/>
            </a:spcBef>
            <a:spcAft>
              <a:spcPct val="15000"/>
            </a:spcAft>
            <a:buChar char="••"/>
          </a:pPr>
          <a:r>
            <a:rPr lang="zh-CN" altLang="en-US" sz="1200" b="1" kern="1200" dirty="0" smtClean="0">
              <a:latin typeface="微软雅黑" panose="020B0503020204020204" pitchFamily="34" charset="-122"/>
              <a:ea typeface="微软雅黑" panose="020B0503020204020204" pitchFamily="34" charset="-122"/>
            </a:rPr>
            <a:t>个人展示</a:t>
          </a:r>
          <a:endParaRPr lang="zh-CN" altLang="en-US" sz="1200" b="1" kern="1200" dirty="0">
            <a:latin typeface="微软雅黑" panose="020B0503020204020204" pitchFamily="34" charset="-122"/>
            <a:ea typeface="微软雅黑" panose="020B0503020204020204" pitchFamily="34" charset="-122"/>
          </a:endParaRPr>
        </a:p>
      </dsp:txBody>
      <dsp:txXfrm>
        <a:off x="3033732" y="906797"/>
        <a:ext cx="963718" cy="464819"/>
      </dsp:txXfrm>
    </dsp:sp>
    <dsp:sp modelId="{E8974929-4917-4C94-8796-6714B81DFCD5}">
      <dsp:nvSpPr>
        <dsp:cNvPr id="0" name=""/>
        <dsp:cNvSpPr/>
      </dsp:nvSpPr>
      <dsp:spPr>
        <a:xfrm>
          <a:off x="3950104" y="388929"/>
          <a:ext cx="380665" cy="288952"/>
        </a:xfrm>
        <a:prstGeom prst="ellipse">
          <a:avLst/>
        </a:prstGeom>
        <a:solidFill>
          <a:schemeClr val="accent3">
            <a:shade val="50000"/>
            <a:hueOff val="107022"/>
            <a:satOff val="-1708"/>
            <a:lumOff val="16443"/>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sp>
    <dsp:sp modelId="{51B5AE62-FC9B-4481-A88E-9B39E0EAAE17}">
      <dsp:nvSpPr>
        <dsp:cNvPr id="0" name=""/>
        <dsp:cNvSpPr/>
      </dsp:nvSpPr>
      <dsp:spPr>
        <a:xfrm>
          <a:off x="3871943" y="768091"/>
          <a:ext cx="963718" cy="603515"/>
        </a:xfrm>
        <a:prstGeom prst="rect">
          <a:avLst/>
        </a:prstGeom>
        <a:solidFill>
          <a:schemeClr val="lt1">
            <a:alpha val="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53110" tIns="0" rIns="0" bIns="0" numCol="1" spcCol="1270" anchor="t" anchorCtr="0">
          <a:noAutofit/>
        </a:bodyPr>
        <a:lstStyle/>
        <a:p>
          <a:pPr lvl="0" algn="l" defTabSz="533400">
            <a:lnSpc>
              <a:spcPct val="90000"/>
            </a:lnSpc>
            <a:spcBef>
              <a:spcPct val="0"/>
            </a:spcBef>
            <a:spcAft>
              <a:spcPct val="35000"/>
            </a:spcAft>
          </a:pPr>
          <a:r>
            <a:rPr lang="zh-CN" altLang="en-US" sz="1200" b="1" kern="1200" dirty="0" smtClean="0">
              <a:latin typeface="微软雅黑" panose="020B0503020204020204" pitchFamily="34" charset="-122"/>
              <a:ea typeface="微软雅黑" panose="020B0503020204020204" pitchFamily="34" charset="-122"/>
            </a:rPr>
            <a:t>后期总结</a:t>
          </a:r>
          <a:endParaRPr lang="zh-CN" altLang="en-US" sz="1200" b="1" kern="1200" dirty="0">
            <a:latin typeface="微软雅黑" panose="020B0503020204020204" pitchFamily="34" charset="-122"/>
            <a:ea typeface="微软雅黑" panose="020B0503020204020204" pitchFamily="34" charset="-122"/>
          </a:endParaRPr>
        </a:p>
        <a:p>
          <a:pPr marL="114300" lvl="1" indent="-114300" algn="l" defTabSz="533400">
            <a:lnSpc>
              <a:spcPct val="90000"/>
            </a:lnSpc>
            <a:spcBef>
              <a:spcPct val="0"/>
            </a:spcBef>
            <a:spcAft>
              <a:spcPct val="15000"/>
            </a:spcAft>
            <a:buChar char="••"/>
          </a:pPr>
          <a:r>
            <a:rPr lang="zh-CN" altLang="en-US" sz="1200" b="1" kern="1200" dirty="0" smtClean="0">
              <a:latin typeface="微软雅黑" panose="020B0503020204020204" pitchFamily="34" charset="-122"/>
              <a:ea typeface="微软雅黑" panose="020B0503020204020204" pitchFamily="34" charset="-122"/>
            </a:rPr>
            <a:t>经验收获</a:t>
          </a:r>
          <a:endParaRPr lang="zh-CN" altLang="en-US" sz="1200" b="1" kern="1200" dirty="0">
            <a:latin typeface="微软雅黑" panose="020B0503020204020204" pitchFamily="34" charset="-122"/>
            <a:ea typeface="微软雅黑" panose="020B0503020204020204" pitchFamily="34" charset="-122"/>
          </a:endParaRPr>
        </a:p>
        <a:p>
          <a:pPr marL="114300" lvl="1" indent="-114300" algn="l" defTabSz="533400">
            <a:lnSpc>
              <a:spcPct val="90000"/>
            </a:lnSpc>
            <a:spcBef>
              <a:spcPct val="0"/>
            </a:spcBef>
            <a:spcAft>
              <a:spcPct val="15000"/>
            </a:spcAft>
            <a:buChar char="••"/>
          </a:pPr>
          <a:r>
            <a:rPr lang="zh-CN" altLang="en-US" sz="1200" b="1" kern="1200" dirty="0" smtClean="0">
              <a:latin typeface="微软雅黑" panose="020B0503020204020204" pitchFamily="34" charset="-122"/>
              <a:ea typeface="微软雅黑" panose="020B0503020204020204" pitchFamily="34" charset="-122"/>
            </a:rPr>
            <a:t>后续计划</a:t>
          </a:r>
          <a:endParaRPr lang="zh-CN" altLang="en-US" sz="1200" b="1" kern="1200" dirty="0">
            <a:latin typeface="微软雅黑" panose="020B0503020204020204" pitchFamily="34" charset="-122"/>
            <a:ea typeface="微软雅黑" panose="020B0503020204020204" pitchFamily="34" charset="-122"/>
          </a:endParaRPr>
        </a:p>
      </dsp:txBody>
      <dsp:txXfrm>
        <a:off x="3871943" y="768091"/>
        <a:ext cx="963718" cy="60351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7615502-4049-4111-88BA-77B19CA6E16F}">
      <dsp:nvSpPr>
        <dsp:cNvPr id="0" name=""/>
        <dsp:cNvSpPr/>
      </dsp:nvSpPr>
      <dsp:spPr>
        <a:xfrm>
          <a:off x="2682105" y="1598041"/>
          <a:ext cx="1140172" cy="1140172"/>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lvl="0" algn="ctr" defTabSz="1066800">
            <a:lnSpc>
              <a:spcPct val="100000"/>
            </a:lnSpc>
            <a:spcBef>
              <a:spcPct val="0"/>
            </a:spcBef>
            <a:spcAft>
              <a:spcPct val="35000"/>
            </a:spcAft>
          </a:pPr>
          <a:r>
            <a:rPr lang="zh-CN" altLang="en-US" sz="2400" b="1" kern="1200" dirty="0" smtClean="0">
              <a:latin typeface="微软雅黑" panose="020B0503020204020204" pitchFamily="34" charset="-122"/>
              <a:ea typeface="微软雅黑" panose="020B0503020204020204" pitchFamily="34" charset="-122"/>
            </a:rPr>
            <a:t>产品上市</a:t>
          </a:r>
          <a:endParaRPr lang="zh-CN" altLang="en-US" sz="2400" b="1" kern="1200" dirty="0">
            <a:latin typeface="微软雅黑" panose="020B0503020204020204" pitchFamily="34" charset="-122"/>
            <a:ea typeface="微软雅黑" panose="020B0503020204020204" pitchFamily="34" charset="-122"/>
          </a:endParaRPr>
        </a:p>
      </dsp:txBody>
      <dsp:txXfrm>
        <a:off x="2849079" y="1765015"/>
        <a:ext cx="806224" cy="806224"/>
      </dsp:txXfrm>
    </dsp:sp>
    <dsp:sp modelId="{D4E6428D-4754-4D26-B6FF-BD35682B7C04}">
      <dsp:nvSpPr>
        <dsp:cNvPr id="0" name=""/>
        <dsp:cNvSpPr/>
      </dsp:nvSpPr>
      <dsp:spPr>
        <a:xfrm rot="16200000">
          <a:off x="3131490" y="1183306"/>
          <a:ext cx="241402" cy="387658"/>
        </a:xfrm>
        <a:prstGeom prst="rightArrow">
          <a:avLst>
            <a:gd name="adj1" fmla="val 60000"/>
            <a:gd name="adj2" fmla="val 5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89000">
            <a:lnSpc>
              <a:spcPct val="90000"/>
            </a:lnSpc>
            <a:spcBef>
              <a:spcPct val="0"/>
            </a:spcBef>
            <a:spcAft>
              <a:spcPct val="35000"/>
            </a:spcAft>
          </a:pPr>
          <a:endParaRPr lang="zh-CN" altLang="en-US" sz="2000" kern="1200">
            <a:latin typeface="微软雅黑" panose="020B0503020204020204" pitchFamily="34" charset="-122"/>
            <a:ea typeface="微软雅黑" panose="020B0503020204020204" pitchFamily="34" charset="-122"/>
          </a:endParaRPr>
        </a:p>
      </dsp:txBody>
      <dsp:txXfrm>
        <a:off x="3167701" y="1297049"/>
        <a:ext cx="168981" cy="232594"/>
      </dsp:txXfrm>
    </dsp:sp>
    <dsp:sp modelId="{57744BE6-A322-4A11-8ABE-8268527422AC}">
      <dsp:nvSpPr>
        <dsp:cNvPr id="0" name=""/>
        <dsp:cNvSpPr/>
      </dsp:nvSpPr>
      <dsp:spPr>
        <a:xfrm>
          <a:off x="2682105" y="2393"/>
          <a:ext cx="1140172" cy="1140172"/>
        </a:xfrm>
        <a:prstGeom prst="ellipse">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r>
            <a:rPr lang="zh-CN" altLang="en-US" sz="2000" kern="1200" dirty="0" smtClean="0">
              <a:latin typeface="微软雅黑" panose="020B0503020204020204" pitchFamily="34" charset="-122"/>
              <a:ea typeface="微软雅黑" panose="020B0503020204020204" pitchFamily="34" charset="-122"/>
            </a:rPr>
            <a:t>产品推广</a:t>
          </a:r>
          <a:endParaRPr lang="zh-CN" altLang="en-US" sz="2000" kern="1200" dirty="0">
            <a:latin typeface="微软雅黑" panose="020B0503020204020204" pitchFamily="34" charset="-122"/>
            <a:ea typeface="微软雅黑" panose="020B0503020204020204" pitchFamily="34" charset="-122"/>
          </a:endParaRPr>
        </a:p>
      </dsp:txBody>
      <dsp:txXfrm>
        <a:off x="2849079" y="169367"/>
        <a:ext cx="806224" cy="806224"/>
      </dsp:txXfrm>
    </dsp:sp>
    <dsp:sp modelId="{D7F06F94-75D7-49AD-BC7A-39CA516852A9}">
      <dsp:nvSpPr>
        <dsp:cNvPr id="0" name=""/>
        <dsp:cNvSpPr/>
      </dsp:nvSpPr>
      <dsp:spPr>
        <a:xfrm>
          <a:off x="3922482" y="1974298"/>
          <a:ext cx="241402" cy="387658"/>
        </a:xfrm>
        <a:prstGeom prst="rightArrow">
          <a:avLst>
            <a:gd name="adj1" fmla="val 60000"/>
            <a:gd name="adj2" fmla="val 50000"/>
          </a:avLst>
        </a:prstGeom>
        <a:solidFill>
          <a:schemeClr val="accent4">
            <a:hueOff val="-1488257"/>
            <a:satOff val="8966"/>
            <a:lumOff val="719"/>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89000">
            <a:lnSpc>
              <a:spcPct val="90000"/>
            </a:lnSpc>
            <a:spcBef>
              <a:spcPct val="0"/>
            </a:spcBef>
            <a:spcAft>
              <a:spcPct val="35000"/>
            </a:spcAft>
          </a:pPr>
          <a:endParaRPr lang="zh-CN" altLang="en-US" sz="2000" kern="1200">
            <a:latin typeface="微软雅黑" panose="020B0503020204020204" pitchFamily="34" charset="-122"/>
            <a:ea typeface="微软雅黑" panose="020B0503020204020204" pitchFamily="34" charset="-122"/>
          </a:endParaRPr>
        </a:p>
      </dsp:txBody>
      <dsp:txXfrm>
        <a:off x="3922482" y="2051830"/>
        <a:ext cx="168981" cy="232594"/>
      </dsp:txXfrm>
    </dsp:sp>
    <dsp:sp modelId="{F67A7FBB-C325-47F0-8C9D-832E03BE367F}">
      <dsp:nvSpPr>
        <dsp:cNvPr id="0" name=""/>
        <dsp:cNvSpPr/>
      </dsp:nvSpPr>
      <dsp:spPr>
        <a:xfrm>
          <a:off x="4277753" y="1598041"/>
          <a:ext cx="1140172" cy="1140172"/>
        </a:xfrm>
        <a:prstGeom prst="ellipse">
          <a:avLst/>
        </a:prstGeom>
        <a:solidFill>
          <a:schemeClr val="accent4">
            <a:hueOff val="-1488257"/>
            <a:satOff val="8966"/>
            <a:lumOff val="71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r>
            <a:rPr lang="zh-CN" altLang="en-US" sz="2000" kern="1200" dirty="0" smtClean="0">
              <a:latin typeface="微软雅黑" panose="020B0503020204020204" pitchFamily="34" charset="-122"/>
              <a:ea typeface="微软雅黑" panose="020B0503020204020204" pitchFamily="34" charset="-122"/>
            </a:rPr>
            <a:t>配套资料</a:t>
          </a:r>
          <a:endParaRPr lang="zh-CN" altLang="en-US" sz="2000" kern="1200" dirty="0">
            <a:latin typeface="微软雅黑" panose="020B0503020204020204" pitchFamily="34" charset="-122"/>
            <a:ea typeface="微软雅黑" panose="020B0503020204020204" pitchFamily="34" charset="-122"/>
          </a:endParaRPr>
        </a:p>
      </dsp:txBody>
      <dsp:txXfrm>
        <a:off x="4444727" y="1765015"/>
        <a:ext cx="806224" cy="806224"/>
      </dsp:txXfrm>
    </dsp:sp>
    <dsp:sp modelId="{53023C1C-006F-4BA2-8F03-BB528BB96859}">
      <dsp:nvSpPr>
        <dsp:cNvPr id="0" name=""/>
        <dsp:cNvSpPr/>
      </dsp:nvSpPr>
      <dsp:spPr>
        <a:xfrm rot="5400000">
          <a:off x="3131490" y="2765290"/>
          <a:ext cx="241402" cy="387658"/>
        </a:xfrm>
        <a:prstGeom prst="rightArrow">
          <a:avLst>
            <a:gd name="adj1" fmla="val 60000"/>
            <a:gd name="adj2" fmla="val 50000"/>
          </a:avLst>
        </a:prstGeom>
        <a:solidFill>
          <a:schemeClr val="accent4">
            <a:hueOff val="-2976513"/>
            <a:satOff val="17933"/>
            <a:lumOff val="1437"/>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89000">
            <a:lnSpc>
              <a:spcPct val="90000"/>
            </a:lnSpc>
            <a:spcBef>
              <a:spcPct val="0"/>
            </a:spcBef>
            <a:spcAft>
              <a:spcPct val="35000"/>
            </a:spcAft>
          </a:pPr>
          <a:endParaRPr lang="zh-CN" altLang="en-US" sz="2000" kern="1200">
            <a:latin typeface="微软雅黑" panose="020B0503020204020204" pitchFamily="34" charset="-122"/>
            <a:ea typeface="微软雅黑" panose="020B0503020204020204" pitchFamily="34" charset="-122"/>
          </a:endParaRPr>
        </a:p>
      </dsp:txBody>
      <dsp:txXfrm>
        <a:off x="3167701" y="2806612"/>
        <a:ext cx="168981" cy="232594"/>
      </dsp:txXfrm>
    </dsp:sp>
    <dsp:sp modelId="{E3E6E2D9-9C5B-4030-974C-A97107559A9A}">
      <dsp:nvSpPr>
        <dsp:cNvPr id="0" name=""/>
        <dsp:cNvSpPr/>
      </dsp:nvSpPr>
      <dsp:spPr>
        <a:xfrm>
          <a:off x="2682105" y="3193689"/>
          <a:ext cx="1140172" cy="1140172"/>
        </a:xfrm>
        <a:prstGeom prst="ellipse">
          <a:avLst/>
        </a:prstGeom>
        <a:solidFill>
          <a:schemeClr val="accent4">
            <a:hueOff val="-2976513"/>
            <a:satOff val="17933"/>
            <a:lumOff val="1437"/>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r>
            <a:rPr lang="zh-CN" altLang="en-US" sz="2000" kern="1200" dirty="0" smtClean="0">
              <a:solidFill>
                <a:srgbClr val="FF0000"/>
              </a:solidFill>
              <a:latin typeface="微软雅黑" panose="020B0503020204020204" pitchFamily="34" charset="-122"/>
              <a:ea typeface="微软雅黑" panose="020B0503020204020204" pitchFamily="34" charset="-122"/>
            </a:rPr>
            <a:t>配套支撑</a:t>
          </a:r>
          <a:endParaRPr lang="zh-CN" altLang="en-US" sz="2000" kern="1200" dirty="0">
            <a:solidFill>
              <a:srgbClr val="FF0000"/>
            </a:solidFill>
            <a:latin typeface="微软雅黑" panose="020B0503020204020204" pitchFamily="34" charset="-122"/>
            <a:ea typeface="微软雅黑" panose="020B0503020204020204" pitchFamily="34" charset="-122"/>
          </a:endParaRPr>
        </a:p>
      </dsp:txBody>
      <dsp:txXfrm>
        <a:off x="2849079" y="3360663"/>
        <a:ext cx="806224" cy="806224"/>
      </dsp:txXfrm>
    </dsp:sp>
    <dsp:sp modelId="{65B82725-7D17-4121-A026-2628525F9D5F}">
      <dsp:nvSpPr>
        <dsp:cNvPr id="0" name=""/>
        <dsp:cNvSpPr/>
      </dsp:nvSpPr>
      <dsp:spPr>
        <a:xfrm rot="10800000">
          <a:off x="2340498" y="1974298"/>
          <a:ext cx="241402" cy="387658"/>
        </a:xfrm>
        <a:prstGeom prst="rightArrow">
          <a:avLst>
            <a:gd name="adj1" fmla="val 60000"/>
            <a:gd name="adj2" fmla="val 50000"/>
          </a:avLst>
        </a:prstGeom>
        <a:solidFill>
          <a:schemeClr val="accent4">
            <a:hueOff val="-4464770"/>
            <a:satOff val="26899"/>
            <a:lumOff val="2156"/>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89000">
            <a:lnSpc>
              <a:spcPct val="90000"/>
            </a:lnSpc>
            <a:spcBef>
              <a:spcPct val="0"/>
            </a:spcBef>
            <a:spcAft>
              <a:spcPct val="35000"/>
            </a:spcAft>
          </a:pPr>
          <a:endParaRPr lang="zh-CN" altLang="en-US" sz="2000" kern="1200">
            <a:latin typeface="微软雅黑" panose="020B0503020204020204" pitchFamily="34" charset="-122"/>
            <a:ea typeface="微软雅黑" panose="020B0503020204020204" pitchFamily="34" charset="-122"/>
          </a:endParaRPr>
        </a:p>
      </dsp:txBody>
      <dsp:txXfrm rot="10800000">
        <a:off x="2412919" y="2051830"/>
        <a:ext cx="168981" cy="232594"/>
      </dsp:txXfrm>
    </dsp:sp>
    <dsp:sp modelId="{B6A1B9CE-5F29-457C-8947-A866416EFA2C}">
      <dsp:nvSpPr>
        <dsp:cNvPr id="0" name=""/>
        <dsp:cNvSpPr/>
      </dsp:nvSpPr>
      <dsp:spPr>
        <a:xfrm>
          <a:off x="1086457" y="1598041"/>
          <a:ext cx="1140172" cy="1140172"/>
        </a:xfrm>
        <a:prstGeom prst="ellipse">
          <a:avLst/>
        </a:prstGeom>
        <a:solidFill>
          <a:schemeClr val="accent4">
            <a:hueOff val="-4464770"/>
            <a:satOff val="26899"/>
            <a:lumOff val="215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r>
            <a:rPr lang="zh-CN" altLang="en-US" sz="2000" kern="1200" dirty="0" smtClean="0">
              <a:latin typeface="微软雅黑" panose="020B0503020204020204" pitchFamily="34" charset="-122"/>
              <a:ea typeface="微软雅黑" panose="020B0503020204020204" pitchFamily="34" charset="-122"/>
            </a:rPr>
            <a:t>版本交付</a:t>
          </a:r>
          <a:endParaRPr lang="zh-CN" altLang="en-US" sz="2000" kern="1200" dirty="0">
            <a:latin typeface="微软雅黑" panose="020B0503020204020204" pitchFamily="34" charset="-122"/>
            <a:ea typeface="微软雅黑" panose="020B0503020204020204" pitchFamily="34" charset="-122"/>
          </a:endParaRPr>
        </a:p>
      </dsp:txBody>
      <dsp:txXfrm>
        <a:off x="1253431" y="1765015"/>
        <a:ext cx="806224" cy="806224"/>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490EBFF-0B7E-4732-A4F1-6C38AFD27DFD}">
      <dsp:nvSpPr>
        <dsp:cNvPr id="0" name=""/>
        <dsp:cNvSpPr/>
      </dsp:nvSpPr>
      <dsp:spPr>
        <a:xfrm>
          <a:off x="49109" y="1557971"/>
          <a:ext cx="1278057" cy="1221758"/>
        </a:xfrm>
        <a:prstGeom prst="roundRect">
          <a:avLst>
            <a:gd name="adj" fmla="val 10000"/>
          </a:avLst>
        </a:prstGeom>
        <a:solidFill>
          <a:schemeClr val="accent5">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100000"/>
            </a:lnSpc>
            <a:spcBef>
              <a:spcPct val="0"/>
            </a:spcBef>
            <a:spcAft>
              <a:spcPct val="35000"/>
            </a:spcAft>
          </a:pPr>
          <a:r>
            <a:rPr lang="zh-CN" altLang="en-US" sz="2000" b="1" kern="1200" dirty="0" smtClean="0">
              <a:latin typeface="微软雅黑" panose="020B0503020204020204" pitchFamily="34" charset="-122"/>
              <a:ea typeface="微软雅黑" panose="020B0503020204020204" pitchFamily="34" charset="-122"/>
            </a:rPr>
            <a:t>配套</a:t>
          </a:r>
          <a:endParaRPr lang="en-US" altLang="zh-CN" sz="2000" b="1" kern="1200" dirty="0" smtClean="0">
            <a:latin typeface="微软雅黑" panose="020B0503020204020204" pitchFamily="34" charset="-122"/>
            <a:ea typeface="微软雅黑" panose="020B0503020204020204" pitchFamily="34" charset="-122"/>
          </a:endParaRPr>
        </a:p>
        <a:p>
          <a:pPr lvl="0" algn="ctr" defTabSz="889000">
            <a:lnSpc>
              <a:spcPct val="100000"/>
            </a:lnSpc>
            <a:spcBef>
              <a:spcPct val="0"/>
            </a:spcBef>
            <a:spcAft>
              <a:spcPct val="35000"/>
            </a:spcAft>
          </a:pPr>
          <a:r>
            <a:rPr lang="zh-CN" altLang="en-US" sz="2000" b="1" kern="1200" dirty="0" smtClean="0">
              <a:latin typeface="微软雅黑" panose="020B0503020204020204" pitchFamily="34" charset="-122"/>
              <a:ea typeface="微软雅黑" panose="020B0503020204020204" pitchFamily="34" charset="-122"/>
            </a:rPr>
            <a:t>资料</a:t>
          </a:r>
          <a:endParaRPr lang="zh-CN" altLang="en-US" sz="2000" b="1" kern="1200" dirty="0">
            <a:latin typeface="微软雅黑" panose="020B0503020204020204" pitchFamily="34" charset="-122"/>
            <a:ea typeface="微软雅黑" panose="020B0503020204020204" pitchFamily="34" charset="-122"/>
          </a:endParaRPr>
        </a:p>
      </dsp:txBody>
      <dsp:txXfrm>
        <a:off x="84893" y="1593755"/>
        <a:ext cx="1206489" cy="1150190"/>
      </dsp:txXfrm>
    </dsp:sp>
    <dsp:sp modelId="{0963FFB7-D600-403B-AB5A-2ED92AB4645A}">
      <dsp:nvSpPr>
        <dsp:cNvPr id="0" name=""/>
        <dsp:cNvSpPr/>
      </dsp:nvSpPr>
      <dsp:spPr>
        <a:xfrm rot="18289469">
          <a:off x="1094534" y="1703420"/>
          <a:ext cx="1084695" cy="40429"/>
        </a:xfrm>
        <a:custGeom>
          <a:avLst/>
          <a:gdLst/>
          <a:ahLst/>
          <a:cxnLst/>
          <a:rect l="0" t="0" r="0" b="0"/>
          <a:pathLst>
            <a:path>
              <a:moveTo>
                <a:pt x="0" y="20214"/>
              </a:moveTo>
              <a:lnTo>
                <a:pt x="1084695" y="20214"/>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b="1" kern="1200">
            <a:latin typeface="微软雅黑" panose="020B0503020204020204" pitchFamily="34" charset="-122"/>
            <a:ea typeface="微软雅黑" panose="020B0503020204020204" pitchFamily="34" charset="-122"/>
          </a:endParaRPr>
        </a:p>
      </dsp:txBody>
      <dsp:txXfrm>
        <a:off x="1609765" y="1696517"/>
        <a:ext cx="54234" cy="54234"/>
      </dsp:txXfrm>
    </dsp:sp>
    <dsp:sp modelId="{0D227774-EBAD-450C-89FF-90840A71E324}">
      <dsp:nvSpPr>
        <dsp:cNvPr id="0" name=""/>
        <dsp:cNvSpPr/>
      </dsp:nvSpPr>
      <dsp:spPr>
        <a:xfrm>
          <a:off x="1946598" y="891274"/>
          <a:ext cx="1548578" cy="774289"/>
        </a:xfrm>
        <a:prstGeom prst="roundRect">
          <a:avLst>
            <a:gd name="adj" fmla="val 10000"/>
          </a:avLst>
        </a:prstGeom>
        <a:solidFill>
          <a:srgbClr val="88AB2E"/>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b="1" kern="1200" dirty="0" smtClean="0">
              <a:latin typeface="微软雅黑" panose="020B0503020204020204" pitchFamily="34" charset="-122"/>
              <a:ea typeface="微软雅黑" panose="020B0503020204020204" pitchFamily="34" charset="-122"/>
            </a:rPr>
            <a:t>产品</a:t>
          </a:r>
          <a:endParaRPr lang="zh-CN" altLang="en-US" sz="2000" b="1" kern="1200" dirty="0">
            <a:latin typeface="微软雅黑" panose="020B0503020204020204" pitchFamily="34" charset="-122"/>
            <a:ea typeface="微软雅黑" panose="020B0503020204020204" pitchFamily="34" charset="-122"/>
          </a:endParaRPr>
        </a:p>
      </dsp:txBody>
      <dsp:txXfrm>
        <a:off x="1969276" y="913952"/>
        <a:ext cx="1503222" cy="728933"/>
      </dsp:txXfrm>
    </dsp:sp>
    <dsp:sp modelId="{BB230D5D-09FF-4097-950A-F3E4901C8104}">
      <dsp:nvSpPr>
        <dsp:cNvPr id="0" name=""/>
        <dsp:cNvSpPr/>
      </dsp:nvSpPr>
      <dsp:spPr>
        <a:xfrm rot="18289469">
          <a:off x="3262544" y="812987"/>
          <a:ext cx="1084695" cy="40429"/>
        </a:xfrm>
        <a:custGeom>
          <a:avLst/>
          <a:gdLst/>
          <a:ahLst/>
          <a:cxnLst/>
          <a:rect l="0" t="0" r="0" b="0"/>
          <a:pathLst>
            <a:path>
              <a:moveTo>
                <a:pt x="0" y="20214"/>
              </a:moveTo>
              <a:lnTo>
                <a:pt x="1084695" y="20214"/>
              </a:lnTo>
            </a:path>
          </a:pathLst>
        </a:cu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b="1" kern="1200">
            <a:latin typeface="微软雅黑" panose="020B0503020204020204" pitchFamily="34" charset="-122"/>
            <a:ea typeface="微软雅黑" panose="020B0503020204020204" pitchFamily="34" charset="-122"/>
          </a:endParaRPr>
        </a:p>
      </dsp:txBody>
      <dsp:txXfrm>
        <a:off x="3777774" y="806085"/>
        <a:ext cx="54234" cy="54234"/>
      </dsp:txXfrm>
    </dsp:sp>
    <dsp:sp modelId="{EF6BBC14-FF0C-4845-A371-EE82236F0712}">
      <dsp:nvSpPr>
        <dsp:cNvPr id="0" name=""/>
        <dsp:cNvSpPr/>
      </dsp:nvSpPr>
      <dsp:spPr>
        <a:xfrm>
          <a:off x="4114607" y="841"/>
          <a:ext cx="1548578" cy="77428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b="1" kern="1200" dirty="0" smtClean="0">
              <a:latin typeface="微软雅黑" panose="020B0503020204020204" pitchFamily="34" charset="-122"/>
              <a:ea typeface="微软雅黑" panose="020B0503020204020204" pitchFamily="34" charset="-122"/>
            </a:rPr>
            <a:t>销售配套</a:t>
          </a:r>
          <a:endParaRPr lang="zh-CN" altLang="en-US" sz="2000" b="1" kern="1200" dirty="0">
            <a:latin typeface="微软雅黑" panose="020B0503020204020204" pitchFamily="34" charset="-122"/>
            <a:ea typeface="微软雅黑" panose="020B0503020204020204" pitchFamily="34" charset="-122"/>
          </a:endParaRPr>
        </a:p>
      </dsp:txBody>
      <dsp:txXfrm>
        <a:off x="4137285" y="23519"/>
        <a:ext cx="1503222" cy="728933"/>
      </dsp:txXfrm>
    </dsp:sp>
    <dsp:sp modelId="{FDB7DD14-CF1C-4FB9-9D1A-F29DC61071E2}">
      <dsp:nvSpPr>
        <dsp:cNvPr id="0" name=""/>
        <dsp:cNvSpPr/>
      </dsp:nvSpPr>
      <dsp:spPr>
        <a:xfrm>
          <a:off x="3495176" y="1258203"/>
          <a:ext cx="619431" cy="40429"/>
        </a:xfrm>
        <a:custGeom>
          <a:avLst/>
          <a:gdLst/>
          <a:ahLst/>
          <a:cxnLst/>
          <a:rect l="0" t="0" r="0" b="0"/>
          <a:pathLst>
            <a:path>
              <a:moveTo>
                <a:pt x="0" y="20214"/>
              </a:moveTo>
              <a:lnTo>
                <a:pt x="619431" y="20214"/>
              </a:lnTo>
            </a:path>
          </a:pathLst>
        </a:cu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3789406" y="1262932"/>
        <a:ext cx="30971" cy="30971"/>
      </dsp:txXfrm>
    </dsp:sp>
    <dsp:sp modelId="{65D043E5-EBF0-43F2-B0F8-FE51B858FDC1}">
      <dsp:nvSpPr>
        <dsp:cNvPr id="0" name=""/>
        <dsp:cNvSpPr/>
      </dsp:nvSpPr>
      <dsp:spPr>
        <a:xfrm>
          <a:off x="4114607" y="891274"/>
          <a:ext cx="1548578" cy="774289"/>
        </a:xfrm>
        <a:prstGeom prst="roundRect">
          <a:avLst>
            <a:gd name="adj" fmla="val 10000"/>
          </a:avLst>
        </a:prstGeom>
        <a:solidFill>
          <a:schemeClr val="tx1">
            <a:lumMod val="50000"/>
            <a:lumOff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b="1" kern="1200" dirty="0" smtClean="0">
              <a:latin typeface="微软雅黑" panose="020B0503020204020204" pitchFamily="34" charset="-122"/>
              <a:ea typeface="微软雅黑" panose="020B0503020204020204" pitchFamily="34" charset="-122"/>
            </a:rPr>
            <a:t>生产配套</a:t>
          </a:r>
          <a:endParaRPr lang="zh-CN" altLang="en-US" sz="2000" b="1" kern="1200" dirty="0">
            <a:latin typeface="微软雅黑" panose="020B0503020204020204" pitchFamily="34" charset="-122"/>
            <a:ea typeface="微软雅黑" panose="020B0503020204020204" pitchFamily="34" charset="-122"/>
          </a:endParaRPr>
        </a:p>
      </dsp:txBody>
      <dsp:txXfrm>
        <a:off x="4137285" y="913952"/>
        <a:ext cx="1503222" cy="728933"/>
      </dsp:txXfrm>
    </dsp:sp>
    <dsp:sp modelId="{3B43837C-0FF6-41A0-87C5-9DFC122F08E3}">
      <dsp:nvSpPr>
        <dsp:cNvPr id="0" name=""/>
        <dsp:cNvSpPr/>
      </dsp:nvSpPr>
      <dsp:spPr>
        <a:xfrm rot="3310531">
          <a:off x="3262544" y="1703420"/>
          <a:ext cx="1084695" cy="40429"/>
        </a:xfrm>
        <a:custGeom>
          <a:avLst/>
          <a:gdLst/>
          <a:ahLst/>
          <a:cxnLst/>
          <a:rect l="0" t="0" r="0" b="0"/>
          <a:pathLst>
            <a:path>
              <a:moveTo>
                <a:pt x="0" y="20214"/>
              </a:moveTo>
              <a:lnTo>
                <a:pt x="1084695" y="20214"/>
              </a:lnTo>
            </a:path>
          </a:pathLst>
        </a:cu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b="1" kern="1200">
            <a:latin typeface="微软雅黑" panose="020B0503020204020204" pitchFamily="34" charset="-122"/>
            <a:ea typeface="微软雅黑" panose="020B0503020204020204" pitchFamily="34" charset="-122"/>
          </a:endParaRPr>
        </a:p>
      </dsp:txBody>
      <dsp:txXfrm>
        <a:off x="3777774" y="1696517"/>
        <a:ext cx="54234" cy="54234"/>
      </dsp:txXfrm>
    </dsp:sp>
    <dsp:sp modelId="{68CE09BD-1357-4248-9907-EA67053BA94B}">
      <dsp:nvSpPr>
        <dsp:cNvPr id="0" name=""/>
        <dsp:cNvSpPr/>
      </dsp:nvSpPr>
      <dsp:spPr>
        <a:xfrm>
          <a:off x="4114607" y="1781706"/>
          <a:ext cx="1548578" cy="77428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b="1" kern="1200" dirty="0" smtClean="0">
              <a:latin typeface="微软雅黑" panose="020B0503020204020204" pitchFamily="34" charset="-122"/>
              <a:ea typeface="微软雅黑" panose="020B0503020204020204" pitchFamily="34" charset="-122"/>
            </a:rPr>
            <a:t>客户配套</a:t>
          </a:r>
          <a:endParaRPr lang="zh-CN" altLang="en-US" sz="2000" b="1" kern="1200" dirty="0">
            <a:latin typeface="微软雅黑" panose="020B0503020204020204" pitchFamily="34" charset="-122"/>
            <a:ea typeface="微软雅黑" panose="020B0503020204020204" pitchFamily="34" charset="-122"/>
          </a:endParaRPr>
        </a:p>
      </dsp:txBody>
      <dsp:txXfrm>
        <a:off x="4137285" y="1804384"/>
        <a:ext cx="1503222" cy="728933"/>
      </dsp:txXfrm>
    </dsp:sp>
    <dsp:sp modelId="{D9E553C9-4CF0-4DC2-83D6-30E72B22EBB5}">
      <dsp:nvSpPr>
        <dsp:cNvPr id="0" name=""/>
        <dsp:cNvSpPr/>
      </dsp:nvSpPr>
      <dsp:spPr>
        <a:xfrm rot="3310531">
          <a:off x="1094534" y="2593852"/>
          <a:ext cx="1084695" cy="40429"/>
        </a:xfrm>
        <a:custGeom>
          <a:avLst/>
          <a:gdLst/>
          <a:ahLst/>
          <a:cxnLst/>
          <a:rect l="0" t="0" r="0" b="0"/>
          <a:pathLst>
            <a:path>
              <a:moveTo>
                <a:pt x="0" y="20214"/>
              </a:moveTo>
              <a:lnTo>
                <a:pt x="1084695" y="20214"/>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b="1" kern="1200">
            <a:latin typeface="微软雅黑" panose="020B0503020204020204" pitchFamily="34" charset="-122"/>
            <a:ea typeface="微软雅黑" panose="020B0503020204020204" pitchFamily="34" charset="-122"/>
          </a:endParaRPr>
        </a:p>
      </dsp:txBody>
      <dsp:txXfrm>
        <a:off x="1609765" y="2586950"/>
        <a:ext cx="54234" cy="54234"/>
      </dsp:txXfrm>
    </dsp:sp>
    <dsp:sp modelId="{12F79E28-FF5C-4493-931D-7600D1275AC8}">
      <dsp:nvSpPr>
        <dsp:cNvPr id="0" name=""/>
        <dsp:cNvSpPr/>
      </dsp:nvSpPr>
      <dsp:spPr>
        <a:xfrm>
          <a:off x="1946598" y="2672139"/>
          <a:ext cx="1548578" cy="774289"/>
        </a:xfrm>
        <a:prstGeom prst="roundRect">
          <a:avLst>
            <a:gd name="adj" fmla="val 10000"/>
          </a:avLst>
        </a:prstGeom>
        <a:solidFill>
          <a:srgbClr val="88AB2E"/>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b="1" kern="1200" dirty="0" smtClean="0">
              <a:latin typeface="微软雅黑" panose="020B0503020204020204" pitchFamily="34" charset="-122"/>
              <a:ea typeface="微软雅黑" panose="020B0503020204020204" pitchFamily="34" charset="-122"/>
            </a:rPr>
            <a:t>工程</a:t>
          </a:r>
          <a:endParaRPr lang="zh-CN" altLang="en-US" sz="2000" b="1" kern="1200" dirty="0">
            <a:latin typeface="微软雅黑" panose="020B0503020204020204" pitchFamily="34" charset="-122"/>
            <a:ea typeface="微软雅黑" panose="020B0503020204020204" pitchFamily="34" charset="-122"/>
          </a:endParaRPr>
        </a:p>
      </dsp:txBody>
      <dsp:txXfrm>
        <a:off x="1969276" y="2694817"/>
        <a:ext cx="1503222" cy="728933"/>
      </dsp:txXfrm>
    </dsp:sp>
    <dsp:sp modelId="{05CAC828-D011-47CB-A651-EFB589ABCA78}">
      <dsp:nvSpPr>
        <dsp:cNvPr id="0" name=""/>
        <dsp:cNvSpPr/>
      </dsp:nvSpPr>
      <dsp:spPr>
        <a:xfrm>
          <a:off x="3495176" y="3039068"/>
          <a:ext cx="619431" cy="40429"/>
        </a:xfrm>
        <a:custGeom>
          <a:avLst/>
          <a:gdLst/>
          <a:ahLst/>
          <a:cxnLst/>
          <a:rect l="0" t="0" r="0" b="0"/>
          <a:pathLst>
            <a:path>
              <a:moveTo>
                <a:pt x="0" y="20214"/>
              </a:moveTo>
              <a:lnTo>
                <a:pt x="619431" y="20214"/>
              </a:lnTo>
            </a:path>
          </a:pathLst>
        </a:cu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b="1" kern="1200">
            <a:latin typeface="微软雅黑" panose="020B0503020204020204" pitchFamily="34" charset="-122"/>
            <a:ea typeface="微软雅黑" panose="020B0503020204020204" pitchFamily="34" charset="-122"/>
          </a:endParaRPr>
        </a:p>
      </dsp:txBody>
      <dsp:txXfrm>
        <a:off x="3789406" y="3043798"/>
        <a:ext cx="30971" cy="30971"/>
      </dsp:txXfrm>
    </dsp:sp>
    <dsp:sp modelId="{328BAAE4-E45B-4F9B-A125-D6D550C0B600}">
      <dsp:nvSpPr>
        <dsp:cNvPr id="0" name=""/>
        <dsp:cNvSpPr/>
      </dsp:nvSpPr>
      <dsp:spPr>
        <a:xfrm>
          <a:off x="4114607" y="2672139"/>
          <a:ext cx="1548578" cy="77428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b="1" kern="1200" dirty="0" smtClean="0">
              <a:latin typeface="微软雅黑" panose="020B0503020204020204" pitchFamily="34" charset="-122"/>
              <a:ea typeface="微软雅黑" panose="020B0503020204020204" pitchFamily="34" charset="-122"/>
            </a:rPr>
            <a:t>交付配套</a:t>
          </a:r>
          <a:endParaRPr lang="zh-CN" altLang="en-US" sz="2000" b="1" kern="1200" dirty="0">
            <a:latin typeface="微软雅黑" panose="020B0503020204020204" pitchFamily="34" charset="-122"/>
            <a:ea typeface="微软雅黑" panose="020B0503020204020204" pitchFamily="34" charset="-122"/>
          </a:endParaRPr>
        </a:p>
      </dsp:txBody>
      <dsp:txXfrm>
        <a:off x="4137285" y="2694817"/>
        <a:ext cx="1503222" cy="728933"/>
      </dsp:txXfrm>
    </dsp:sp>
  </dsp:spTree>
</dsp:drawing>
</file>

<file path=ppt/diagrams/layout1.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layout5.xml><?xml version="1.0" encoding="utf-8"?>
<dgm:layoutDef xmlns:dgm="http://schemas.openxmlformats.org/drawingml/2006/diagram" xmlns:a="http://schemas.openxmlformats.org/drawingml/2006/main" uniqueId="urn:microsoft.com/office/officeart/2005/8/layout/arrow2">
  <dgm:title val=""/>
  <dgm:desc val=""/>
  <dgm:catLst>
    <dgm:cat type="process" pri="2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arrowDiagram">
    <dgm:varLst>
      <dgm:chMax val="5"/>
      <dgm:dir/>
      <dgm:resizeHandles val="exact"/>
    </dgm:varLst>
    <dgm:alg type="composite">
      <dgm:param type="ar" val="1.6"/>
    </dgm:alg>
    <dgm:shape xmlns:r="http://schemas.openxmlformats.org/officeDocument/2006/relationships" r:blip="">
      <dgm:adjLst/>
    </dgm:shape>
    <dgm:presOf/>
    <dgm:constrLst>
      <dgm:constr type="l" for="ch" forName="arrow"/>
      <dgm:constr type="t" for="ch" forName="arrow"/>
      <dgm:constr type="w" for="ch" forName="arrow" refType="w"/>
      <dgm:constr type="h" for="ch" forName="arrow" refType="h"/>
      <dgm:constr type="ctrX" for="ch" forName="arrowDiagram1" refType="w" fact="0.5"/>
      <dgm:constr type="ctrY" for="ch" forName="arrowDiagram1" refType="h" fact="0.5"/>
      <dgm:constr type="w" for="ch" forName="arrowDiagram1" refType="w"/>
      <dgm:constr type="h" for="ch" forName="arrowDiagram1" refType="h"/>
      <dgm:constr type="ctrX" for="ch" forName="arrowDiagram2" refType="w" fact="0.5"/>
      <dgm:constr type="ctrY" for="ch" forName="arrowDiagram2" refType="h" fact="0.5"/>
      <dgm:constr type="w" for="ch" forName="arrowDiagram2" refType="w"/>
      <dgm:constr type="h" for="ch" forName="arrowDiagram2" refType="h"/>
      <dgm:constr type="ctrX" for="ch" forName="arrowDiagram3" refType="w" fact="0.5"/>
      <dgm:constr type="ctrY" for="ch" forName="arrowDiagram3" refType="h" fact="0.5"/>
      <dgm:constr type="w" for="ch" forName="arrowDiagram3" refType="w"/>
      <dgm:constr type="h" for="ch" forName="arrowDiagram3" refType="h"/>
      <dgm:constr type="ctrX" for="ch" forName="arrowDiagram4" refType="w" fact="0.5"/>
      <dgm:constr type="ctrY" for="ch" forName="arrowDiagram4" refType="h" fact="0.5"/>
      <dgm:constr type="w" for="ch" forName="arrowDiagram4" refType="w"/>
      <dgm:constr type="h" for="ch" forName="arrowDiagram4" refType="h"/>
      <dgm:constr type="ctrX" for="ch" forName="arrowDiagram5" refType="w" fact="0.5"/>
      <dgm:constr type="ctrY" for="ch" forName="arrowDiagram5" refType="h" fact="0.5"/>
      <dgm:constr type="w" for="ch" forName="arrowDiagram5" refType="w"/>
      <dgm:constr type="h" for="ch" forName="arrowDiagram5" refType="h"/>
    </dgm:constrLst>
    <dgm:ruleLst/>
    <dgm:choose name="Name0">
      <dgm:if name="Name1" axis="ch" ptType="node" func="cnt" op="gte" val="1">
        <dgm:layoutNode name="arrow" styleLbl="bgShp">
          <dgm:alg type="sp"/>
          <dgm:shape xmlns:r="http://schemas.openxmlformats.org/officeDocument/2006/relationships" type="swooshArrow" r:blip="">
            <dgm:adjLst>
              <dgm:adj idx="2" val="0.25"/>
            </dgm:adjLst>
          </dgm:shape>
          <dgm:presOf/>
          <dgm:constrLst/>
          <dgm:ruleLst/>
        </dgm:layoutNode>
        <dgm:choose name="Name2">
          <dgm:if name="Name3" axis="ch" ptType="node" func="cnt" op="lt" val="1"/>
          <dgm:if name="Name4" axis="ch" ptType="node" func="cnt" op="equ" val="1">
            <dgm:layoutNode name="arrowDiagram1">
              <dgm:varLst>
                <dgm:bulletEnabled val="1"/>
              </dgm:varLst>
              <dgm:alg type="composite">
                <dgm:param type="vertAlign" val="none"/>
                <dgm:param type="horzAlign" val="none"/>
              </dgm:alg>
              <dgm:shape xmlns:r="http://schemas.openxmlformats.org/officeDocument/2006/relationships" r:blip="">
                <dgm:adjLst/>
              </dgm:shape>
              <dgm:presOf/>
              <dgm:constrLst>
                <dgm:constr type="ctrX" for="ch" forName="bullet1" refType="w" fact="0.8"/>
                <dgm:constr type="ctrY" for="ch" forName="bullet1" refType="h" fact="0.262"/>
                <dgm:constr type="w" for="ch" forName="bullet1" refType="w" fact="0.074"/>
                <dgm:constr type="h" for="ch" forName="bullet1" refType="w" refFor="ch" refForName="bullet1"/>
                <dgm:constr type="r" for="ch" forName="textBox1" refType="ctrX" refFor="ch" refForName="bullet1"/>
                <dgm:constr type="t" for="ch" forName="textBox1" refType="ctrY" refFor="ch" refForName="bullet1"/>
                <dgm:constr type="w" for="ch" forName="textBox1" refType="w" fact="0.4"/>
                <dgm:constr type="h" for="ch" forName="textBox1" refType="h" fact="0.738"/>
                <dgm:constr type="userA" refType="h" refFor="ch" refForName="bullet1" fact="0.53"/>
                <dgm:constr type="rMarg" for="ch" forName="textBox1" refType="userA" fact="2.834"/>
                <dgm:constr type="primFontSz" for="ch" ptType="node" op="equ" val="65"/>
              </dgm:constrLst>
              <dgm:ruleLst/>
              <dgm:forEach name="Name5" axis="ch" ptType="node" cnt="1">
                <dgm:layoutNode name="bullet1" styleLbl="node1">
                  <dgm:alg type="sp"/>
                  <dgm:shape xmlns:r="http://schemas.openxmlformats.org/officeDocument/2006/relationships" type="ellipse" r:blip="">
                    <dgm:adjLst/>
                  </dgm:shape>
                  <dgm:presOf/>
                  <dgm:constrLst/>
                  <dgm:ruleLst/>
                </dgm:layoutNode>
                <dgm:layoutNode name="textBox1" styleLbl="revTx">
                  <dgm:varLst>
                    <dgm:bulletEnabled val="1"/>
                  </dgm:varLst>
                  <dgm:alg type="tx">
                    <dgm:param type="txAnchorVert" val="t"/>
                    <dgm:param type="parTxLTRAlign" val="r"/>
                    <dgm:param type="parTxRTLAlign" val="r"/>
                  </dgm:alg>
                  <dgm:shape xmlns:r="http://schemas.openxmlformats.org/officeDocument/2006/relationships" type="round2DiagRect" r:blip="">
                    <dgm:adjLst/>
                  </dgm:shape>
                  <dgm:presOf axis="desOrSelf" ptType="node"/>
                  <dgm:constrLst>
                    <dgm:constr type="lMarg"/>
                    <dgm:constr type="tMarg"/>
                    <dgm:constr type="bMarg"/>
                  </dgm:constrLst>
                  <dgm:ruleLst>
                    <dgm:rule type="primFontSz" val="5" fact="NaN" max="NaN"/>
                  </dgm:ruleLst>
                </dgm:layoutNode>
              </dgm:forEach>
            </dgm:layoutNode>
          </dgm:if>
          <dgm:if name="Name6" axis="ch" ptType="node" func="cnt" op="equ" val="2">
            <dgm:layoutNode name="arrowDiagram2">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ctrX" for="ch" forName="bullet2a" refType="w" fact="0.25"/>
                    <dgm:constr type="ctrY" for="ch" forName="bullet2a" refType="h" fact="0.573"/>
                    <dgm:constr type="w" for="ch" forName="bullet2a" refType="w" fact="0.035"/>
                    <dgm:constr type="h" for="ch" forName="bullet2a" refType="w" refFor="ch" refForName="bullet2a"/>
                    <dgm:constr type="l" for="ch" forName="textBox2a" refType="ctrX" refFor="ch" refForName="bullet2a"/>
                    <dgm:constr type="t" for="ch" forName="textBox2a" refType="ctrY" refFor="ch" refForName="bullet2a"/>
                    <dgm:constr type="w" for="ch" forName="textBox2a" refType="w" fact="0.325"/>
                    <dgm:constr type="h" for="ch" forName="textBox2a" refType="h" fact="0.427"/>
                    <dgm:constr type="userA" refType="h" refFor="ch" refForName="bullet2a" fact="0.53"/>
                    <dgm:constr type="l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l" for="ch" forName="textBox2b" refType="ctrX" refFor="ch" refForName="bullet2b"/>
                    <dgm:constr type="t" for="ch" forName="textBox2b" refType="ctrY" refFor="ch" refForName="bullet2b"/>
                    <dgm:constr type="w" for="ch" forName="textBox2b" refType="w" fact="0.325"/>
                    <dgm:constr type="h" for="ch" forName="textBox2b" refType="h" fact="0.662"/>
                    <dgm:constr type="userB" refType="h" refFor="ch" refForName="bullet2b" fact="0.53"/>
                    <dgm:constr type="lMarg" for="ch" forName="textBox2b" refType="userB" fact="2.834"/>
                    <dgm:constr type="primFontSz" for="ch" ptType="node" op="equ" val="65"/>
                  </dgm:constrLst>
                </dgm:if>
                <dgm:else name="Name9">
                  <dgm:constrLst>
                    <dgm:constr type="ctrX" for="ch" forName="bullet2a" refType="w" fact="0.25"/>
                    <dgm:constr type="ctrY" for="ch" forName="bullet2a" refType="h" fact="0.573"/>
                    <dgm:constr type="w" for="ch" forName="bullet2a" refType="w" fact="0.035"/>
                    <dgm:constr type="h" for="ch" forName="bullet2a" refType="w" refFor="ch" refForName="bullet2a"/>
                    <dgm:constr type="r" for="ch" forName="textBox2a" refType="ctrX" refFor="ch" refForName="bullet2a"/>
                    <dgm:constr type="b" for="ch" forName="textBox2a" refType="ctrY" refFor="ch" refForName="bullet2a"/>
                    <dgm:constr type="w" for="ch" forName="textBox2a" refType="w" fact="0.25"/>
                    <dgm:constr type="h" for="ch" forName="textBox2a" refType="h" fact="0.573"/>
                    <dgm:constr type="userA" refType="h" refFor="ch" refForName="bullet2a" fact="0.53"/>
                    <dgm:constr type="r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r" for="ch" forName="textBox2b" refType="ctrX" refFor="ch" refForName="bullet2b"/>
                    <dgm:constr type="b" for="ch" forName="textBox2b" refType="ctrY" refFor="ch" refForName="bullet2b"/>
                    <dgm:constr type="w" for="ch" forName="textBox2b" refType="w" fact="0.28"/>
                    <dgm:constr type="h" for="ch" forName="textBox2b" refType="h" fact="0.338"/>
                    <dgm:constr type="userB" refType="h" refFor="ch" refForName="bullet2b" fact="0.53"/>
                    <dgm:constr type="rMarg" for="ch" forName="textBox2b" refType="userB" fact="2.834"/>
                    <dgm:constr type="primFontSz" for="ch" ptType="node" op="equ" val="65"/>
                  </dgm:constrLst>
                </dgm:else>
              </dgm:choose>
              <dgm:ruleLst/>
              <dgm:forEach name="Name10" axis="ch" ptType="node" cnt="1">
                <dgm:layoutNode name="bullet2a" styleLbl="node1">
                  <dgm:alg type="sp"/>
                  <dgm:shape xmlns:r="http://schemas.openxmlformats.org/officeDocument/2006/relationships" type="ellipse" r:blip="">
                    <dgm:adjLst/>
                  </dgm:shape>
                  <dgm:presOf/>
                  <dgm:constrLst/>
                  <dgm:ruleLst/>
                </dgm:layoutNode>
                <dgm:layoutNode name="textBox2a" styleLbl="revTx">
                  <dgm:varLst>
                    <dgm:bulletEnabled val="1"/>
                  </dgm:varLst>
                  <dgm:choose name="Name11">
                    <dgm:if name="Name12" func="var" arg="dir" op="equ" val="norm">
                      <dgm:choose name="Name13">
                        <dgm:if name="Name14" axis="root des" ptType="all node" func="maxDepth" op="gt" val="1">
                          <dgm:alg type="tx">
                            <dgm:param type="txAnchorVert" val="t"/>
                            <dgm:param type="parTxLTRAlign" val="l"/>
                            <dgm:param type="parTxRTLAlign" val="r"/>
                          </dgm:alg>
                        </dgm:if>
                        <dgm:else name="Name15">
                          <dgm:alg type="tx">
                            <dgm:param type="txAnchorVert" val="t"/>
                            <dgm:param type="parTxLTRAlign" val="l"/>
                            <dgm:param type="parTxRTLAlign" val="l"/>
                          </dgm:alg>
                        </dgm:else>
                      </dgm:choose>
                    </dgm:if>
                    <dgm:else name="Name16">
                      <dgm:choose name="Name17">
                        <dgm:if name="Name18" axis="root des" ptType="all node" func="maxDepth" op="gt" val="1">
                          <dgm:alg type="tx">
                            <dgm:param type="txAnchorVert" val="b"/>
                            <dgm:param type="txAnchorVertCh" val="b"/>
                            <dgm:param type="parTxLTRAlign" val="l"/>
                            <dgm:param type="parTxRTLAlign" val="r"/>
                          </dgm:alg>
                        </dgm:if>
                        <dgm:else name="Name1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
                    <dgm:if name="Name21" func="var" arg="dir" op="equ" val="norm">
                      <dgm:constrLst>
                        <dgm:constr type="rMarg"/>
                        <dgm:constr type="tMarg"/>
                        <dgm:constr type="bMarg"/>
                      </dgm:constrLst>
                    </dgm:if>
                    <dgm:else name="Name22">
                      <dgm:constrLst>
                        <dgm:constr type="lMarg"/>
                        <dgm:constr type="tMarg"/>
                        <dgm:constr type="bMarg"/>
                      </dgm:constrLst>
                    </dgm:else>
                  </dgm:choose>
                  <dgm:ruleLst>
                    <dgm:rule type="primFontSz" val="5" fact="NaN" max="NaN"/>
                  </dgm:ruleLst>
                </dgm:layoutNode>
              </dgm:forEach>
              <dgm:forEach name="Name23" axis="ch" ptType="node" st="2" cnt="1">
                <dgm:layoutNode name="bullet2b" styleLbl="node1">
                  <dgm:alg type="sp"/>
                  <dgm:shape xmlns:r="http://schemas.openxmlformats.org/officeDocument/2006/relationships" type="ellipse" r:blip="">
                    <dgm:adjLst/>
                  </dgm:shape>
                  <dgm:presOf/>
                  <dgm:constrLst/>
                  <dgm:ruleLst/>
                </dgm:layoutNode>
                <dgm:layoutNode name="textBox2b" styleLbl="revTx">
                  <dgm:varLst>
                    <dgm:bulletEnabled val="1"/>
                  </dgm:varLst>
                  <dgm:choose name="Name24">
                    <dgm:if name="Name25" func="var" arg="dir" op="equ" val="norm">
                      <dgm:choose name="Name26">
                        <dgm:if name="Name27" axis="root des" ptType="all node" func="maxDepth" op="gt" val="1">
                          <dgm:alg type="tx">
                            <dgm:param type="txAnchorVert" val="t"/>
                            <dgm:param type="parTxLTRAlign" val="l"/>
                            <dgm:param type="parTxRTLAlign" val="r"/>
                          </dgm:alg>
                        </dgm:if>
                        <dgm:else name="Name28">
                          <dgm:alg type="tx">
                            <dgm:param type="txAnchorVert" val="t"/>
                            <dgm:param type="parTxLTRAlign" val="l"/>
                            <dgm:param type="parTxRTLAlign" val="l"/>
                          </dgm:alg>
                        </dgm:else>
                      </dgm:choose>
                    </dgm:if>
                    <dgm:else name="Name29">
                      <dgm:choose name="Name30">
                        <dgm:if name="Name31" axis="root des" ptType="all node" func="maxDepth" op="gt" val="1">
                          <dgm:alg type="tx">
                            <dgm:param type="txAnchorVert" val="b"/>
                            <dgm:param type="txAnchorVertCh" val="b"/>
                            <dgm:param type="parTxLTRAlign" val="l"/>
                            <dgm:param type="parTxRTLAlign" val="r"/>
                          </dgm:alg>
                        </dgm:if>
                        <dgm:else name="Name3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33">
                    <dgm:if name="Name34" func="var" arg="dir" op="equ" val="norm">
                      <dgm:constrLst>
                        <dgm:constr type="rMarg"/>
                        <dgm:constr type="tMarg"/>
                        <dgm:constr type="bMarg"/>
                      </dgm:constrLst>
                    </dgm:if>
                    <dgm:else name="Name35">
                      <dgm:constrLst>
                        <dgm:constr type="lMarg"/>
                        <dgm:constr type="tMarg"/>
                        <dgm:constr type="bMarg"/>
                      </dgm:constrLst>
                    </dgm:else>
                  </dgm:choose>
                  <dgm:ruleLst>
                    <dgm:rule type="primFontSz" val="5" fact="NaN" max="NaN"/>
                  </dgm:ruleLst>
                </dgm:layoutNode>
              </dgm:forEach>
            </dgm:layoutNode>
          </dgm:if>
          <dgm:if name="Name36" axis="ch" ptType="node" func="cnt" op="equ" val="3">
            <dgm:layoutNode name="arrowDiagram3">
              <dgm:alg type="composite">
                <dgm:param type="vertAlign" val="none"/>
                <dgm:param type="horzAlign" val="none"/>
              </dgm:alg>
              <dgm:shape xmlns:r="http://schemas.openxmlformats.org/officeDocument/2006/relationships" r:blip="">
                <dgm:adjLst/>
              </dgm:shape>
              <dgm:presOf/>
              <dgm:choose name="Name37">
                <dgm:if name="Name38" func="var" arg="dir" op="equ" val="norm">
                  <dgm:constrLst>
                    <dgm:constr type="ctrX" for="ch" forName="bullet3a" refType="w" fact="0.14"/>
                    <dgm:constr type="ctrY" for="ch" forName="bullet3a" refType="h" fact="0.711"/>
                    <dgm:constr type="w" for="ch" forName="bullet3a" refType="w" fact="0.026"/>
                    <dgm:constr type="h" for="ch" forName="bullet3a" refType="w" refFor="ch" refForName="bullet3a"/>
                    <dgm:constr type="l" for="ch" forName="textBox3a" refType="ctrX" refFor="ch" refForName="bullet3a"/>
                    <dgm:constr type="t" for="ch" forName="textBox3a" refType="ctrY" refFor="ch" refForName="bullet3a"/>
                    <dgm:constr type="w" for="ch" forName="textBox3a" refType="w" fact="0.233"/>
                    <dgm:constr type="h" for="ch" forName="textBox3a" refType="h" fact="0.289"/>
                    <dgm:constr type="userA" refType="h" refFor="ch" refForName="bullet3a" fact="0.53"/>
                    <dgm:constr type="l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l" for="ch" forName="textBox3b" refType="ctrX" refFor="ch" refForName="bullet3b"/>
                    <dgm:constr type="t" for="ch" forName="textBox3b" refType="ctrY" refFor="ch" refForName="bullet3b"/>
                    <dgm:constr type="w" for="ch" forName="textBox3b" refType="w" fact="0.24"/>
                    <dgm:constr type="h" for="ch" forName="textBox3b" refType="h" fact="0.544"/>
                    <dgm:constr type="userB" refType="h" refFor="ch" refForName="bullet3b" fact="0.53"/>
                    <dgm:constr type="l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l" for="ch" forName="textBox3c" refType="ctrX" refFor="ch" refForName="bullet3c"/>
                    <dgm:constr type="t" for="ch" forName="textBox3c" refType="ctrY" refFor="ch" refForName="bullet3c"/>
                    <dgm:constr type="w" for="ch" forName="textBox3c" refType="w" fact="0.24"/>
                    <dgm:constr type="h" for="ch" forName="textBox3c" refType="h" fact="0.695"/>
                    <dgm:constr type="userC" refType="h" refFor="ch" refForName="bullet3c" fact="0.53"/>
                    <dgm:constr type="lMarg" for="ch" forName="textBox3c" refType="userC" fact="2.834"/>
                    <dgm:constr type="primFontSz" for="ch" ptType="node" op="equ" val="65"/>
                  </dgm:constrLst>
                </dgm:if>
                <dgm:else name="Name39">
                  <dgm:constrLst>
                    <dgm:constr type="ctrX" for="ch" forName="bullet3a" refType="w" fact="0.14"/>
                    <dgm:constr type="ctrY" for="ch" forName="bullet3a" refType="h" fact="0.711"/>
                    <dgm:constr type="w" for="ch" forName="bullet3a" refType="w" fact="0.026"/>
                    <dgm:constr type="h" for="ch" forName="bullet3a" refType="w" refFor="ch" refForName="bullet3a"/>
                    <dgm:constr type="r" for="ch" forName="textBox3a" refType="ctrX" refFor="ch" refForName="bullet3a"/>
                    <dgm:constr type="b" for="ch" forName="textBox3a" refType="ctrY" refFor="ch" refForName="bullet3a"/>
                    <dgm:constr type="w" for="ch" forName="textBox3a" refType="w" fact="0.14"/>
                    <dgm:constr type="h" for="ch" forName="textBox3a" refType="h" fact="0.711"/>
                    <dgm:constr type="userA" refType="h" refFor="ch" refForName="bullet3a" fact="0.53"/>
                    <dgm:constr type="r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r" for="ch" forName="textBox3b" refType="ctrX" refFor="ch" refForName="bullet3b"/>
                    <dgm:constr type="b" for="ch" forName="textBox3b" refType="ctrY" refFor="ch" refForName="bullet3b"/>
                    <dgm:constr type="w" for="ch" forName="textBox3b" refType="w" fact="0.24"/>
                    <dgm:constr type="h" for="ch" forName="textBox3b" refType="h" fact="0.456"/>
                    <dgm:constr type="userB" refType="h" refFor="ch" refForName="bullet3b" fact="0.53"/>
                    <dgm:constr type="r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r" for="ch" forName="textBox3c" refType="ctrX" refFor="ch" refForName="bullet3c"/>
                    <dgm:constr type="b" for="ch" forName="textBox3c" refType="ctrY" refFor="ch" refForName="bullet3c"/>
                    <dgm:constr type="w" for="ch" forName="textBox3c" refType="w" fact="0.24"/>
                    <dgm:constr type="h" for="ch" forName="textBox3c" refType="h" fact="0.305"/>
                    <dgm:constr type="userC" refType="h" refFor="ch" refForName="bullet3c" fact="0.53"/>
                    <dgm:constr type="rMarg" for="ch" forName="textBox3c" refType="userC" fact="2.834"/>
                    <dgm:constr type="primFontSz" for="ch" ptType="node" op="equ" val="65"/>
                  </dgm:constrLst>
                </dgm:else>
              </dgm:choose>
              <dgm:ruleLst/>
              <dgm:forEach name="Name40" axis="ch" ptType="node" cnt="1">
                <dgm:layoutNode name="bullet3a" styleLbl="node1">
                  <dgm:alg type="sp"/>
                  <dgm:shape xmlns:r="http://schemas.openxmlformats.org/officeDocument/2006/relationships" type="ellipse" r:blip="">
                    <dgm:adjLst/>
                  </dgm:shape>
                  <dgm:presOf/>
                  <dgm:constrLst/>
                  <dgm:ruleLst/>
                </dgm:layoutNode>
                <dgm:layoutNode name="textBox3a" styleLbl="revTx">
                  <dgm:varLst>
                    <dgm:bulletEnabled val="1"/>
                  </dgm:varLst>
                  <dgm:choose name="Name41">
                    <dgm:if name="Name42" func="var" arg="dir" op="equ" val="norm">
                      <dgm:choose name="Name43">
                        <dgm:if name="Name44" axis="root des" ptType="all node" func="maxDepth" op="gt" val="1">
                          <dgm:alg type="tx">
                            <dgm:param type="txAnchorVert" val="t"/>
                            <dgm:param type="parTxLTRAlign" val="l"/>
                            <dgm:param type="parTxRTLAlign" val="r"/>
                          </dgm:alg>
                        </dgm:if>
                        <dgm:else name="Name45">
                          <dgm:alg type="tx">
                            <dgm:param type="txAnchorVert" val="t"/>
                            <dgm:param type="parTxLTRAlign" val="l"/>
                            <dgm:param type="parTxRTLAlign" val="l"/>
                          </dgm:alg>
                        </dgm:else>
                      </dgm:choose>
                    </dgm:if>
                    <dgm:else name="Name46">
                      <dgm:choose name="Name47">
                        <dgm:if name="Name48" axis="root des" ptType="all node" func="maxDepth" op="gt" val="1">
                          <dgm:alg type="tx">
                            <dgm:param type="txAnchorVert" val="b"/>
                            <dgm:param type="txAnchorVertCh" val="b"/>
                            <dgm:param type="parTxLTRAlign" val="l"/>
                            <dgm:param type="parTxRTLAlign" val="r"/>
                          </dgm:alg>
                        </dgm:if>
                        <dgm:else name="Name4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50">
                    <dgm:if name="Name51" func="var" arg="dir" op="equ" val="norm">
                      <dgm:constrLst>
                        <dgm:constr type="rMarg"/>
                        <dgm:constr type="tMarg"/>
                        <dgm:constr type="bMarg"/>
                      </dgm:constrLst>
                    </dgm:if>
                    <dgm:else name="Name52">
                      <dgm:constrLst>
                        <dgm:constr type="lMarg"/>
                        <dgm:constr type="tMarg"/>
                        <dgm:constr type="bMarg"/>
                      </dgm:constrLst>
                    </dgm:else>
                  </dgm:choose>
                  <dgm:ruleLst>
                    <dgm:rule type="primFontSz" val="5" fact="NaN" max="NaN"/>
                  </dgm:ruleLst>
                </dgm:layoutNode>
              </dgm:forEach>
              <dgm:forEach name="Name53" axis="ch" ptType="node" st="2" cnt="1">
                <dgm:layoutNode name="bullet3b" styleLbl="node1">
                  <dgm:alg type="sp"/>
                  <dgm:shape xmlns:r="http://schemas.openxmlformats.org/officeDocument/2006/relationships" type="ellipse" r:blip="">
                    <dgm:adjLst/>
                  </dgm:shape>
                  <dgm:presOf/>
                  <dgm:constrLst/>
                  <dgm:ruleLst/>
                </dgm:layoutNode>
                <dgm:layoutNode name="textBox3b" styleLbl="revTx">
                  <dgm:varLst>
                    <dgm:bulletEnabled val="1"/>
                  </dgm:varLst>
                  <dgm:choose name="Name54">
                    <dgm:if name="Name55" func="var" arg="dir" op="equ" val="norm">
                      <dgm:choose name="Name56">
                        <dgm:if name="Name57" axis="root des" ptType="all node" func="maxDepth" op="gt" val="1">
                          <dgm:alg type="tx">
                            <dgm:param type="txAnchorVert" val="t"/>
                            <dgm:param type="parTxLTRAlign" val="l"/>
                            <dgm:param type="parTxRTLAlign" val="r"/>
                          </dgm:alg>
                        </dgm:if>
                        <dgm:else name="Name58">
                          <dgm:alg type="tx">
                            <dgm:param type="txAnchorVert" val="t"/>
                            <dgm:param type="parTxLTRAlign" val="l"/>
                            <dgm:param type="parTxRTLAlign" val="l"/>
                          </dgm:alg>
                        </dgm:else>
                      </dgm:choose>
                    </dgm:if>
                    <dgm:else name="Name59">
                      <dgm:choose name="Name60">
                        <dgm:if name="Name61" axis="root des" ptType="all node" func="maxDepth" op="gt" val="1">
                          <dgm:alg type="tx">
                            <dgm:param type="txAnchorVert" val="b"/>
                            <dgm:param type="txAnchorVertCh" val="b"/>
                            <dgm:param type="parTxLTRAlign" val="l"/>
                            <dgm:param type="parTxRTLAlign" val="r"/>
                          </dgm:alg>
                        </dgm:if>
                        <dgm:else name="Name6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63">
                    <dgm:if name="Name64" func="var" arg="dir" op="equ" val="norm">
                      <dgm:constrLst>
                        <dgm:constr type="rMarg"/>
                        <dgm:constr type="tMarg"/>
                        <dgm:constr type="bMarg"/>
                      </dgm:constrLst>
                    </dgm:if>
                    <dgm:else name="Name65">
                      <dgm:constrLst>
                        <dgm:constr type="lMarg"/>
                        <dgm:constr type="tMarg"/>
                        <dgm:constr type="bMarg"/>
                      </dgm:constrLst>
                    </dgm:else>
                  </dgm:choose>
                  <dgm:ruleLst>
                    <dgm:rule type="primFontSz" val="5" fact="NaN" max="NaN"/>
                  </dgm:ruleLst>
                </dgm:layoutNode>
              </dgm:forEach>
              <dgm:forEach name="Name66" axis="ch" ptType="node" st="3" cnt="1">
                <dgm:layoutNode name="bullet3c" styleLbl="node1">
                  <dgm:alg type="sp"/>
                  <dgm:shape xmlns:r="http://schemas.openxmlformats.org/officeDocument/2006/relationships" type="ellipse" r:blip="">
                    <dgm:adjLst/>
                  </dgm:shape>
                  <dgm:presOf/>
                  <dgm:constrLst/>
                  <dgm:ruleLst/>
                </dgm:layoutNode>
                <dgm:layoutNode name="textBox3c" styleLbl="revTx">
                  <dgm:varLst>
                    <dgm:bulletEnabled val="1"/>
                  </dgm:varLst>
                  <dgm:choose name="Name67">
                    <dgm:if name="Name68" func="var" arg="dir" op="equ" val="norm">
                      <dgm:choose name="Name69">
                        <dgm:if name="Name70" axis="root des" ptType="all node" func="maxDepth" op="gt" val="1">
                          <dgm:alg type="tx">
                            <dgm:param type="txAnchorVert" val="t"/>
                            <dgm:param type="parTxLTRAlign" val="l"/>
                            <dgm:param type="parTxRTLAlign" val="r"/>
                          </dgm:alg>
                        </dgm:if>
                        <dgm:else name="Name71">
                          <dgm:alg type="tx">
                            <dgm:param type="txAnchorVert" val="t"/>
                            <dgm:param type="parTxLTRAlign" val="l"/>
                            <dgm:param type="parTxRTLAlign" val="l"/>
                          </dgm:alg>
                        </dgm:else>
                      </dgm:choose>
                    </dgm:if>
                    <dgm:else name="Name72">
                      <dgm:choose name="Name73">
                        <dgm:if name="Name74" axis="root des" ptType="all node" func="maxDepth" op="gt" val="1">
                          <dgm:alg type="tx">
                            <dgm:param type="txAnchorVert" val="b"/>
                            <dgm:param type="txAnchorVertCh" val="b"/>
                            <dgm:param type="parTxLTRAlign" val="l"/>
                            <dgm:param type="parTxRTLAlign" val="r"/>
                          </dgm:alg>
                        </dgm:if>
                        <dgm:else name="Name7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76">
                    <dgm:if name="Name77" func="var" arg="dir" op="equ" val="norm">
                      <dgm:constrLst>
                        <dgm:constr type="rMarg"/>
                        <dgm:constr type="tMarg"/>
                        <dgm:constr type="bMarg"/>
                      </dgm:constrLst>
                    </dgm:if>
                    <dgm:else name="Name78">
                      <dgm:constrLst>
                        <dgm:constr type="lMarg"/>
                        <dgm:constr type="tMarg"/>
                        <dgm:constr type="bMarg"/>
                      </dgm:constrLst>
                    </dgm:else>
                  </dgm:choose>
                  <dgm:ruleLst>
                    <dgm:rule type="primFontSz" val="5" fact="NaN" max="NaN"/>
                  </dgm:ruleLst>
                </dgm:layoutNode>
              </dgm:forEach>
            </dgm:layoutNode>
          </dgm:if>
          <dgm:if name="Name79" axis="ch" ptType="node" func="cnt" op="equ" val="4">
            <dgm:layoutNode name="arrowDiagram4">
              <dgm:alg type="composite">
                <dgm:param type="vertAlign" val="none"/>
                <dgm:param type="horzAlign" val="none"/>
              </dgm:alg>
              <dgm:shape xmlns:r="http://schemas.openxmlformats.org/officeDocument/2006/relationships" r:blip="">
                <dgm:adjLst/>
              </dgm:shape>
              <dgm:presOf/>
              <dgm:choose name="Name80">
                <dgm:if name="Name81" func="var" arg="dir" op="equ" val="norm">
                  <dgm:constrLst>
                    <dgm:constr type="ctrX" for="ch" forName="bullet4a" refType="w" fact="0.11"/>
                    <dgm:constr type="ctrY" for="ch" forName="bullet4a" refType="h" fact="0.762"/>
                    <dgm:constr type="w" for="ch" forName="bullet4a" refType="w" fact="0.023"/>
                    <dgm:constr type="h" for="ch" forName="bullet4a" refType="w" refFor="ch" refForName="bullet4a"/>
                    <dgm:constr type="l" for="ch" forName="textBox4a" refType="ctrX" refFor="ch" refForName="bullet4a"/>
                    <dgm:constr type="t" for="ch" forName="textBox4a" refType="ctrY" refFor="ch" refForName="bullet4a"/>
                    <dgm:constr type="w" for="ch" forName="textBox4a" refType="w" fact="0.171"/>
                    <dgm:constr type="h" for="ch" forName="textBox4a" refType="h" fact="0.238"/>
                    <dgm:constr type="userA" refType="h" refFor="ch" refForName="bullet4a" fact="0.53"/>
                    <dgm:constr type="l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l" for="ch" forName="textBox4b" refType="ctrX" refFor="ch" refForName="bullet4b"/>
                    <dgm:constr type="t" for="ch" forName="textBox4b" refType="ctrY" refFor="ch" refForName="bullet4b"/>
                    <dgm:constr type="w" for="ch" forName="textBox4b" refType="w" fact="0.21"/>
                    <dgm:constr type="h" for="ch" forName="textBox4b" refType="h" fact="0.457"/>
                    <dgm:constr type="userB" refType="h" refFor="ch" refForName="bullet4b" fact="0.53"/>
                    <dgm:constr type="l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l" for="ch" forName="textBox4c" refType="ctrX" refFor="ch" refForName="bullet4c"/>
                    <dgm:constr type="t" for="ch" forName="textBox4c" refType="ctrY" refFor="ch" refForName="bullet4c"/>
                    <dgm:constr type="w" for="ch" forName="textBox4c" refType="w" fact="0.21"/>
                    <dgm:constr type="h" for="ch" forName="textBox4c" refType="h" fact="0.618"/>
                    <dgm:constr type="userC" refType="h" refFor="ch" refForName="bullet4c" fact="0.53"/>
                    <dgm:constr type="l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l" for="ch" forName="textBox4d" refType="ctrX" refFor="ch" refForName="bullet4d"/>
                    <dgm:constr type="t" for="ch" forName="textBox4d" refType="ctrY" refFor="ch" refForName="bullet4d"/>
                    <dgm:constr type="w" for="ch" forName="textBox4d" refType="w" fact="0.21"/>
                    <dgm:constr type="h" for="ch" forName="textBox4d" refType="h" fact="0.717"/>
                    <dgm:constr type="userD" refType="h" refFor="ch" refForName="bullet4d" fact="0.53"/>
                    <dgm:constr type="lMarg" for="ch" forName="textBox4d" refType="userD" fact="2.834"/>
                    <dgm:constr type="primFontSz" for="ch" ptType="node" op="equ" val="65"/>
                  </dgm:constrLst>
                </dgm:if>
                <dgm:else name="Name82">
                  <dgm:constrLst>
                    <dgm:constr type="ctrX" for="ch" forName="bullet4a" refType="w" fact="0.11"/>
                    <dgm:constr type="ctrY" for="ch" forName="bullet4a" refType="h" fact="0.762"/>
                    <dgm:constr type="w" for="ch" forName="bullet4a" refType="w" fact="0.023"/>
                    <dgm:constr type="h" for="ch" forName="bullet4a" refType="w" refFor="ch" refForName="bullet4a"/>
                    <dgm:constr type="r" for="ch" forName="textBox4a" refType="ctrX" refFor="ch" refForName="bullet4a"/>
                    <dgm:constr type="b" for="ch" forName="textBox4a" refType="ctrY" refFor="ch" refForName="bullet4a"/>
                    <dgm:constr type="w" for="ch" forName="textBox4a" refType="w" fact="0.11"/>
                    <dgm:constr type="h" for="ch" forName="textBox4a" refType="h" fact="0.762"/>
                    <dgm:constr type="userA" refType="h" refFor="ch" refForName="bullet4a" fact="0.53"/>
                    <dgm:constr type="r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r" for="ch" forName="textBox4b" refType="ctrX" refFor="ch" refForName="bullet4b"/>
                    <dgm:constr type="b" for="ch" forName="textBox4b" refType="ctrY" refFor="ch" refForName="bullet4b"/>
                    <dgm:constr type="w" for="ch" forName="textBox4b" refType="w" fact="0.171"/>
                    <dgm:constr type="h" for="ch" forName="textBox4b" refType="h" fact="0.543"/>
                    <dgm:constr type="userB" refType="h" refFor="ch" refForName="bullet4b" fact="0.53"/>
                    <dgm:constr type="r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r" for="ch" forName="textBox4c" refType="ctrX" refFor="ch" refForName="bullet4c"/>
                    <dgm:constr type="b" for="ch" forName="textBox4c" refType="ctrY" refFor="ch" refForName="bullet4c"/>
                    <dgm:constr type="w" for="ch" forName="textBox4c" refType="w" fact="0.21"/>
                    <dgm:constr type="h" for="ch" forName="textBox4c" refType="h" fact="0.382"/>
                    <dgm:constr type="userC" refType="h" refFor="ch" refForName="bullet4c" fact="0.53"/>
                    <dgm:constr type="r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r" for="ch" forName="textBox4d" refType="ctrX" refFor="ch" refForName="bullet4d"/>
                    <dgm:constr type="b" for="ch" forName="textBox4d" refType="ctrY" refFor="ch" refForName="bullet4d"/>
                    <dgm:constr type="w" for="ch" forName="textBox4d" refType="w" fact="0.21"/>
                    <dgm:constr type="h" for="ch" forName="textBox4d" refType="h" fact="0.283"/>
                    <dgm:constr type="userD" refType="h" refFor="ch" refForName="bullet4d" fact="0.53"/>
                    <dgm:constr type="rMarg" for="ch" forName="textBox4d" refType="userD" fact="2.834"/>
                    <dgm:constr type="primFontSz" for="ch" ptType="node" op="equ" val="65"/>
                  </dgm:constrLst>
                </dgm:else>
              </dgm:choose>
              <dgm:ruleLst/>
              <dgm:forEach name="Name83" axis="ch" ptType="node" cnt="1">
                <dgm:layoutNode name="bullet4a" styleLbl="node1">
                  <dgm:alg type="sp"/>
                  <dgm:shape xmlns:r="http://schemas.openxmlformats.org/officeDocument/2006/relationships" type="ellipse" r:blip="">
                    <dgm:adjLst/>
                  </dgm:shape>
                  <dgm:presOf/>
                  <dgm:constrLst/>
                  <dgm:ruleLst/>
                </dgm:layoutNode>
                <dgm:layoutNode name="textBox4a" styleLbl="revTx">
                  <dgm:varLst>
                    <dgm:bulletEnabled val="1"/>
                  </dgm:varLst>
                  <dgm:choose name="Name84">
                    <dgm:if name="Name85" func="var" arg="dir" op="equ" val="norm">
                      <dgm:choose name="Name86">
                        <dgm:if name="Name87" axis="root des" ptType="all node" func="maxDepth" op="gt" val="1">
                          <dgm:alg type="tx">
                            <dgm:param type="txAnchorVert" val="t"/>
                            <dgm:param type="parTxLTRAlign" val="l"/>
                            <dgm:param type="parTxRTLAlign" val="r"/>
                          </dgm:alg>
                        </dgm:if>
                        <dgm:else name="Name88">
                          <dgm:alg type="tx">
                            <dgm:param type="txAnchorVert" val="t"/>
                            <dgm:param type="parTxLTRAlign" val="l"/>
                            <dgm:param type="parTxRTLAlign" val="l"/>
                          </dgm:alg>
                        </dgm:else>
                      </dgm:choose>
                    </dgm:if>
                    <dgm:else name="Name89">
                      <dgm:choose name="Name90">
                        <dgm:if name="Name91" axis="root des" ptType="all node" func="maxDepth" op="gt" val="1">
                          <dgm:alg type="tx">
                            <dgm:param type="txAnchorVert" val="b"/>
                            <dgm:param type="txAnchorVertCh" val="b"/>
                            <dgm:param type="parTxLTRAlign" val="l"/>
                            <dgm:param type="parTxRTLAlign" val="r"/>
                          </dgm:alg>
                        </dgm:if>
                        <dgm:else name="Name9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rMarg"/>
                        <dgm:constr type="tMarg"/>
                        <dgm:constr type="bMarg"/>
                      </dgm:constrLst>
                    </dgm:if>
                    <dgm:else name="Name95">
                      <dgm:constrLst>
                        <dgm:constr type="lMarg"/>
                        <dgm:constr type="tMarg"/>
                        <dgm:constr type="bMarg"/>
                      </dgm:constrLst>
                    </dgm:else>
                  </dgm:choose>
                  <dgm:ruleLst>
                    <dgm:rule type="primFontSz" val="5" fact="NaN" max="NaN"/>
                  </dgm:ruleLst>
                </dgm:layoutNode>
              </dgm:forEach>
              <dgm:forEach name="Name96" axis="ch" ptType="node" st="2" cnt="1">
                <dgm:layoutNode name="bullet4b" styleLbl="node1">
                  <dgm:alg type="sp"/>
                  <dgm:shape xmlns:r="http://schemas.openxmlformats.org/officeDocument/2006/relationships" type="ellipse" r:blip="">
                    <dgm:adjLst/>
                  </dgm:shape>
                  <dgm:presOf/>
                  <dgm:constrLst/>
                  <dgm:ruleLst/>
                </dgm:layoutNode>
                <dgm:layoutNode name="textBox4b" styleLbl="revTx">
                  <dgm:varLst>
                    <dgm:bulletEnabled val="1"/>
                  </dgm:varLst>
                  <dgm:choose name="Name97">
                    <dgm:if name="Name98" func="var" arg="dir" op="equ" val="norm">
                      <dgm:choose name="Name99">
                        <dgm:if name="Name100" axis="root des" ptType="all node" func="maxDepth" op="gt" val="1">
                          <dgm:alg type="tx">
                            <dgm:param type="txAnchorVert" val="t"/>
                            <dgm:param type="parTxLTRAlign" val="l"/>
                            <dgm:param type="parTxRTLAlign" val="r"/>
                          </dgm:alg>
                        </dgm:if>
                        <dgm:else name="Name101">
                          <dgm:alg type="tx">
                            <dgm:param type="txAnchorVert" val="t"/>
                            <dgm:param type="parTxLTRAlign" val="l"/>
                            <dgm:param type="parTxRTLAlign" val="l"/>
                          </dgm:alg>
                        </dgm:else>
                      </dgm:choose>
                    </dgm:if>
                    <dgm:else name="Name102">
                      <dgm:choose name="Name103">
                        <dgm:if name="Name104" axis="root des" ptType="all node" func="maxDepth" op="gt" val="1">
                          <dgm:alg type="tx">
                            <dgm:param type="txAnchorVert" val="b"/>
                            <dgm:param type="txAnchorVertCh" val="b"/>
                            <dgm:param type="parTxLTRAlign" val="l"/>
                            <dgm:param type="parTxRTLAlign" val="r"/>
                          </dgm:alg>
                        </dgm:if>
                        <dgm:else name="Name10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06">
                    <dgm:if name="Name107" func="var" arg="dir" op="equ" val="norm">
                      <dgm:constrLst>
                        <dgm:constr type="rMarg"/>
                        <dgm:constr type="tMarg"/>
                        <dgm:constr type="bMarg"/>
                      </dgm:constrLst>
                    </dgm:if>
                    <dgm:else name="Name108">
                      <dgm:constrLst>
                        <dgm:constr type="lMarg"/>
                        <dgm:constr type="tMarg"/>
                        <dgm:constr type="bMarg"/>
                      </dgm:constrLst>
                    </dgm:else>
                  </dgm:choose>
                  <dgm:ruleLst>
                    <dgm:rule type="primFontSz" val="5" fact="NaN" max="NaN"/>
                  </dgm:ruleLst>
                </dgm:layoutNode>
              </dgm:forEach>
              <dgm:forEach name="Name109" axis="ch" ptType="node" st="3" cnt="1">
                <dgm:layoutNode name="bullet4c" styleLbl="node1">
                  <dgm:alg type="sp"/>
                  <dgm:shape xmlns:r="http://schemas.openxmlformats.org/officeDocument/2006/relationships" type="ellipse" r:blip="">
                    <dgm:adjLst/>
                  </dgm:shape>
                  <dgm:presOf/>
                  <dgm:constrLst/>
                  <dgm:ruleLst/>
                </dgm:layoutNode>
                <dgm:layoutNode name="textBox4c" styleLbl="revTx">
                  <dgm:varLst>
                    <dgm:bulletEnabled val="1"/>
                  </dgm:varLst>
                  <dgm:choose name="Name110">
                    <dgm:if name="Name111" func="var" arg="dir" op="equ" val="norm">
                      <dgm:choose name="Name112">
                        <dgm:if name="Name113" axis="root des" ptType="all node" func="maxDepth" op="gt" val="1">
                          <dgm:alg type="tx">
                            <dgm:param type="txAnchorVert" val="t"/>
                            <dgm:param type="parTxLTRAlign" val="l"/>
                            <dgm:param type="parTxRTLAlign" val="r"/>
                          </dgm:alg>
                        </dgm:if>
                        <dgm:else name="Name114">
                          <dgm:alg type="tx">
                            <dgm:param type="txAnchorVert" val="t"/>
                            <dgm:param type="parTxLTRAlign" val="l"/>
                            <dgm:param type="parTxRTLAlign" val="l"/>
                          </dgm:alg>
                        </dgm:else>
                      </dgm:choose>
                    </dgm:if>
                    <dgm:else name="Name115">
                      <dgm:choose name="Name116">
                        <dgm:if name="Name117" axis="root des" ptType="all node" func="maxDepth" op="gt" val="1">
                          <dgm:alg type="tx">
                            <dgm:param type="txAnchorVert" val="b"/>
                            <dgm:param type="txAnchorVertCh" val="b"/>
                            <dgm:param type="parTxLTRAlign" val="l"/>
                            <dgm:param type="parTxRTLAlign" val="r"/>
                          </dgm:alg>
                        </dgm:if>
                        <dgm:else name="Name11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19">
                    <dgm:if name="Name120" func="var" arg="dir" op="equ" val="norm">
                      <dgm:constrLst>
                        <dgm:constr type="rMarg"/>
                        <dgm:constr type="tMarg"/>
                        <dgm:constr type="bMarg"/>
                      </dgm:constrLst>
                    </dgm:if>
                    <dgm:else name="Name121">
                      <dgm:constrLst>
                        <dgm:constr type="lMarg"/>
                        <dgm:constr type="tMarg"/>
                        <dgm:constr type="bMarg"/>
                      </dgm:constrLst>
                    </dgm:else>
                  </dgm:choose>
                  <dgm:ruleLst>
                    <dgm:rule type="primFontSz" val="5" fact="NaN" max="NaN"/>
                  </dgm:ruleLst>
                </dgm:layoutNode>
              </dgm:forEach>
              <dgm:forEach name="Name122" axis="ch" ptType="node" st="4" cnt="1">
                <dgm:layoutNode name="bullet4d" styleLbl="node1">
                  <dgm:alg type="sp"/>
                  <dgm:shape xmlns:r="http://schemas.openxmlformats.org/officeDocument/2006/relationships" type="ellipse" r:blip="">
                    <dgm:adjLst/>
                  </dgm:shape>
                  <dgm:presOf/>
                  <dgm:constrLst/>
                  <dgm:ruleLst/>
                </dgm:layoutNode>
                <dgm:layoutNode name="textBox4d" styleLbl="revTx">
                  <dgm:varLst>
                    <dgm:bulletEnabled val="1"/>
                  </dgm:varLst>
                  <dgm:choose name="Name123">
                    <dgm:if name="Name124" func="var" arg="dir" op="equ" val="norm">
                      <dgm:choose name="Name125">
                        <dgm:if name="Name126" axis="root des" ptType="all node" func="maxDepth" op="gt" val="1">
                          <dgm:alg type="tx">
                            <dgm:param type="txAnchorVert" val="t"/>
                            <dgm:param type="parTxLTRAlign" val="l"/>
                            <dgm:param type="parTxRTLAlign" val="r"/>
                          </dgm:alg>
                        </dgm:if>
                        <dgm:else name="Name127">
                          <dgm:alg type="tx">
                            <dgm:param type="txAnchorVert" val="t"/>
                            <dgm:param type="parTxLTRAlign" val="l"/>
                            <dgm:param type="parTxRTLAlign" val="l"/>
                          </dgm:alg>
                        </dgm:else>
                      </dgm:choose>
                    </dgm:if>
                    <dgm:else name="Name128">
                      <dgm:choose name="Name129">
                        <dgm:if name="Name130" axis="root des" ptType="all node" func="maxDepth" op="gt" val="1">
                          <dgm:alg type="tx">
                            <dgm:param type="txAnchorVert" val="b"/>
                            <dgm:param type="txAnchorVertCh" val="b"/>
                            <dgm:param type="parTxLTRAlign" val="l"/>
                            <dgm:param type="parTxRTLAlign" val="r"/>
                          </dgm:alg>
                        </dgm:if>
                        <dgm:else name="Name13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32">
                    <dgm:if name="Name133" func="var" arg="dir" op="equ" val="norm">
                      <dgm:constrLst>
                        <dgm:constr type="rMarg"/>
                        <dgm:constr type="tMarg"/>
                        <dgm:constr type="bMarg"/>
                      </dgm:constrLst>
                    </dgm:if>
                    <dgm:else name="Name134">
                      <dgm:constrLst>
                        <dgm:constr type="lMarg"/>
                        <dgm:constr type="tMarg"/>
                        <dgm:constr type="bMarg"/>
                      </dgm:constrLst>
                    </dgm:else>
                  </dgm:choose>
                  <dgm:ruleLst>
                    <dgm:rule type="primFontSz" val="5" fact="NaN" max="NaN"/>
                  </dgm:ruleLst>
                </dgm:layoutNode>
              </dgm:forEach>
            </dgm:layoutNode>
          </dgm:if>
          <dgm:else name="Name135">
            <dgm:layoutNode name="arrowDiagram5">
              <dgm:alg type="composite">
                <dgm:param type="vertAlign" val="none"/>
                <dgm:param type="horzAlign" val="none"/>
              </dgm:alg>
              <dgm:shape xmlns:r="http://schemas.openxmlformats.org/officeDocument/2006/relationships" r:blip="">
                <dgm:adjLst/>
              </dgm:shape>
              <dgm:presOf/>
              <dgm:choose name="Name136">
                <dgm:if name="Name137" func="var" arg="dir" op="equ" val="norm">
                  <dgm:constrLst>
                    <dgm:constr type="ctrX" for="ch" forName="bullet5a" refType="w" fact="0.11"/>
                    <dgm:constr type="ctrY" for="ch" forName="bullet5a" refType="h" fact="0.762"/>
                    <dgm:constr type="w" for="ch" forName="bullet5a" refType="w" fact="0.023"/>
                    <dgm:constr type="h" for="ch" forName="bullet5a" refType="w" refFor="ch" refForName="bullet5a"/>
                    <dgm:constr type="l" for="ch" forName="textBox5a" refType="ctrX" refFor="ch" refForName="bullet5a"/>
                    <dgm:constr type="t" for="ch" forName="textBox5a" refType="ctrY" refFor="ch" refForName="bullet5a"/>
                    <dgm:constr type="w" for="ch" forName="textBox5a" refType="w" fact="0.131"/>
                    <dgm:constr type="h" for="ch" forName="textBox5a" refType="h" fact="0.238"/>
                    <dgm:constr type="userA" refType="h" refFor="ch" refForName="bullet5a" fact="0.53"/>
                    <dgm:constr type="l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l" for="ch" forName="textBox5b" refType="ctrX" refFor="ch" refForName="bullet5b"/>
                    <dgm:constr type="t" for="ch" forName="textBox5b" refType="ctrY" refFor="ch" refForName="bullet5b"/>
                    <dgm:constr type="w" for="ch" forName="textBox5b" refType="w" fact="0.166"/>
                    <dgm:constr type="h" for="ch" forName="textBox5b" refType="h" fact="0.419"/>
                    <dgm:constr type="userB" refType="h" refFor="ch" refForName="bullet5b" fact="0.53"/>
                    <dgm:constr type="l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l" for="ch" forName="textBox5c" refType="ctrX" refFor="ch" refForName="bullet5c"/>
                    <dgm:constr type="t" for="ch" forName="textBox5c" refType="ctrY" refFor="ch" refForName="bullet5c"/>
                    <dgm:constr type="w" for="ch" forName="textBox5c" refType="w" fact="0.193"/>
                    <dgm:constr type="h" for="ch" forName="textBox5c" refType="h" fact="0.562"/>
                    <dgm:constr type="userC" refType="h" refFor="ch" refForName="bullet5c" fact="0.53"/>
                    <dgm:constr type="l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l" for="ch" forName="textBox5d" refType="ctrX" refFor="ch" refForName="bullet5d"/>
                    <dgm:constr type="t" for="ch" forName="textBox5d" refType="ctrY" refFor="ch" refForName="bullet5d"/>
                    <dgm:constr type="w" for="ch" forName="textBox5d" refType="w" fact="0.2"/>
                    <dgm:constr type="h" for="ch" forName="textBox5d" refType="h" fact="0.67"/>
                    <dgm:constr type="userD" refType="h" refFor="ch" refForName="bullet5d" fact="0.53"/>
                    <dgm:constr type="l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l" for="ch" forName="textBox5e" refType="ctrX" refFor="ch" refForName="bullet5e"/>
                    <dgm:constr type="t" for="ch" forName="textBox5e" refType="ctrY" refFor="ch" refForName="bullet5e"/>
                    <dgm:constr type="w" for="ch" forName="textBox5e" refType="w" fact="0.2"/>
                    <dgm:constr type="h" for="ch" forName="textBox5e" refType="h" fact="0.736"/>
                    <dgm:constr type="userE" refType="h" refFor="ch" refForName="bullet5e" fact="0.53"/>
                    <dgm:constr type="lMarg" for="ch" forName="textBox5e" refType="userE" fact="2.834"/>
                    <dgm:constr type="primFontSz" for="ch" ptType="node" op="equ" val="65"/>
                  </dgm:constrLst>
                </dgm:if>
                <dgm:else name="Name138">
                  <dgm:constrLst>
                    <dgm:constr type="ctrX" for="ch" forName="bullet5a" refType="w" fact="0.11"/>
                    <dgm:constr type="ctrY" for="ch" forName="bullet5a" refType="h" fact="0.762"/>
                    <dgm:constr type="w" for="ch" forName="bullet5a" refType="w" fact="0.023"/>
                    <dgm:constr type="h" for="ch" forName="bullet5a" refType="w" refFor="ch" refForName="bullet5a"/>
                    <dgm:constr type="r" for="ch" forName="textBox5a" refType="ctrX" refFor="ch" refForName="bullet5a"/>
                    <dgm:constr type="b" for="ch" forName="textBox5a" refType="ctrY" refFor="ch" refForName="bullet5a"/>
                    <dgm:constr type="w" for="ch" forName="textBox5a" refType="w" fact="0.11"/>
                    <dgm:constr type="h" for="ch" forName="textBox5a" refType="h" fact="0.762"/>
                    <dgm:constr type="userA" refType="h" refFor="ch" refForName="bullet5a" fact="0.53"/>
                    <dgm:constr type="r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r" for="ch" forName="textBox5b" refType="ctrX" refFor="ch" refForName="bullet5b"/>
                    <dgm:constr type="b" for="ch" forName="textBox5b" refType="ctrY" refFor="ch" refForName="bullet5b"/>
                    <dgm:constr type="w" for="ch" forName="textBox5b" refType="w" fact="0.131"/>
                    <dgm:constr type="h" for="ch" forName="textBox5b" refType="h" fact="0.581"/>
                    <dgm:constr type="userB" refType="h" refFor="ch" refForName="bullet5b" fact="0.53"/>
                    <dgm:constr type="r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r" for="ch" forName="textBox5c" refType="ctrX" refFor="ch" refForName="bullet5c"/>
                    <dgm:constr type="b" for="ch" forName="textBox5c" refType="ctrY" refFor="ch" refForName="bullet5c"/>
                    <dgm:constr type="w" for="ch" forName="textBox5c" refType="w" fact="0.166"/>
                    <dgm:constr type="h" for="ch" forName="textBox5c" refType="h" fact="0.438"/>
                    <dgm:constr type="userC" refType="h" refFor="ch" refForName="bullet5c" fact="0.53"/>
                    <dgm:constr type="r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r" for="ch" forName="textBox5d" refType="ctrX" refFor="ch" refForName="bullet5d"/>
                    <dgm:constr type="b" for="ch" forName="textBox5d" refType="ctrY" refFor="ch" refForName="bullet5d"/>
                    <dgm:constr type="w" for="ch" forName="textBox5d" refType="w" fact="0.193"/>
                    <dgm:constr type="h" for="ch" forName="textBox5d" refType="h" fact="0.33"/>
                    <dgm:constr type="userD" refType="h" refFor="ch" refForName="bullet5d" fact="0.53"/>
                    <dgm:constr type="r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r" for="ch" forName="textBox5e" refType="ctrX" refFor="ch" refForName="bullet5e"/>
                    <dgm:constr type="b" for="ch" forName="textBox5e" refType="ctrY" refFor="ch" refForName="bullet5e"/>
                    <dgm:constr type="w" for="ch" forName="textBox5e" refType="w" fact="0.2"/>
                    <dgm:constr type="h" for="ch" forName="textBox5e" refType="h" fact="0.264"/>
                    <dgm:constr type="userE" refType="h" refFor="ch" refForName="bullet5e" fact="0.53"/>
                    <dgm:constr type="rMarg" for="ch" forName="textBox5e" refType="userE" fact="2.834"/>
                    <dgm:constr type="primFontSz" for="ch" ptType="node" op="equ" val="65"/>
                  </dgm:constrLst>
                </dgm:else>
              </dgm:choose>
              <dgm:ruleLst/>
              <dgm:forEach name="Name139" axis="ch" ptType="node" cnt="1">
                <dgm:layoutNode name="bullet5a" styleLbl="node1">
                  <dgm:alg type="sp"/>
                  <dgm:shape xmlns:r="http://schemas.openxmlformats.org/officeDocument/2006/relationships" type="ellipse" r:blip="">
                    <dgm:adjLst/>
                  </dgm:shape>
                  <dgm:presOf/>
                  <dgm:constrLst/>
                  <dgm:ruleLst/>
                </dgm:layoutNode>
                <dgm:layoutNode name="textBox5a" styleLbl="revTx">
                  <dgm:varLst>
                    <dgm:bulletEnabled val="1"/>
                  </dgm:varLst>
                  <dgm:choose name="Name140">
                    <dgm:if name="Name141" func="var" arg="dir" op="equ" val="norm">
                      <dgm:choose name="Name142">
                        <dgm:if name="Name143" axis="root des" ptType="all node" func="maxDepth" op="gt" val="1">
                          <dgm:alg type="tx">
                            <dgm:param type="txAnchorVert" val="t"/>
                            <dgm:param type="parTxLTRAlign" val="l"/>
                            <dgm:param type="parTxRTLAlign" val="r"/>
                          </dgm:alg>
                        </dgm:if>
                        <dgm:else name="Name144">
                          <dgm:alg type="tx">
                            <dgm:param type="txAnchorVert" val="t"/>
                            <dgm:param type="parTxLTRAlign" val="l"/>
                            <dgm:param type="parTxRTLAlign" val="l"/>
                          </dgm:alg>
                        </dgm:else>
                      </dgm:choose>
                    </dgm:if>
                    <dgm:else name="Name145">
                      <dgm:choose name="Name146">
                        <dgm:if name="Name147" axis="root des" ptType="all node" func="maxDepth" op="gt" val="1">
                          <dgm:alg type="tx">
                            <dgm:param type="txAnchorVert" val="b"/>
                            <dgm:param type="txAnchorVertCh" val="b"/>
                            <dgm:param type="parTxLTRAlign" val="l"/>
                            <dgm:param type="parTxRTLAlign" val="r"/>
                          </dgm:alg>
                        </dgm:if>
                        <dgm:else name="Name14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49">
                    <dgm:if name="Name150" func="var" arg="dir" op="equ" val="norm">
                      <dgm:constrLst>
                        <dgm:constr type="rMarg"/>
                        <dgm:constr type="tMarg"/>
                        <dgm:constr type="bMarg"/>
                      </dgm:constrLst>
                    </dgm:if>
                    <dgm:else name="Name151">
                      <dgm:constrLst>
                        <dgm:constr type="lMarg"/>
                        <dgm:constr type="tMarg"/>
                        <dgm:constr type="bMarg"/>
                      </dgm:constrLst>
                    </dgm:else>
                  </dgm:choose>
                  <dgm:ruleLst>
                    <dgm:rule type="primFontSz" val="5" fact="NaN" max="NaN"/>
                  </dgm:ruleLst>
                </dgm:layoutNode>
              </dgm:forEach>
              <dgm:forEach name="Name152" axis="ch" ptType="node" st="2" cnt="1">
                <dgm:layoutNode name="bullet5b" styleLbl="node1">
                  <dgm:alg type="sp"/>
                  <dgm:shape xmlns:r="http://schemas.openxmlformats.org/officeDocument/2006/relationships" type="ellipse" r:blip="">
                    <dgm:adjLst/>
                  </dgm:shape>
                  <dgm:presOf/>
                  <dgm:constrLst/>
                  <dgm:ruleLst/>
                </dgm:layoutNode>
                <dgm:layoutNode name="textBox5b" styleLbl="revTx">
                  <dgm:varLst>
                    <dgm:bulletEnabled val="1"/>
                  </dgm:varLst>
                  <dgm:choose name="Name153">
                    <dgm:if name="Name154" func="var" arg="dir" op="equ" val="norm">
                      <dgm:choose name="Name155">
                        <dgm:if name="Name156" axis="root des" ptType="all node" func="maxDepth" op="gt" val="1">
                          <dgm:alg type="tx">
                            <dgm:param type="txAnchorVert" val="t"/>
                            <dgm:param type="parTxLTRAlign" val="l"/>
                            <dgm:param type="parTxRTLAlign" val="r"/>
                          </dgm:alg>
                        </dgm:if>
                        <dgm:else name="Name157">
                          <dgm:alg type="tx">
                            <dgm:param type="txAnchorVert" val="t"/>
                            <dgm:param type="parTxLTRAlign" val="l"/>
                            <dgm:param type="parTxRTLAlign" val="l"/>
                          </dgm:alg>
                        </dgm:else>
                      </dgm:choose>
                    </dgm:if>
                    <dgm:else name="Name158">
                      <dgm:choose name="Name159">
                        <dgm:if name="Name160" axis="root des" ptType="all node" func="maxDepth" op="gt" val="1">
                          <dgm:alg type="tx">
                            <dgm:param type="txAnchorVert" val="b"/>
                            <dgm:param type="txAnchorVertCh" val="b"/>
                            <dgm:param type="parTxLTRAlign" val="l"/>
                            <dgm:param type="parTxRTLAlign" val="r"/>
                          </dgm:alg>
                        </dgm:if>
                        <dgm:else name="Name16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62">
                    <dgm:if name="Name163" func="var" arg="dir" op="equ" val="norm">
                      <dgm:constrLst>
                        <dgm:constr type="rMarg"/>
                        <dgm:constr type="tMarg"/>
                        <dgm:constr type="bMarg"/>
                      </dgm:constrLst>
                    </dgm:if>
                    <dgm:else name="Name164">
                      <dgm:constrLst>
                        <dgm:constr type="lMarg"/>
                        <dgm:constr type="tMarg"/>
                        <dgm:constr type="bMarg"/>
                      </dgm:constrLst>
                    </dgm:else>
                  </dgm:choose>
                  <dgm:ruleLst>
                    <dgm:rule type="primFontSz" val="5" fact="NaN" max="NaN"/>
                  </dgm:ruleLst>
                </dgm:layoutNode>
              </dgm:forEach>
              <dgm:forEach name="Name165" axis="ch" ptType="node" st="3" cnt="1">
                <dgm:layoutNode name="bullet5c" styleLbl="node1">
                  <dgm:alg type="sp"/>
                  <dgm:shape xmlns:r="http://schemas.openxmlformats.org/officeDocument/2006/relationships" type="ellipse" r:blip="">
                    <dgm:adjLst/>
                  </dgm:shape>
                  <dgm:presOf/>
                  <dgm:constrLst/>
                  <dgm:ruleLst/>
                </dgm:layoutNode>
                <dgm:layoutNode name="textBox5c" styleLbl="revTx">
                  <dgm:varLst>
                    <dgm:bulletEnabled val="1"/>
                  </dgm:varLst>
                  <dgm:choose name="Name166">
                    <dgm:if name="Name167" func="var" arg="dir" op="equ" val="norm">
                      <dgm:choose name="Name168">
                        <dgm:if name="Name169" axis="root des" ptType="all node" func="maxDepth" op="gt" val="1">
                          <dgm:alg type="tx">
                            <dgm:param type="txAnchorVert" val="t"/>
                            <dgm:param type="parTxLTRAlign" val="l"/>
                            <dgm:param type="parTxRTLAlign" val="r"/>
                          </dgm:alg>
                        </dgm:if>
                        <dgm:else name="Name170">
                          <dgm:alg type="tx">
                            <dgm:param type="txAnchorVert" val="t"/>
                            <dgm:param type="parTxLTRAlign" val="l"/>
                            <dgm:param type="parTxRTLAlign" val="l"/>
                          </dgm:alg>
                        </dgm:else>
                      </dgm:choose>
                    </dgm:if>
                    <dgm:else name="Name171">
                      <dgm:choose name="Name172">
                        <dgm:if name="Name173" axis="root des" ptType="all node" func="maxDepth" op="gt" val="1">
                          <dgm:alg type="tx">
                            <dgm:param type="txAnchorVert" val="b"/>
                            <dgm:param type="txAnchorVertCh" val="b"/>
                            <dgm:param type="parTxLTRAlign" val="l"/>
                            <dgm:param type="parTxRTLAlign" val="r"/>
                          </dgm:alg>
                        </dgm:if>
                        <dgm:else name="Name174">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75">
                    <dgm:if name="Name176" func="var" arg="dir" op="equ" val="norm">
                      <dgm:constrLst>
                        <dgm:constr type="rMarg"/>
                        <dgm:constr type="tMarg"/>
                        <dgm:constr type="bMarg"/>
                      </dgm:constrLst>
                    </dgm:if>
                    <dgm:else name="Name177">
                      <dgm:constrLst>
                        <dgm:constr type="lMarg"/>
                        <dgm:constr type="tMarg"/>
                        <dgm:constr type="bMarg"/>
                      </dgm:constrLst>
                    </dgm:else>
                  </dgm:choose>
                  <dgm:ruleLst>
                    <dgm:rule type="primFontSz" val="5" fact="NaN" max="NaN"/>
                  </dgm:ruleLst>
                </dgm:layoutNode>
              </dgm:forEach>
              <dgm:forEach name="Name178" axis="ch" ptType="node" st="4" cnt="1">
                <dgm:layoutNode name="bullet5d" styleLbl="node1">
                  <dgm:alg type="sp"/>
                  <dgm:shape xmlns:r="http://schemas.openxmlformats.org/officeDocument/2006/relationships" type="ellipse" r:blip="">
                    <dgm:adjLst/>
                  </dgm:shape>
                  <dgm:presOf/>
                  <dgm:constrLst/>
                  <dgm:ruleLst/>
                </dgm:layoutNode>
                <dgm:layoutNode name="textBox5d" styleLbl="revTx">
                  <dgm:varLst>
                    <dgm:bulletEnabled val="1"/>
                  </dgm:varLst>
                  <dgm:choose name="Name179">
                    <dgm:if name="Name180" func="var" arg="dir" op="equ" val="norm">
                      <dgm:choose name="Name181">
                        <dgm:if name="Name182" axis="root des" ptType="all node" func="maxDepth" op="gt" val="1">
                          <dgm:alg type="tx">
                            <dgm:param type="txAnchorVert" val="t"/>
                            <dgm:param type="parTxLTRAlign" val="l"/>
                            <dgm:param type="parTxRTLAlign" val="r"/>
                          </dgm:alg>
                        </dgm:if>
                        <dgm:else name="Name183">
                          <dgm:alg type="tx">
                            <dgm:param type="txAnchorVert" val="t"/>
                            <dgm:param type="parTxLTRAlign" val="l"/>
                            <dgm:param type="parTxRTLAlign" val="l"/>
                          </dgm:alg>
                        </dgm:else>
                      </dgm:choose>
                    </dgm:if>
                    <dgm:else name="Name184">
                      <dgm:choose name="Name185">
                        <dgm:if name="Name186" axis="root des" ptType="all node" func="maxDepth" op="gt" val="1">
                          <dgm:alg type="tx">
                            <dgm:param type="txAnchorVert" val="b"/>
                            <dgm:param type="txAnchorVertCh" val="b"/>
                            <dgm:param type="parTxLTRAlign" val="l"/>
                            <dgm:param type="parTxRTLAlign" val="r"/>
                          </dgm:alg>
                        </dgm:if>
                        <dgm:else name="Name187">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88">
                    <dgm:if name="Name189" func="var" arg="dir" op="equ" val="norm">
                      <dgm:constrLst>
                        <dgm:constr type="rMarg"/>
                        <dgm:constr type="tMarg"/>
                        <dgm:constr type="bMarg"/>
                      </dgm:constrLst>
                    </dgm:if>
                    <dgm:else name="Name190">
                      <dgm:constrLst>
                        <dgm:constr type="lMarg"/>
                        <dgm:constr type="tMarg"/>
                        <dgm:constr type="bMarg"/>
                      </dgm:constrLst>
                    </dgm:else>
                  </dgm:choose>
                  <dgm:ruleLst>
                    <dgm:rule type="primFontSz" val="5" fact="NaN" max="NaN"/>
                  </dgm:ruleLst>
                </dgm:layoutNode>
              </dgm:forEach>
              <dgm:forEach name="Name191" axis="ch" ptType="node" st="5" cnt="1">
                <dgm:layoutNode name="bullet5e" styleLbl="node1">
                  <dgm:alg type="sp"/>
                  <dgm:shape xmlns:r="http://schemas.openxmlformats.org/officeDocument/2006/relationships" type="ellipse" r:blip="">
                    <dgm:adjLst/>
                  </dgm:shape>
                  <dgm:presOf/>
                  <dgm:constrLst/>
                  <dgm:ruleLst/>
                </dgm:layoutNode>
                <dgm:layoutNode name="textBox5e" styleLbl="revTx">
                  <dgm:varLst>
                    <dgm:bulletEnabled val="1"/>
                  </dgm:varLst>
                  <dgm:choose name="Name192">
                    <dgm:if name="Name193" func="var" arg="dir" op="equ" val="norm">
                      <dgm:choose name="Name194">
                        <dgm:if name="Name195" axis="root des" ptType="all node" func="maxDepth" op="gt" val="1">
                          <dgm:alg type="tx">
                            <dgm:param type="txAnchorVert" val="t"/>
                            <dgm:param type="parTxLTRAlign" val="l"/>
                            <dgm:param type="parTxRTLAlign" val="r"/>
                          </dgm:alg>
                        </dgm:if>
                        <dgm:else name="Name196">
                          <dgm:alg type="tx">
                            <dgm:param type="txAnchorVert" val="t"/>
                            <dgm:param type="parTxLTRAlign" val="l"/>
                            <dgm:param type="parTxRTLAlign" val="l"/>
                          </dgm:alg>
                        </dgm:else>
                      </dgm:choose>
                    </dgm:if>
                    <dgm:else name="Name197">
                      <dgm:choose name="Name198">
                        <dgm:if name="Name199" axis="root des" ptType="all node" func="maxDepth" op="gt" val="1">
                          <dgm:alg type="tx">
                            <dgm:param type="txAnchorVert" val="b"/>
                            <dgm:param type="txAnchorVertCh" val="b"/>
                            <dgm:param type="parTxLTRAlign" val="l"/>
                            <dgm:param type="parTxRTLAlign" val="r"/>
                          </dgm:alg>
                        </dgm:if>
                        <dgm:else name="Name200">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1">
                    <dgm:if name="Name202" func="var" arg="dir" op="equ" val="norm">
                      <dgm:constrLst>
                        <dgm:constr type="rMarg"/>
                        <dgm:constr type="tMarg"/>
                        <dgm:constr type="bMarg"/>
                      </dgm:constrLst>
                    </dgm:if>
                    <dgm:else name="Name203">
                      <dgm:constrLst>
                        <dgm:constr type="lMarg"/>
                        <dgm:constr type="tMarg"/>
                        <dgm:constr type="bMarg"/>
                      </dgm:constrLst>
                    </dgm:else>
                  </dgm:choose>
                  <dgm:ruleLst>
                    <dgm:rule type="primFontSz" val="5" fact="NaN" max="NaN"/>
                  </dgm:ruleLst>
                </dgm:layoutNode>
              </dgm:forEach>
            </dgm:layoutNode>
          </dgm:else>
        </dgm:choose>
      </dgm:if>
      <dgm:else name="Name204"/>
    </dgm:choose>
  </dgm:layoutNode>
</dgm:layoutDef>
</file>

<file path=ppt/diagrams/layout6.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3d6">
  <dgm:title val=""/>
  <dgm:desc val=""/>
  <dgm:catLst>
    <dgm:cat type="3D" pri="11600"/>
  </dgm:catLst>
  <dgm:scene3d>
    <a:camera prst="perspectiveRelaxedModerately" zoom="92000"/>
    <a:lightRig rig="balanced" dir="t">
      <a:rot lat="0" lon="0" rev="12700000"/>
    </a:lightRig>
  </dgm:scene3d>
  <dgm:styleLbl name="node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z="-54000" prstMaterial="plastic">
      <a:bevelT w="50800" h="50800"/>
      <a:bevelB w="50800" h="50800"/>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z="-2540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fgSibTrans2D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54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sibTrans1D1">
    <dgm:scene3d>
      <a:camera prst="orthographicFront"/>
      <a:lightRig rig="threePt" dir="t"/>
    </dgm:scene3d>
    <dgm:sp3d z="-25400" prstMaterial="plastic"/>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75000" prstMaterial="plastic"/>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3">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4">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1D1">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2">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3">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4">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fgAcc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dgm:scene3d>
    <dgm:sp3d z="50080" prstMaterial="plastic">
      <a:bevelT w="25400" h="25400"/>
      <a:bevelB w="25400" h="25400"/>
    </dgm:sp3d>
    <dgm:txPr/>
    <dgm:style>
      <a:lnRef idx="0">
        <a:scrgbClr r="0" g="0" b="0"/>
      </a:lnRef>
      <a:fillRef idx="1">
        <a:scrgbClr r="0" g="0" b="0"/>
      </a:fillRef>
      <a:effectRef idx="2">
        <a:scrgbClr r="0" g="0" b="0"/>
      </a:effectRef>
      <a:fontRef idx="minor"/>
    </dgm:style>
  </dgm:styleLbl>
  <dgm:styleLbl name="alignAccFollowNode1">
    <dgm:scene3d>
      <a:camera prst="orthographicFront"/>
      <a:lightRig rig="threePt" dir="t"/>
    </dgm:scene3d>
    <dgm:sp3d prstMaterial="plastic">
      <a:bevelT w="25400" h="25400"/>
      <a:bevelB w="25400" h="25400"/>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152400" prstMaterial="plastic">
      <a:bevelT w="25400" h="25400"/>
      <a:bevelB w="25400" h="25400"/>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52400" prstMaterial="plastic">
      <a:bevelT w="25400" h="25400"/>
      <a:bevelB w="25400" h="25400"/>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z="-10400" extrusionH="12700" prstMaterial="plastic"/>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1">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1.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8.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9.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1.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32.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458" name="Rectangle 2"/>
          <p:cNvSpPr>
            <a:spLocks noGrp="1" noChangeArrowheads="1"/>
          </p:cNvSpPr>
          <p:nvPr>
            <p:ph type="hdr" sz="quarter"/>
          </p:nvPr>
        </p:nvSpPr>
        <p:spPr bwMode="auto">
          <a:xfrm>
            <a:off x="0" y="0"/>
            <a:ext cx="2946400" cy="4968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latin typeface="Calibri" pitchFamily="34" charset="0"/>
                <a:ea typeface="宋体" pitchFamily="2" charset="-122"/>
              </a:defRPr>
            </a:lvl1pPr>
          </a:lstStyle>
          <a:p>
            <a:pPr>
              <a:defRPr/>
            </a:pPr>
            <a:endParaRPr lang="zh-CN" altLang="en-US"/>
          </a:p>
        </p:txBody>
      </p:sp>
      <p:sp>
        <p:nvSpPr>
          <p:cNvPr id="19459" name="Rectangle 3"/>
          <p:cNvSpPr>
            <a:spLocks noGrp="1" noChangeArrowheads="1"/>
          </p:cNvSpPr>
          <p:nvPr>
            <p:ph type="dt" idx="1"/>
          </p:nvPr>
        </p:nvSpPr>
        <p:spPr bwMode="auto">
          <a:xfrm>
            <a:off x="3849688" y="0"/>
            <a:ext cx="2946400" cy="4968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atin typeface="Calibri" pitchFamily="34" charset="0"/>
                <a:ea typeface="宋体" pitchFamily="2" charset="-122"/>
              </a:defRPr>
            </a:lvl1pPr>
          </a:lstStyle>
          <a:p>
            <a:pPr>
              <a:defRPr/>
            </a:pPr>
            <a:fld id="{291C80AC-AF3D-4CDF-8905-9D6B8AD2BF0C}" type="datetimeFigureOut">
              <a:rPr lang="zh-CN" altLang="en-US"/>
              <a:pPr>
                <a:defRPr/>
              </a:pPr>
              <a:t>2017/1/18</a:t>
            </a:fld>
            <a:endParaRPr lang="en-US" altLang="zh-CN"/>
          </a:p>
        </p:txBody>
      </p:sp>
      <p:sp>
        <p:nvSpPr>
          <p:cNvPr id="28676" name="Rectangle 4"/>
          <p:cNvSpPr>
            <a:spLocks noGrp="1" noRot="1" noChangeAspect="1" noChangeArrowheads="1" noTextEdit="1"/>
          </p:cNvSpPr>
          <p:nvPr>
            <p:ph type="sldImg" idx="2"/>
          </p:nvPr>
        </p:nvSpPr>
        <p:spPr bwMode="auto">
          <a:xfrm>
            <a:off x="420688" y="744538"/>
            <a:ext cx="5956300" cy="372268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61" name="Rectangle 5"/>
          <p:cNvSpPr>
            <a:spLocks noGrp="1" noChangeArrowheads="1"/>
          </p:cNvSpPr>
          <p:nvPr>
            <p:ph type="body" sz="quarter" idx="3"/>
          </p:nvPr>
        </p:nvSpPr>
        <p:spPr bwMode="auto">
          <a:xfrm>
            <a:off x="679450" y="4716463"/>
            <a:ext cx="5438775" cy="44672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19462" name="Rectangle 6"/>
          <p:cNvSpPr>
            <a:spLocks noGrp="1" noChangeArrowheads="1"/>
          </p:cNvSpPr>
          <p:nvPr>
            <p:ph type="ftr" sz="quarter" idx="4"/>
          </p:nvPr>
        </p:nvSpPr>
        <p:spPr bwMode="auto">
          <a:xfrm>
            <a:off x="0" y="9429750"/>
            <a:ext cx="2946400" cy="49688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atin typeface="Calibri" pitchFamily="34" charset="0"/>
                <a:ea typeface="宋体" pitchFamily="2" charset="-122"/>
              </a:defRPr>
            </a:lvl1pPr>
          </a:lstStyle>
          <a:p>
            <a:pPr>
              <a:defRPr/>
            </a:pPr>
            <a:endParaRPr lang="en-US" altLang="zh-CN"/>
          </a:p>
        </p:txBody>
      </p:sp>
      <p:sp>
        <p:nvSpPr>
          <p:cNvPr id="19463" name="Rectangle 7"/>
          <p:cNvSpPr>
            <a:spLocks noGrp="1" noChangeArrowheads="1"/>
          </p:cNvSpPr>
          <p:nvPr>
            <p:ph type="sldNum" sz="quarter" idx="5"/>
          </p:nvPr>
        </p:nvSpPr>
        <p:spPr bwMode="auto">
          <a:xfrm>
            <a:off x="3849688" y="9429750"/>
            <a:ext cx="2946400" cy="49688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atin typeface="Calibri" panose="020F0502020204030204" pitchFamily="34" charset="0"/>
              </a:defRPr>
            </a:lvl1pPr>
          </a:lstStyle>
          <a:p>
            <a:pPr>
              <a:defRPr/>
            </a:pPr>
            <a:fld id="{9CBDBA51-CD27-4275-9155-E5FEE5576D45}" type="slidenum">
              <a:rPr lang="zh-CN" altLang="en-US"/>
              <a:pPr>
                <a:defRPr/>
              </a:pPr>
              <a:t>‹#›</a:t>
            </a:fld>
            <a:endParaRPr lang="en-US" altLang="zh-CN"/>
          </a:p>
        </p:txBody>
      </p:sp>
    </p:spTree>
    <p:extLst>
      <p:ext uri="{BB962C8B-B14F-4D97-AF65-F5344CB8AC3E}">
        <p14:creationId xmlns:p14="http://schemas.microsoft.com/office/powerpoint/2010/main" val="1411965872"/>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Calibri" pitchFamily="34"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Calibri" pitchFamily="34"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Calibri" pitchFamily="34"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Calibri" pitchFamily="34"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Calibri" pitchFamily="34"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幻灯片图像占位符 1"/>
          <p:cNvSpPr>
            <a:spLocks noGrp="1" noRot="1" noChangeAspect="1" noTextEdit="1"/>
          </p:cNvSpPr>
          <p:nvPr>
            <p:ph type="sldImg"/>
          </p:nvPr>
        </p:nvSpPr>
        <p:spPr bwMode="auto">
          <a:noFill/>
          <a:ln>
            <a:solidFill>
              <a:srgbClr val="000000"/>
            </a:solidFill>
            <a:miter lim="800000"/>
            <a:headEnd/>
            <a:tailEnd/>
          </a:ln>
        </p:spPr>
      </p:sp>
      <p:sp>
        <p:nvSpPr>
          <p:cNvPr id="62467" name="备注占位符 2"/>
          <p:cNvSpPr>
            <a:spLocks noGrp="1"/>
          </p:cNvSpPr>
          <p:nvPr>
            <p:ph type="body" idx="1"/>
          </p:nvPr>
        </p:nvSpPr>
        <p:spPr bwMode="auto">
          <a:noFill/>
        </p:spPr>
        <p:txBody>
          <a:bodyPr wrap="square" numCol="1" anchor="t" anchorCtr="0" compatLnSpc="1">
            <a:prstTxWarp prst="textNoShape">
              <a:avLst/>
            </a:prstTxWarp>
          </a:bodyPr>
          <a:lstStyle/>
          <a:p>
            <a:r>
              <a:rPr lang="zh-CN" altLang="en-US" dirty="0" smtClean="0"/>
              <a:t>项根星来核对下，是否这个时间分配？</a:t>
            </a:r>
          </a:p>
        </p:txBody>
      </p:sp>
      <p:sp>
        <p:nvSpPr>
          <p:cNvPr id="62468" name="灯片编号占位符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6A888DD7-ABD7-47BB-9656-D782150EDDED}" type="slidenum">
              <a:rPr lang="zh-CN" altLang="en-US" smtClean="0">
                <a:latin typeface="Arial" pitchFamily="34" charset="0"/>
                <a:ea typeface="宋体" pitchFamily="2" charset="-122"/>
              </a:rPr>
              <a:pPr/>
              <a:t>3</a:t>
            </a:fld>
            <a:endParaRPr lang="zh-CN" altLang="en-US" smtClean="0">
              <a:latin typeface="Arial" pitchFamily="34" charset="0"/>
              <a:ea typeface="宋体" pitchFamily="2" charset="-122"/>
            </a:endParaRPr>
          </a:p>
        </p:txBody>
      </p:sp>
    </p:spTree>
    <p:extLst>
      <p:ext uri="{BB962C8B-B14F-4D97-AF65-F5344CB8AC3E}">
        <p14:creationId xmlns:p14="http://schemas.microsoft.com/office/powerpoint/2010/main" val="18017467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幻灯片图像占位符 1"/>
          <p:cNvSpPr>
            <a:spLocks noGrp="1" noRot="1" noChangeAspect="1" noTextEdit="1"/>
          </p:cNvSpPr>
          <p:nvPr>
            <p:ph type="sldImg"/>
          </p:nvPr>
        </p:nvSpPr>
        <p:spPr bwMode="auto">
          <a:noFill/>
          <a:ln>
            <a:solidFill>
              <a:srgbClr val="000000"/>
            </a:solidFill>
            <a:miter lim="800000"/>
            <a:headEnd/>
            <a:tailEnd/>
          </a:ln>
        </p:spPr>
      </p:sp>
      <p:sp>
        <p:nvSpPr>
          <p:cNvPr id="62467" name="备注占位符 2"/>
          <p:cNvSpPr>
            <a:spLocks noGrp="1"/>
          </p:cNvSpPr>
          <p:nvPr>
            <p:ph type="body" idx="1"/>
          </p:nvPr>
        </p:nvSpPr>
        <p:spPr bwMode="auto">
          <a:noFill/>
        </p:spPr>
        <p:txBody>
          <a:bodyPr wrap="square" numCol="1" anchor="t" anchorCtr="0" compatLnSpc="1">
            <a:prstTxWarp prst="textNoShape">
              <a:avLst/>
            </a:prstTxWarp>
          </a:bodyPr>
          <a:lstStyle/>
          <a:p>
            <a:endParaRPr lang="zh-CN" altLang="en-US" smtClean="0"/>
          </a:p>
        </p:txBody>
      </p:sp>
      <p:sp>
        <p:nvSpPr>
          <p:cNvPr id="62468" name="灯片编号占位符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6A888DD7-ABD7-47BB-9656-D782150EDDED}" type="slidenum">
              <a:rPr lang="zh-CN" altLang="en-US" smtClean="0">
                <a:latin typeface="Arial" pitchFamily="34" charset="0"/>
                <a:ea typeface="宋体" pitchFamily="2" charset="-122"/>
              </a:rPr>
              <a:pPr/>
              <a:t>13</a:t>
            </a:fld>
            <a:endParaRPr lang="zh-CN" altLang="en-US" smtClean="0">
              <a:latin typeface="Arial" pitchFamily="34" charset="0"/>
              <a:ea typeface="宋体" pitchFamily="2" charset="-122"/>
            </a:endParaRPr>
          </a:p>
        </p:txBody>
      </p:sp>
    </p:spTree>
    <p:extLst>
      <p:ext uri="{BB962C8B-B14F-4D97-AF65-F5344CB8AC3E}">
        <p14:creationId xmlns:p14="http://schemas.microsoft.com/office/powerpoint/2010/main" val="21757716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幻灯片图像占位符 1"/>
          <p:cNvSpPr>
            <a:spLocks noGrp="1" noRot="1" noChangeAspect="1" noTextEdit="1"/>
          </p:cNvSpPr>
          <p:nvPr>
            <p:ph type="sldImg"/>
          </p:nvPr>
        </p:nvSpPr>
        <p:spPr bwMode="auto">
          <a:noFill/>
          <a:ln>
            <a:solidFill>
              <a:srgbClr val="000000"/>
            </a:solidFill>
            <a:miter lim="800000"/>
            <a:headEnd/>
            <a:tailEnd/>
          </a:ln>
        </p:spPr>
      </p:sp>
      <p:sp>
        <p:nvSpPr>
          <p:cNvPr id="62467" name="备注占位符 2"/>
          <p:cNvSpPr>
            <a:spLocks noGrp="1"/>
          </p:cNvSpPr>
          <p:nvPr>
            <p:ph type="body" idx="1"/>
          </p:nvPr>
        </p:nvSpPr>
        <p:spPr bwMode="auto">
          <a:noFill/>
        </p:spPr>
        <p:txBody>
          <a:bodyPr wrap="square" numCol="1" anchor="t" anchorCtr="0" compatLnSpc="1">
            <a:prstTxWarp prst="textNoShape">
              <a:avLst/>
            </a:prstTxWarp>
          </a:bodyPr>
          <a:lstStyle/>
          <a:p>
            <a:r>
              <a:rPr lang="zh-CN" altLang="en-US" dirty="0" smtClean="0">
                <a:solidFill>
                  <a:srgbClr val="FF0000"/>
                </a:solidFill>
              </a:rPr>
              <a:t>把</a:t>
            </a:r>
            <a:r>
              <a:rPr lang="en-US" altLang="zh-CN" dirty="0" smtClean="0">
                <a:solidFill>
                  <a:srgbClr val="FF0000"/>
                </a:solidFill>
              </a:rPr>
              <a:t>L1</a:t>
            </a:r>
            <a:r>
              <a:rPr lang="zh-CN" altLang="en-US" dirty="0" smtClean="0">
                <a:solidFill>
                  <a:srgbClr val="FF0000"/>
                </a:solidFill>
              </a:rPr>
              <a:t>对外部支持的几个事项汇总出来，至少包括 </a:t>
            </a:r>
            <a:r>
              <a:rPr lang="en-US" altLang="zh-CN" dirty="0" smtClean="0">
                <a:solidFill>
                  <a:srgbClr val="FF0000"/>
                </a:solidFill>
              </a:rPr>
              <a:t>RCT</a:t>
            </a:r>
            <a:r>
              <a:rPr lang="zh-CN" altLang="en-US" dirty="0" smtClean="0">
                <a:solidFill>
                  <a:srgbClr val="FF0000"/>
                </a:solidFill>
              </a:rPr>
              <a:t>、虹信</a:t>
            </a:r>
            <a:r>
              <a:rPr lang="en-US" altLang="zh-CN" dirty="0" smtClean="0">
                <a:solidFill>
                  <a:srgbClr val="FF0000"/>
                </a:solidFill>
              </a:rPr>
              <a:t>RRU</a:t>
            </a:r>
            <a:r>
              <a:rPr lang="zh-CN" altLang="en-US" dirty="0" smtClean="0">
                <a:solidFill>
                  <a:srgbClr val="FF0000"/>
                </a:solidFill>
              </a:rPr>
              <a:t>维护、时钟、状态查询</a:t>
            </a:r>
            <a:endParaRPr lang="en-US" altLang="zh-CN" dirty="0" smtClean="0">
              <a:solidFill>
                <a:srgbClr val="FF0000"/>
              </a:solidFill>
            </a:endParaRPr>
          </a:p>
          <a:p>
            <a:r>
              <a:rPr lang="zh-CN" altLang="en-US" dirty="0" smtClean="0">
                <a:solidFill>
                  <a:srgbClr val="FF0000"/>
                </a:solidFill>
              </a:rPr>
              <a:t>每一项内容上需包括：</a:t>
            </a:r>
            <a:endParaRPr lang="en-US" altLang="zh-CN" dirty="0" smtClean="0">
              <a:solidFill>
                <a:srgbClr val="FF0000"/>
              </a:solidFill>
            </a:endParaRPr>
          </a:p>
          <a:p>
            <a:r>
              <a:rPr lang="zh-CN" altLang="en-US" dirty="0" smtClean="0">
                <a:solidFill>
                  <a:srgbClr val="FF0000"/>
                </a:solidFill>
              </a:rPr>
              <a:t>目标，人力投入（人月，大概即可），达成效果</a:t>
            </a:r>
            <a:endParaRPr lang="en-US" altLang="zh-CN" dirty="0" smtClean="0">
              <a:solidFill>
                <a:srgbClr val="FF0000"/>
              </a:solidFill>
            </a:endParaRPr>
          </a:p>
          <a:p>
            <a:r>
              <a:rPr lang="zh-CN" altLang="en-US" dirty="0" smtClean="0">
                <a:solidFill>
                  <a:srgbClr val="FF0000"/>
                </a:solidFill>
              </a:rPr>
              <a:t>胶片格式自定义</a:t>
            </a:r>
            <a:endParaRPr lang="en-US" altLang="zh-CN" dirty="0" smtClean="0">
              <a:solidFill>
                <a:srgbClr val="FF0000"/>
              </a:solidFill>
            </a:endParaRPr>
          </a:p>
          <a:p>
            <a:pPr lvl="0"/>
            <a:r>
              <a:rPr lang="zh-CN" altLang="en-US" dirty="0" smtClean="0"/>
              <a:t>时钟管理</a:t>
            </a:r>
          </a:p>
          <a:p>
            <a:pPr lvl="1"/>
            <a:r>
              <a:rPr lang="zh-CN" altLang="en-US" dirty="0" smtClean="0"/>
              <a:t>时钟功能需求梳理</a:t>
            </a:r>
          </a:p>
          <a:p>
            <a:pPr lvl="1"/>
            <a:r>
              <a:rPr lang="zh-CN" altLang="en-US" dirty="0" smtClean="0"/>
              <a:t>时钟方案文档输出</a:t>
            </a:r>
          </a:p>
          <a:p>
            <a:pPr lvl="1"/>
            <a:r>
              <a:rPr lang="zh-CN" altLang="en-US" dirty="0" smtClean="0"/>
              <a:t>时钟管理功能实现</a:t>
            </a:r>
          </a:p>
          <a:p>
            <a:pPr lvl="0"/>
            <a:r>
              <a:rPr lang="en-US" altLang="zh-CN" dirty="0" smtClean="0"/>
              <a:t>RCT</a:t>
            </a:r>
            <a:r>
              <a:rPr lang="zh-CN" altLang="en-US" dirty="0" smtClean="0"/>
              <a:t>功能开发</a:t>
            </a:r>
          </a:p>
          <a:p>
            <a:pPr lvl="1"/>
            <a:r>
              <a:rPr lang="en-US" altLang="zh-CN" dirty="0" smtClean="0"/>
              <a:t>RCT</a:t>
            </a:r>
            <a:r>
              <a:rPr lang="zh-CN" altLang="en-US" dirty="0" smtClean="0"/>
              <a:t>需求收集与理整</a:t>
            </a:r>
          </a:p>
          <a:p>
            <a:pPr lvl="1"/>
            <a:r>
              <a:rPr lang="en-US" altLang="zh-CN" dirty="0" smtClean="0"/>
              <a:t>RCT</a:t>
            </a:r>
            <a:r>
              <a:rPr lang="zh-CN" altLang="en-US" dirty="0" smtClean="0"/>
              <a:t>功能实现</a:t>
            </a:r>
          </a:p>
          <a:p>
            <a:pPr lvl="1"/>
            <a:r>
              <a:rPr lang="zh-CN" altLang="en-US" dirty="0" smtClean="0"/>
              <a:t>型号核准调试支持</a:t>
            </a:r>
          </a:p>
          <a:p>
            <a:pPr lvl="0"/>
            <a:r>
              <a:rPr lang="zh-CN" altLang="en-US" dirty="0" smtClean="0"/>
              <a:t>虹信</a:t>
            </a:r>
            <a:r>
              <a:rPr lang="en-US" altLang="zh-CN" dirty="0" smtClean="0"/>
              <a:t>RRU</a:t>
            </a:r>
            <a:r>
              <a:rPr lang="zh-CN" altLang="en-US" dirty="0" smtClean="0"/>
              <a:t>维护</a:t>
            </a:r>
          </a:p>
          <a:p>
            <a:pPr lvl="1"/>
            <a:r>
              <a:rPr lang="en-US" altLang="zh-CN" dirty="0" smtClean="0"/>
              <a:t>CRM</a:t>
            </a:r>
            <a:r>
              <a:rPr lang="zh-CN" altLang="en-US" dirty="0" smtClean="0"/>
              <a:t>功能和性能摸底</a:t>
            </a:r>
          </a:p>
          <a:p>
            <a:pPr lvl="1"/>
            <a:r>
              <a:rPr lang="zh-CN" altLang="en-US" dirty="0" smtClean="0"/>
              <a:t>虹信</a:t>
            </a:r>
            <a:r>
              <a:rPr lang="en-US" altLang="zh-CN" dirty="0" smtClean="0"/>
              <a:t>RRU</a:t>
            </a:r>
            <a:r>
              <a:rPr lang="zh-CN" altLang="en-US" dirty="0" smtClean="0"/>
              <a:t>问题反馈和跟进</a:t>
            </a:r>
          </a:p>
          <a:p>
            <a:pPr lvl="1"/>
            <a:r>
              <a:rPr lang="en-US" altLang="zh-CN" dirty="0" smtClean="0"/>
              <a:t>BBU/RRU</a:t>
            </a:r>
            <a:r>
              <a:rPr lang="zh-CN" altLang="en-US" dirty="0" smtClean="0"/>
              <a:t>上电流程梳理和实现</a:t>
            </a:r>
          </a:p>
          <a:p>
            <a:endParaRPr lang="en-US" altLang="zh-CN" dirty="0" smtClean="0">
              <a:solidFill>
                <a:srgbClr val="FF0000"/>
              </a:solidFill>
            </a:endParaRPr>
          </a:p>
          <a:p>
            <a:endParaRPr lang="zh-CN" altLang="en-US" dirty="0" smtClean="0"/>
          </a:p>
        </p:txBody>
      </p:sp>
      <p:sp>
        <p:nvSpPr>
          <p:cNvPr id="62468" name="灯片编号占位符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6A888DD7-ABD7-47BB-9656-D782150EDDED}" type="slidenum">
              <a:rPr lang="zh-CN" altLang="en-US" smtClean="0">
                <a:latin typeface="Arial" pitchFamily="34" charset="0"/>
                <a:ea typeface="宋体" pitchFamily="2" charset="-122"/>
              </a:rPr>
              <a:pPr/>
              <a:t>14</a:t>
            </a:fld>
            <a:endParaRPr lang="zh-CN" altLang="en-US" smtClean="0">
              <a:latin typeface="Arial" pitchFamily="34" charset="0"/>
              <a:ea typeface="宋体" pitchFamily="2" charset="-122"/>
            </a:endParaRPr>
          </a:p>
        </p:txBody>
      </p:sp>
    </p:spTree>
    <p:extLst>
      <p:ext uri="{BB962C8B-B14F-4D97-AF65-F5344CB8AC3E}">
        <p14:creationId xmlns:p14="http://schemas.microsoft.com/office/powerpoint/2010/main" val="19761757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幻灯片图像占位符 1"/>
          <p:cNvSpPr>
            <a:spLocks noGrp="1" noRot="1" noChangeAspect="1" noTextEdit="1"/>
          </p:cNvSpPr>
          <p:nvPr>
            <p:ph type="sldImg"/>
          </p:nvPr>
        </p:nvSpPr>
        <p:spPr>
          <a:ln/>
        </p:spPr>
      </p:sp>
      <p:sp>
        <p:nvSpPr>
          <p:cNvPr id="2662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smtClean="0"/>
          </a:p>
        </p:txBody>
      </p:sp>
      <p:sp>
        <p:nvSpPr>
          <p:cNvPr id="26628"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551A7C5F-3D18-4556-AACB-48D01CAFC0C1}" type="slidenum">
              <a:rPr lang="zh-CN" altLang="en-US" smtClean="0"/>
              <a:pPr/>
              <a:t>15</a:t>
            </a:fld>
            <a:endParaRPr lang="zh-CN" altLang="en-US" smtClean="0"/>
          </a:p>
        </p:txBody>
      </p:sp>
    </p:spTree>
    <p:extLst>
      <p:ext uri="{BB962C8B-B14F-4D97-AF65-F5344CB8AC3E}">
        <p14:creationId xmlns:p14="http://schemas.microsoft.com/office/powerpoint/2010/main" val="8833726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幻灯片图像占位符 1"/>
          <p:cNvSpPr>
            <a:spLocks noGrp="1" noRot="1" noChangeAspect="1" noTextEdit="1"/>
          </p:cNvSpPr>
          <p:nvPr>
            <p:ph type="sldImg"/>
          </p:nvPr>
        </p:nvSpPr>
        <p:spPr bwMode="auto">
          <a:noFill/>
          <a:ln>
            <a:solidFill>
              <a:srgbClr val="000000"/>
            </a:solidFill>
            <a:miter lim="800000"/>
            <a:headEnd/>
            <a:tailEnd/>
          </a:ln>
        </p:spPr>
      </p:sp>
      <p:sp>
        <p:nvSpPr>
          <p:cNvPr id="62467" name="备注占位符 2"/>
          <p:cNvSpPr>
            <a:spLocks noGrp="1"/>
          </p:cNvSpPr>
          <p:nvPr>
            <p:ph type="body" idx="1"/>
          </p:nvPr>
        </p:nvSpPr>
        <p:spPr bwMode="auto">
          <a:noFill/>
        </p:spPr>
        <p:txBody>
          <a:bodyPr wrap="square" numCol="1" anchor="t" anchorCtr="0" compatLnSpc="1">
            <a:prstTxWarp prst="textNoShape">
              <a:avLst/>
            </a:prstTxWarp>
          </a:bodyPr>
          <a:lstStyle/>
          <a:p>
            <a:endParaRPr lang="zh-CN" altLang="en-US" dirty="0" smtClean="0"/>
          </a:p>
        </p:txBody>
      </p:sp>
      <p:sp>
        <p:nvSpPr>
          <p:cNvPr id="62468" name="灯片编号占位符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6A888DD7-ABD7-47BB-9656-D782150EDDED}" type="slidenum">
              <a:rPr lang="zh-CN" altLang="en-US" smtClean="0">
                <a:latin typeface="Arial" pitchFamily="34" charset="0"/>
                <a:ea typeface="宋体" pitchFamily="2" charset="-122"/>
              </a:rPr>
              <a:pPr/>
              <a:t>16</a:t>
            </a:fld>
            <a:endParaRPr lang="zh-CN" altLang="en-US" smtClean="0">
              <a:latin typeface="Arial" pitchFamily="34" charset="0"/>
              <a:ea typeface="宋体" pitchFamily="2" charset="-122"/>
            </a:endParaRPr>
          </a:p>
        </p:txBody>
      </p:sp>
    </p:spTree>
    <p:extLst>
      <p:ext uri="{BB962C8B-B14F-4D97-AF65-F5344CB8AC3E}">
        <p14:creationId xmlns:p14="http://schemas.microsoft.com/office/powerpoint/2010/main" val="19746012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幻灯片图像占位符 1"/>
          <p:cNvSpPr>
            <a:spLocks noGrp="1" noRot="1" noChangeAspect="1" noTextEdit="1"/>
          </p:cNvSpPr>
          <p:nvPr>
            <p:ph type="sldImg"/>
          </p:nvPr>
        </p:nvSpPr>
        <p:spPr bwMode="auto">
          <a:noFill/>
          <a:ln>
            <a:solidFill>
              <a:srgbClr val="000000"/>
            </a:solidFill>
            <a:miter lim="800000"/>
            <a:headEnd/>
            <a:tailEnd/>
          </a:ln>
        </p:spPr>
      </p:sp>
      <p:sp>
        <p:nvSpPr>
          <p:cNvPr id="62467" name="备注占位符 2"/>
          <p:cNvSpPr>
            <a:spLocks noGrp="1"/>
          </p:cNvSpPr>
          <p:nvPr>
            <p:ph type="body" idx="1"/>
          </p:nvPr>
        </p:nvSpPr>
        <p:spPr bwMode="auto">
          <a:noFill/>
        </p:spPr>
        <p:txBody>
          <a:bodyPr wrap="square" numCol="1" anchor="t" anchorCtr="0" compatLnSpc="1">
            <a:prstTxWarp prst="textNoShape">
              <a:avLst/>
            </a:prstTxWarp>
          </a:bodyPr>
          <a:lstStyle/>
          <a:p>
            <a:endParaRPr lang="zh-CN" altLang="en-US" smtClean="0"/>
          </a:p>
        </p:txBody>
      </p:sp>
      <p:sp>
        <p:nvSpPr>
          <p:cNvPr id="62468" name="灯片编号占位符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6A888DD7-ABD7-47BB-9656-D782150EDDED}" type="slidenum">
              <a:rPr lang="zh-CN" altLang="en-US" smtClean="0">
                <a:latin typeface="Arial" pitchFamily="34" charset="0"/>
                <a:ea typeface="宋体" pitchFamily="2" charset="-122"/>
              </a:rPr>
              <a:pPr/>
              <a:t>17</a:t>
            </a:fld>
            <a:endParaRPr lang="zh-CN" altLang="en-US" smtClean="0">
              <a:latin typeface="Arial" pitchFamily="34" charset="0"/>
              <a:ea typeface="宋体" pitchFamily="2" charset="-122"/>
            </a:endParaRPr>
          </a:p>
        </p:txBody>
      </p:sp>
    </p:spTree>
    <p:extLst>
      <p:ext uri="{BB962C8B-B14F-4D97-AF65-F5344CB8AC3E}">
        <p14:creationId xmlns:p14="http://schemas.microsoft.com/office/powerpoint/2010/main" val="1847974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幻灯片图像占位符 1"/>
          <p:cNvSpPr>
            <a:spLocks noGrp="1" noRot="1" noChangeAspect="1" noTextEdit="1"/>
          </p:cNvSpPr>
          <p:nvPr>
            <p:ph type="sldImg"/>
          </p:nvPr>
        </p:nvSpPr>
        <p:spPr bwMode="auto">
          <a:noFill/>
          <a:ln>
            <a:solidFill>
              <a:srgbClr val="000000"/>
            </a:solidFill>
            <a:miter lim="800000"/>
            <a:headEnd/>
            <a:tailEnd/>
          </a:ln>
        </p:spPr>
      </p:sp>
      <p:sp>
        <p:nvSpPr>
          <p:cNvPr id="62467" name="备注占位符 2"/>
          <p:cNvSpPr>
            <a:spLocks noGrp="1"/>
          </p:cNvSpPr>
          <p:nvPr>
            <p:ph type="body" idx="1"/>
          </p:nvPr>
        </p:nvSpPr>
        <p:spPr bwMode="auto">
          <a:noFill/>
        </p:spPr>
        <p:txBody>
          <a:bodyPr wrap="square" numCol="1" anchor="t" anchorCtr="0" compatLnSpc="1">
            <a:prstTxWarp prst="textNoShape">
              <a:avLst/>
            </a:prstTxWarp>
          </a:bodyPr>
          <a:lstStyle/>
          <a:p>
            <a:endParaRPr lang="zh-CN" altLang="en-US" smtClean="0"/>
          </a:p>
        </p:txBody>
      </p:sp>
      <p:sp>
        <p:nvSpPr>
          <p:cNvPr id="62468" name="灯片编号占位符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6A888DD7-ABD7-47BB-9656-D782150EDDED}" type="slidenum">
              <a:rPr lang="zh-CN" altLang="en-US" smtClean="0">
                <a:latin typeface="Arial" pitchFamily="34" charset="0"/>
                <a:ea typeface="宋体" pitchFamily="2" charset="-122"/>
              </a:rPr>
              <a:pPr/>
              <a:t>18</a:t>
            </a:fld>
            <a:endParaRPr lang="zh-CN" altLang="en-US" smtClean="0">
              <a:latin typeface="Arial" pitchFamily="34" charset="0"/>
              <a:ea typeface="宋体" pitchFamily="2" charset="-122"/>
            </a:endParaRPr>
          </a:p>
        </p:txBody>
      </p:sp>
    </p:spTree>
    <p:extLst>
      <p:ext uri="{BB962C8B-B14F-4D97-AF65-F5344CB8AC3E}">
        <p14:creationId xmlns:p14="http://schemas.microsoft.com/office/powerpoint/2010/main" val="7624915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幻灯片图像占位符 1"/>
          <p:cNvSpPr>
            <a:spLocks noGrp="1" noRot="1" noChangeAspect="1" noTextEdit="1"/>
          </p:cNvSpPr>
          <p:nvPr>
            <p:ph type="sldImg"/>
          </p:nvPr>
        </p:nvSpPr>
        <p:spPr bwMode="auto">
          <a:noFill/>
          <a:ln>
            <a:solidFill>
              <a:srgbClr val="000000"/>
            </a:solidFill>
            <a:miter lim="800000"/>
            <a:headEnd/>
            <a:tailEnd/>
          </a:ln>
        </p:spPr>
      </p:sp>
      <p:sp>
        <p:nvSpPr>
          <p:cNvPr id="62467" name="备注占位符 2"/>
          <p:cNvSpPr>
            <a:spLocks noGrp="1"/>
          </p:cNvSpPr>
          <p:nvPr>
            <p:ph type="body" idx="1"/>
          </p:nvPr>
        </p:nvSpPr>
        <p:spPr bwMode="auto">
          <a:noFill/>
        </p:spPr>
        <p:txBody>
          <a:bodyPr wrap="square" numCol="1" anchor="t" anchorCtr="0" compatLnSpc="1">
            <a:prstTxWarp prst="textNoShape">
              <a:avLst/>
            </a:prstTxWarp>
          </a:bodyPr>
          <a:lstStyle/>
          <a:p>
            <a:endParaRPr lang="zh-CN" altLang="en-US" smtClean="0"/>
          </a:p>
        </p:txBody>
      </p:sp>
      <p:sp>
        <p:nvSpPr>
          <p:cNvPr id="62468" name="灯片编号占位符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6A888DD7-ABD7-47BB-9656-D782150EDDED}" type="slidenum">
              <a:rPr lang="zh-CN" altLang="en-US" smtClean="0">
                <a:latin typeface="Arial" pitchFamily="34" charset="0"/>
                <a:ea typeface="宋体" pitchFamily="2" charset="-122"/>
              </a:rPr>
              <a:pPr/>
              <a:t>19</a:t>
            </a:fld>
            <a:endParaRPr lang="zh-CN" altLang="en-US" smtClean="0">
              <a:latin typeface="Arial" pitchFamily="34" charset="0"/>
              <a:ea typeface="宋体" pitchFamily="2" charset="-122"/>
            </a:endParaRPr>
          </a:p>
        </p:txBody>
      </p:sp>
    </p:spTree>
    <p:extLst>
      <p:ext uri="{BB962C8B-B14F-4D97-AF65-F5344CB8AC3E}">
        <p14:creationId xmlns:p14="http://schemas.microsoft.com/office/powerpoint/2010/main" val="20591053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幻灯片图像占位符 1"/>
          <p:cNvSpPr>
            <a:spLocks noGrp="1" noRot="1" noChangeAspect="1" noTextEdit="1"/>
          </p:cNvSpPr>
          <p:nvPr>
            <p:ph type="sldImg"/>
          </p:nvPr>
        </p:nvSpPr>
        <p:spPr bwMode="auto">
          <a:noFill/>
          <a:ln>
            <a:solidFill>
              <a:srgbClr val="000000"/>
            </a:solidFill>
            <a:miter lim="800000"/>
            <a:headEnd/>
            <a:tailEnd/>
          </a:ln>
        </p:spPr>
      </p:sp>
      <p:sp>
        <p:nvSpPr>
          <p:cNvPr id="62467" name="备注占位符 2"/>
          <p:cNvSpPr>
            <a:spLocks noGrp="1"/>
          </p:cNvSpPr>
          <p:nvPr>
            <p:ph type="body" idx="1"/>
          </p:nvPr>
        </p:nvSpPr>
        <p:spPr bwMode="auto">
          <a:noFill/>
        </p:spPr>
        <p:txBody>
          <a:bodyPr wrap="square" numCol="1" anchor="t" anchorCtr="0" compatLnSpc="1">
            <a:prstTxWarp prst="textNoShape">
              <a:avLst/>
            </a:prstTxWarp>
          </a:bodyPr>
          <a:lstStyle/>
          <a:p>
            <a:endParaRPr lang="zh-CN" altLang="en-US" smtClean="0"/>
          </a:p>
        </p:txBody>
      </p:sp>
      <p:sp>
        <p:nvSpPr>
          <p:cNvPr id="62468" name="灯片编号占位符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6A888DD7-ABD7-47BB-9656-D782150EDDED}" type="slidenum">
              <a:rPr lang="zh-CN" altLang="en-US" smtClean="0">
                <a:latin typeface="Arial" pitchFamily="34" charset="0"/>
                <a:ea typeface="宋体" pitchFamily="2" charset="-122"/>
              </a:rPr>
              <a:pPr/>
              <a:t>20</a:t>
            </a:fld>
            <a:endParaRPr lang="zh-CN" altLang="en-US" smtClean="0">
              <a:latin typeface="Arial" pitchFamily="34" charset="0"/>
              <a:ea typeface="宋体" pitchFamily="2" charset="-122"/>
            </a:endParaRPr>
          </a:p>
        </p:txBody>
      </p:sp>
    </p:spTree>
    <p:extLst>
      <p:ext uri="{BB962C8B-B14F-4D97-AF65-F5344CB8AC3E}">
        <p14:creationId xmlns:p14="http://schemas.microsoft.com/office/powerpoint/2010/main" val="32178194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幻灯片图像占位符 1"/>
          <p:cNvSpPr>
            <a:spLocks noGrp="1" noRot="1" noChangeAspect="1" noTextEdit="1"/>
          </p:cNvSpPr>
          <p:nvPr>
            <p:ph type="sldImg"/>
          </p:nvPr>
        </p:nvSpPr>
        <p:spPr bwMode="auto">
          <a:noFill/>
          <a:ln>
            <a:solidFill>
              <a:srgbClr val="000000"/>
            </a:solidFill>
            <a:miter lim="800000"/>
            <a:headEnd/>
            <a:tailEnd/>
          </a:ln>
        </p:spPr>
      </p:sp>
      <p:sp>
        <p:nvSpPr>
          <p:cNvPr id="62467" name="备注占位符 2"/>
          <p:cNvSpPr>
            <a:spLocks noGrp="1"/>
          </p:cNvSpPr>
          <p:nvPr>
            <p:ph type="body" idx="1"/>
          </p:nvPr>
        </p:nvSpPr>
        <p:spPr bwMode="auto">
          <a:noFill/>
        </p:spPr>
        <p:txBody>
          <a:bodyPr wrap="square" numCol="1" anchor="t" anchorCtr="0" compatLnSpc="1">
            <a:prstTxWarp prst="textNoShape">
              <a:avLst/>
            </a:prstTxWarp>
          </a:bodyPr>
          <a:lstStyle/>
          <a:p>
            <a:endParaRPr lang="zh-CN" altLang="en-US" smtClean="0"/>
          </a:p>
        </p:txBody>
      </p:sp>
      <p:sp>
        <p:nvSpPr>
          <p:cNvPr id="62468" name="灯片编号占位符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6A888DD7-ABD7-47BB-9656-D782150EDDED}" type="slidenum">
              <a:rPr lang="zh-CN" altLang="en-US" smtClean="0">
                <a:latin typeface="Arial" pitchFamily="34" charset="0"/>
                <a:ea typeface="宋体" pitchFamily="2" charset="-122"/>
              </a:rPr>
              <a:pPr/>
              <a:t>21</a:t>
            </a:fld>
            <a:endParaRPr lang="zh-CN" altLang="en-US" smtClean="0">
              <a:latin typeface="Arial" pitchFamily="34" charset="0"/>
              <a:ea typeface="宋体" pitchFamily="2" charset="-122"/>
            </a:endParaRPr>
          </a:p>
        </p:txBody>
      </p:sp>
    </p:spTree>
    <p:extLst>
      <p:ext uri="{BB962C8B-B14F-4D97-AF65-F5344CB8AC3E}">
        <p14:creationId xmlns:p14="http://schemas.microsoft.com/office/powerpoint/2010/main" val="38585442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幻灯片图像占位符 1"/>
          <p:cNvSpPr>
            <a:spLocks noGrp="1" noRot="1" noChangeAspect="1" noTextEdit="1"/>
          </p:cNvSpPr>
          <p:nvPr>
            <p:ph type="sldImg"/>
          </p:nvPr>
        </p:nvSpPr>
        <p:spPr bwMode="auto">
          <a:noFill/>
          <a:ln>
            <a:solidFill>
              <a:srgbClr val="000000"/>
            </a:solidFill>
            <a:miter lim="800000"/>
            <a:headEnd/>
            <a:tailEnd/>
          </a:ln>
        </p:spPr>
      </p:sp>
      <p:sp>
        <p:nvSpPr>
          <p:cNvPr id="62467" name="备注占位符 2"/>
          <p:cNvSpPr>
            <a:spLocks noGrp="1"/>
          </p:cNvSpPr>
          <p:nvPr>
            <p:ph type="body" idx="1"/>
          </p:nvPr>
        </p:nvSpPr>
        <p:spPr bwMode="auto">
          <a:noFill/>
        </p:spPr>
        <p:txBody>
          <a:bodyPr wrap="square" numCol="1" anchor="t" anchorCtr="0" compatLnSpc="1">
            <a:prstTxWarp prst="textNoShape">
              <a:avLst/>
            </a:prstTxWarp>
          </a:bodyPr>
          <a:lstStyle/>
          <a:p>
            <a:endParaRPr lang="zh-CN" altLang="en-US" smtClean="0"/>
          </a:p>
        </p:txBody>
      </p:sp>
      <p:sp>
        <p:nvSpPr>
          <p:cNvPr id="62468" name="灯片编号占位符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6A888DD7-ABD7-47BB-9656-D782150EDDED}" type="slidenum">
              <a:rPr lang="zh-CN" altLang="en-US" smtClean="0">
                <a:latin typeface="Arial" pitchFamily="34" charset="0"/>
                <a:ea typeface="宋体" pitchFamily="2" charset="-122"/>
              </a:rPr>
              <a:pPr/>
              <a:t>22</a:t>
            </a:fld>
            <a:endParaRPr lang="zh-CN" altLang="en-US" smtClean="0">
              <a:latin typeface="Arial" pitchFamily="34" charset="0"/>
              <a:ea typeface="宋体" pitchFamily="2" charset="-122"/>
            </a:endParaRPr>
          </a:p>
        </p:txBody>
      </p:sp>
    </p:spTree>
    <p:extLst>
      <p:ext uri="{BB962C8B-B14F-4D97-AF65-F5344CB8AC3E}">
        <p14:creationId xmlns:p14="http://schemas.microsoft.com/office/powerpoint/2010/main" val="39002539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幻灯片图像占位符 1"/>
          <p:cNvSpPr>
            <a:spLocks noGrp="1" noRot="1" noChangeAspect="1" noTextEdit="1"/>
          </p:cNvSpPr>
          <p:nvPr>
            <p:ph type="sldImg"/>
          </p:nvPr>
        </p:nvSpPr>
        <p:spPr bwMode="auto">
          <a:noFill/>
          <a:ln>
            <a:solidFill>
              <a:srgbClr val="000000"/>
            </a:solidFill>
            <a:miter lim="800000"/>
            <a:headEnd/>
            <a:tailEnd/>
          </a:ln>
        </p:spPr>
      </p:sp>
      <p:sp>
        <p:nvSpPr>
          <p:cNvPr id="62467" name="备注占位符 2"/>
          <p:cNvSpPr>
            <a:spLocks noGrp="1"/>
          </p:cNvSpPr>
          <p:nvPr>
            <p:ph type="body" idx="1"/>
          </p:nvPr>
        </p:nvSpPr>
        <p:spPr bwMode="auto">
          <a:noFill/>
        </p:spPr>
        <p:txBody>
          <a:bodyPr wrap="square" numCol="1" anchor="t" anchorCtr="0" compatLnSpc="1">
            <a:prstTxWarp prst="textNoShape">
              <a:avLst/>
            </a:prstTxWarp>
          </a:bodyPr>
          <a:lstStyle/>
          <a:p>
            <a:endParaRPr lang="zh-CN" altLang="en-US" dirty="0" smtClean="0"/>
          </a:p>
        </p:txBody>
      </p:sp>
      <p:sp>
        <p:nvSpPr>
          <p:cNvPr id="62468" name="灯片编号占位符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6A888DD7-ABD7-47BB-9656-D782150EDDED}" type="slidenum">
              <a:rPr lang="zh-CN" altLang="en-US" smtClean="0">
                <a:latin typeface="Arial" pitchFamily="34" charset="0"/>
                <a:ea typeface="宋体" pitchFamily="2" charset="-122"/>
              </a:rPr>
              <a:pPr/>
              <a:t>5</a:t>
            </a:fld>
            <a:endParaRPr lang="zh-CN" altLang="en-US" smtClean="0">
              <a:latin typeface="Arial" pitchFamily="34" charset="0"/>
              <a:ea typeface="宋体" pitchFamily="2" charset="-122"/>
            </a:endParaRPr>
          </a:p>
        </p:txBody>
      </p:sp>
    </p:spTree>
    <p:extLst>
      <p:ext uri="{BB962C8B-B14F-4D97-AF65-F5344CB8AC3E}">
        <p14:creationId xmlns:p14="http://schemas.microsoft.com/office/powerpoint/2010/main" val="5843020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幻灯片图像占位符 1"/>
          <p:cNvSpPr>
            <a:spLocks noGrp="1" noRot="1" noChangeAspect="1" noTextEdit="1"/>
          </p:cNvSpPr>
          <p:nvPr>
            <p:ph type="sldImg"/>
          </p:nvPr>
        </p:nvSpPr>
        <p:spPr bwMode="auto">
          <a:noFill/>
          <a:ln>
            <a:solidFill>
              <a:srgbClr val="000000"/>
            </a:solidFill>
            <a:miter lim="800000"/>
            <a:headEnd/>
            <a:tailEnd/>
          </a:ln>
        </p:spPr>
      </p:sp>
      <p:sp>
        <p:nvSpPr>
          <p:cNvPr id="62467" name="备注占位符 2"/>
          <p:cNvSpPr>
            <a:spLocks noGrp="1"/>
          </p:cNvSpPr>
          <p:nvPr>
            <p:ph type="body" idx="1"/>
          </p:nvPr>
        </p:nvSpPr>
        <p:spPr bwMode="auto">
          <a:noFill/>
        </p:spPr>
        <p:txBody>
          <a:bodyPr wrap="square" numCol="1" anchor="t" anchorCtr="0" compatLnSpc="1">
            <a:prstTxWarp prst="textNoShape">
              <a:avLst/>
            </a:prstTxWarp>
          </a:bodyPr>
          <a:lstStyle/>
          <a:p>
            <a:endParaRPr lang="zh-CN" altLang="en-US" smtClean="0"/>
          </a:p>
        </p:txBody>
      </p:sp>
      <p:sp>
        <p:nvSpPr>
          <p:cNvPr id="62468" name="灯片编号占位符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6A888DD7-ABD7-47BB-9656-D782150EDDED}" type="slidenum">
              <a:rPr lang="zh-CN" altLang="en-US" smtClean="0">
                <a:latin typeface="Arial" pitchFamily="34" charset="0"/>
                <a:ea typeface="宋体" pitchFamily="2" charset="-122"/>
              </a:rPr>
              <a:pPr/>
              <a:t>23</a:t>
            </a:fld>
            <a:endParaRPr lang="zh-CN" altLang="en-US" smtClean="0">
              <a:latin typeface="Arial" pitchFamily="34" charset="0"/>
              <a:ea typeface="宋体" pitchFamily="2" charset="-122"/>
            </a:endParaRPr>
          </a:p>
        </p:txBody>
      </p:sp>
    </p:spTree>
    <p:extLst>
      <p:ext uri="{BB962C8B-B14F-4D97-AF65-F5344CB8AC3E}">
        <p14:creationId xmlns:p14="http://schemas.microsoft.com/office/powerpoint/2010/main" val="9516454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幻灯片图像占位符 1"/>
          <p:cNvSpPr>
            <a:spLocks noGrp="1" noRot="1" noChangeAspect="1" noTextEdit="1"/>
          </p:cNvSpPr>
          <p:nvPr>
            <p:ph type="sldImg"/>
          </p:nvPr>
        </p:nvSpPr>
        <p:spPr bwMode="auto">
          <a:noFill/>
          <a:ln>
            <a:solidFill>
              <a:srgbClr val="000000"/>
            </a:solidFill>
            <a:miter lim="800000"/>
            <a:headEnd/>
            <a:tailEnd/>
          </a:ln>
        </p:spPr>
      </p:sp>
      <p:sp>
        <p:nvSpPr>
          <p:cNvPr id="62467" name="备注占位符 2"/>
          <p:cNvSpPr>
            <a:spLocks noGrp="1"/>
          </p:cNvSpPr>
          <p:nvPr>
            <p:ph type="body" idx="1"/>
          </p:nvPr>
        </p:nvSpPr>
        <p:spPr bwMode="auto">
          <a:noFill/>
        </p:spPr>
        <p:txBody>
          <a:bodyPr wrap="square" numCol="1" anchor="t" anchorCtr="0" compatLnSpc="1">
            <a:prstTxWarp prst="textNoShape">
              <a:avLst/>
            </a:prstTxWarp>
          </a:bodyPr>
          <a:lstStyle/>
          <a:p>
            <a:endParaRPr lang="zh-CN" altLang="en-US" smtClean="0"/>
          </a:p>
        </p:txBody>
      </p:sp>
      <p:sp>
        <p:nvSpPr>
          <p:cNvPr id="62468" name="灯片编号占位符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6A888DD7-ABD7-47BB-9656-D782150EDDED}" type="slidenum">
              <a:rPr lang="zh-CN" altLang="en-US" smtClean="0">
                <a:latin typeface="Arial" pitchFamily="34" charset="0"/>
                <a:ea typeface="宋体" pitchFamily="2" charset="-122"/>
              </a:rPr>
              <a:pPr/>
              <a:t>25</a:t>
            </a:fld>
            <a:endParaRPr lang="zh-CN" altLang="en-US" smtClean="0">
              <a:latin typeface="Arial" pitchFamily="34" charset="0"/>
              <a:ea typeface="宋体" pitchFamily="2" charset="-122"/>
            </a:endParaRPr>
          </a:p>
        </p:txBody>
      </p:sp>
    </p:spTree>
    <p:extLst>
      <p:ext uri="{BB962C8B-B14F-4D97-AF65-F5344CB8AC3E}">
        <p14:creationId xmlns:p14="http://schemas.microsoft.com/office/powerpoint/2010/main" val="12337647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幻灯片图像占位符 1"/>
          <p:cNvSpPr>
            <a:spLocks noGrp="1" noRot="1" noChangeAspect="1" noTextEdit="1"/>
          </p:cNvSpPr>
          <p:nvPr>
            <p:ph type="sldImg"/>
          </p:nvPr>
        </p:nvSpPr>
        <p:spPr bwMode="auto">
          <a:noFill/>
          <a:ln>
            <a:solidFill>
              <a:srgbClr val="000000"/>
            </a:solidFill>
            <a:miter lim="800000"/>
            <a:headEnd/>
            <a:tailEnd/>
          </a:ln>
        </p:spPr>
      </p:sp>
      <p:sp>
        <p:nvSpPr>
          <p:cNvPr id="62467" name="备注占位符 2"/>
          <p:cNvSpPr>
            <a:spLocks noGrp="1"/>
          </p:cNvSpPr>
          <p:nvPr>
            <p:ph type="body" idx="1"/>
          </p:nvPr>
        </p:nvSpPr>
        <p:spPr bwMode="auto">
          <a:noFill/>
        </p:spPr>
        <p:txBody>
          <a:bodyPr wrap="square" numCol="1" anchor="t" anchorCtr="0" compatLnSpc="1">
            <a:prstTxWarp prst="textNoShape">
              <a:avLst/>
            </a:prstTxWarp>
          </a:bodyPr>
          <a:lstStyle/>
          <a:p>
            <a:r>
              <a:rPr lang="zh-CN" altLang="en-US" dirty="0" smtClean="0"/>
              <a:t>整体目标规划，比如要实现哪些关键特性或功能目标，然后分解下来后的待开发项有多少？</a:t>
            </a:r>
            <a:endParaRPr lang="en-US" altLang="zh-CN" dirty="0" smtClean="0"/>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smtClean="0"/>
              <a:t>整体时间进度规划</a:t>
            </a:r>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smtClean="0"/>
              <a:t>人力投入统计：能按阶段分开就分，不好分就按总的来</a:t>
            </a:r>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smtClean="0"/>
              <a:t>达成情况总结：包括提交了设计文档、进了版本、出现了多少故障及解决了多少故障？</a:t>
            </a:r>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smtClean="0"/>
              <a:t>理论上应该多完成目标了，如果客观上确实有没达到的，列出下一步规划及期限</a:t>
            </a:r>
          </a:p>
          <a:p>
            <a:endParaRPr lang="zh-CN" altLang="en-US" dirty="0"/>
          </a:p>
        </p:txBody>
      </p:sp>
      <p:sp>
        <p:nvSpPr>
          <p:cNvPr id="62468" name="灯片编号占位符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6A888DD7-ABD7-47BB-9656-D782150EDDED}" type="slidenum">
              <a:rPr lang="zh-CN" altLang="en-US" smtClean="0">
                <a:latin typeface="Arial" pitchFamily="34" charset="0"/>
                <a:ea typeface="宋体" pitchFamily="2" charset="-122"/>
              </a:rPr>
              <a:pPr/>
              <a:t>26</a:t>
            </a:fld>
            <a:endParaRPr lang="zh-CN" altLang="en-US" smtClean="0">
              <a:latin typeface="Arial" pitchFamily="34" charset="0"/>
              <a:ea typeface="宋体" pitchFamily="2" charset="-122"/>
            </a:endParaRPr>
          </a:p>
        </p:txBody>
      </p:sp>
    </p:spTree>
    <p:extLst>
      <p:ext uri="{BB962C8B-B14F-4D97-AF65-F5344CB8AC3E}">
        <p14:creationId xmlns:p14="http://schemas.microsoft.com/office/powerpoint/2010/main" val="392235709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幻灯片图像占位符 1"/>
          <p:cNvSpPr>
            <a:spLocks noGrp="1" noRot="1" noChangeAspect="1" noTextEdit="1"/>
          </p:cNvSpPr>
          <p:nvPr>
            <p:ph type="sldImg"/>
          </p:nvPr>
        </p:nvSpPr>
        <p:spPr bwMode="auto">
          <a:noFill/>
          <a:ln>
            <a:solidFill>
              <a:srgbClr val="000000"/>
            </a:solidFill>
            <a:miter lim="800000"/>
            <a:headEnd/>
            <a:tailEnd/>
          </a:ln>
        </p:spPr>
      </p:sp>
      <p:sp>
        <p:nvSpPr>
          <p:cNvPr id="62467" name="备注占位符 2"/>
          <p:cNvSpPr>
            <a:spLocks noGrp="1"/>
          </p:cNvSpPr>
          <p:nvPr>
            <p:ph type="body" idx="1"/>
          </p:nvPr>
        </p:nvSpPr>
        <p:spPr bwMode="auto">
          <a:noFill/>
        </p:spPr>
        <p:txBody>
          <a:bodyPr wrap="square" numCol="1" anchor="t" anchorCtr="0" compatLnSpc="1">
            <a:prstTxWarp prst="textNoShape">
              <a:avLst/>
            </a:prstTxWarp>
          </a:bodyPr>
          <a:lstStyle/>
          <a:p>
            <a:endParaRPr lang="zh-CN" altLang="en-US" smtClean="0"/>
          </a:p>
        </p:txBody>
      </p:sp>
      <p:sp>
        <p:nvSpPr>
          <p:cNvPr id="62468" name="灯片编号占位符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6A888DD7-ABD7-47BB-9656-D782150EDDED}" type="slidenum">
              <a:rPr lang="zh-CN" altLang="en-US" smtClean="0">
                <a:latin typeface="Arial" pitchFamily="34" charset="0"/>
                <a:ea typeface="宋体" pitchFamily="2" charset="-122"/>
              </a:rPr>
              <a:pPr/>
              <a:t>27</a:t>
            </a:fld>
            <a:endParaRPr lang="zh-CN" altLang="en-US" smtClean="0">
              <a:latin typeface="Arial" pitchFamily="34" charset="0"/>
              <a:ea typeface="宋体" pitchFamily="2" charset="-122"/>
            </a:endParaRPr>
          </a:p>
        </p:txBody>
      </p:sp>
    </p:spTree>
    <p:extLst>
      <p:ext uri="{BB962C8B-B14F-4D97-AF65-F5344CB8AC3E}">
        <p14:creationId xmlns:p14="http://schemas.microsoft.com/office/powerpoint/2010/main" val="361032047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幻灯片图像占位符 1"/>
          <p:cNvSpPr>
            <a:spLocks noGrp="1" noRot="1" noChangeAspect="1" noTextEdit="1"/>
          </p:cNvSpPr>
          <p:nvPr>
            <p:ph type="sldImg"/>
          </p:nvPr>
        </p:nvSpPr>
        <p:spPr bwMode="auto">
          <a:noFill/>
          <a:ln>
            <a:solidFill>
              <a:srgbClr val="000000"/>
            </a:solidFill>
            <a:miter lim="800000"/>
            <a:headEnd/>
            <a:tailEnd/>
          </a:ln>
        </p:spPr>
      </p:sp>
      <p:sp>
        <p:nvSpPr>
          <p:cNvPr id="62467" name="备注占位符 2"/>
          <p:cNvSpPr>
            <a:spLocks noGrp="1"/>
          </p:cNvSpPr>
          <p:nvPr>
            <p:ph type="body" idx="1"/>
          </p:nvPr>
        </p:nvSpPr>
        <p:spPr bwMode="auto">
          <a:noFill/>
        </p:spPr>
        <p:txBody>
          <a:bodyPr wrap="square" numCol="1" anchor="t" anchorCtr="0" compatLnSpc="1">
            <a:prstTxWarp prst="textNoShape">
              <a:avLst/>
            </a:prstTxWarp>
          </a:bodyPr>
          <a:lstStyle/>
          <a:p>
            <a:endParaRPr lang="zh-CN" altLang="en-US" smtClean="0"/>
          </a:p>
        </p:txBody>
      </p:sp>
      <p:sp>
        <p:nvSpPr>
          <p:cNvPr id="62468" name="灯片编号占位符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6A888DD7-ABD7-47BB-9656-D782150EDDED}" type="slidenum">
              <a:rPr lang="zh-CN" altLang="en-US" smtClean="0">
                <a:latin typeface="Arial" pitchFamily="34" charset="0"/>
                <a:ea typeface="宋体" pitchFamily="2" charset="-122"/>
              </a:rPr>
              <a:pPr/>
              <a:t>28</a:t>
            </a:fld>
            <a:endParaRPr lang="zh-CN" altLang="en-US" smtClean="0">
              <a:latin typeface="Arial" pitchFamily="34" charset="0"/>
              <a:ea typeface="宋体" pitchFamily="2" charset="-122"/>
            </a:endParaRPr>
          </a:p>
        </p:txBody>
      </p:sp>
    </p:spTree>
    <p:extLst>
      <p:ext uri="{BB962C8B-B14F-4D97-AF65-F5344CB8AC3E}">
        <p14:creationId xmlns:p14="http://schemas.microsoft.com/office/powerpoint/2010/main" val="55042499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幻灯片图像占位符 1"/>
          <p:cNvSpPr>
            <a:spLocks noGrp="1" noRot="1" noChangeAspect="1" noTextEdit="1"/>
          </p:cNvSpPr>
          <p:nvPr>
            <p:ph type="sldImg"/>
          </p:nvPr>
        </p:nvSpPr>
        <p:spPr bwMode="auto">
          <a:noFill/>
          <a:ln>
            <a:solidFill>
              <a:srgbClr val="000000"/>
            </a:solidFill>
            <a:miter lim="800000"/>
            <a:headEnd/>
            <a:tailEnd/>
          </a:ln>
        </p:spPr>
      </p:sp>
      <p:sp>
        <p:nvSpPr>
          <p:cNvPr id="62467" name="备注占位符 2"/>
          <p:cNvSpPr>
            <a:spLocks noGrp="1"/>
          </p:cNvSpPr>
          <p:nvPr>
            <p:ph type="body" idx="1"/>
          </p:nvPr>
        </p:nvSpPr>
        <p:spPr bwMode="auto">
          <a:noFill/>
        </p:spPr>
        <p:txBody>
          <a:bodyPr wrap="square" numCol="1" anchor="t" anchorCtr="0" compatLnSpc="1">
            <a:prstTxWarp prst="textNoShape">
              <a:avLst/>
            </a:prstTxWarp>
          </a:bodyPr>
          <a:lstStyle/>
          <a:p>
            <a:endParaRPr lang="zh-CN" altLang="en-US" smtClean="0"/>
          </a:p>
        </p:txBody>
      </p:sp>
      <p:sp>
        <p:nvSpPr>
          <p:cNvPr id="62468" name="灯片编号占位符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6A888DD7-ABD7-47BB-9656-D782150EDDED}" type="slidenum">
              <a:rPr lang="zh-CN" altLang="en-US" smtClean="0">
                <a:latin typeface="Arial" pitchFamily="34" charset="0"/>
                <a:ea typeface="宋体" pitchFamily="2" charset="-122"/>
              </a:rPr>
              <a:pPr/>
              <a:t>29</a:t>
            </a:fld>
            <a:endParaRPr lang="zh-CN" altLang="en-US" smtClean="0">
              <a:latin typeface="Arial" pitchFamily="34" charset="0"/>
              <a:ea typeface="宋体" pitchFamily="2" charset="-122"/>
            </a:endParaRPr>
          </a:p>
        </p:txBody>
      </p:sp>
    </p:spTree>
    <p:extLst>
      <p:ext uri="{BB962C8B-B14F-4D97-AF65-F5344CB8AC3E}">
        <p14:creationId xmlns:p14="http://schemas.microsoft.com/office/powerpoint/2010/main" val="364550799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幻灯片图像占位符 1"/>
          <p:cNvSpPr>
            <a:spLocks noGrp="1" noRot="1" noChangeAspect="1" noTextEdit="1"/>
          </p:cNvSpPr>
          <p:nvPr>
            <p:ph type="sldImg"/>
          </p:nvPr>
        </p:nvSpPr>
        <p:spPr bwMode="auto">
          <a:noFill/>
          <a:ln>
            <a:solidFill>
              <a:srgbClr val="000000"/>
            </a:solidFill>
            <a:miter lim="800000"/>
            <a:headEnd/>
            <a:tailEnd/>
          </a:ln>
        </p:spPr>
      </p:sp>
      <p:sp>
        <p:nvSpPr>
          <p:cNvPr id="62467" name="备注占位符 2"/>
          <p:cNvSpPr>
            <a:spLocks noGrp="1"/>
          </p:cNvSpPr>
          <p:nvPr>
            <p:ph type="body" idx="1"/>
          </p:nvPr>
        </p:nvSpPr>
        <p:spPr bwMode="auto">
          <a:noFill/>
        </p:spPr>
        <p:txBody>
          <a:bodyPr wrap="square" numCol="1" anchor="t" anchorCtr="0" compatLnSpc="1">
            <a:prstTxWarp prst="textNoShape">
              <a:avLst/>
            </a:prstTxWarp>
          </a:bodyPr>
          <a:lstStyle/>
          <a:p>
            <a:endParaRPr lang="zh-CN" altLang="en-US" smtClean="0"/>
          </a:p>
        </p:txBody>
      </p:sp>
      <p:sp>
        <p:nvSpPr>
          <p:cNvPr id="62468" name="灯片编号占位符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6A888DD7-ABD7-47BB-9656-D782150EDDED}" type="slidenum">
              <a:rPr lang="zh-CN" altLang="en-US" smtClean="0">
                <a:latin typeface="Arial" pitchFamily="34" charset="0"/>
                <a:ea typeface="宋体" pitchFamily="2" charset="-122"/>
              </a:rPr>
              <a:pPr/>
              <a:t>30</a:t>
            </a:fld>
            <a:endParaRPr lang="zh-CN" altLang="en-US" smtClean="0">
              <a:latin typeface="Arial" pitchFamily="34" charset="0"/>
              <a:ea typeface="宋体" pitchFamily="2" charset="-122"/>
            </a:endParaRPr>
          </a:p>
        </p:txBody>
      </p:sp>
    </p:spTree>
    <p:extLst>
      <p:ext uri="{BB962C8B-B14F-4D97-AF65-F5344CB8AC3E}">
        <p14:creationId xmlns:p14="http://schemas.microsoft.com/office/powerpoint/2010/main" val="420283768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幻灯片图像占位符 1"/>
          <p:cNvSpPr>
            <a:spLocks noGrp="1" noRot="1" noChangeAspect="1" noTextEdit="1"/>
          </p:cNvSpPr>
          <p:nvPr>
            <p:ph type="sldImg"/>
          </p:nvPr>
        </p:nvSpPr>
        <p:spPr bwMode="auto">
          <a:noFill/>
          <a:ln>
            <a:solidFill>
              <a:srgbClr val="000000"/>
            </a:solidFill>
            <a:miter lim="800000"/>
            <a:headEnd/>
            <a:tailEnd/>
          </a:ln>
        </p:spPr>
      </p:sp>
      <p:sp>
        <p:nvSpPr>
          <p:cNvPr id="62467" name="备注占位符 2"/>
          <p:cNvSpPr>
            <a:spLocks noGrp="1"/>
          </p:cNvSpPr>
          <p:nvPr>
            <p:ph type="body" idx="1"/>
          </p:nvPr>
        </p:nvSpPr>
        <p:spPr bwMode="auto">
          <a:noFill/>
        </p:spPr>
        <p:txBody>
          <a:bodyPr wrap="square" numCol="1" anchor="t" anchorCtr="0" compatLnSpc="1">
            <a:prstTxWarp prst="textNoShape">
              <a:avLst/>
            </a:prstTxWarp>
          </a:bodyPr>
          <a:lstStyle/>
          <a:p>
            <a:endParaRPr lang="zh-CN" altLang="en-US" smtClean="0"/>
          </a:p>
        </p:txBody>
      </p:sp>
      <p:sp>
        <p:nvSpPr>
          <p:cNvPr id="62468" name="灯片编号占位符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6A888DD7-ABD7-47BB-9656-D782150EDDED}" type="slidenum">
              <a:rPr lang="zh-CN" altLang="en-US" smtClean="0">
                <a:latin typeface="Arial" pitchFamily="34" charset="0"/>
                <a:ea typeface="宋体" pitchFamily="2" charset="-122"/>
              </a:rPr>
              <a:pPr/>
              <a:t>31</a:t>
            </a:fld>
            <a:endParaRPr lang="zh-CN" altLang="en-US" smtClean="0">
              <a:latin typeface="Arial" pitchFamily="34" charset="0"/>
              <a:ea typeface="宋体" pitchFamily="2" charset="-122"/>
            </a:endParaRPr>
          </a:p>
        </p:txBody>
      </p:sp>
    </p:spTree>
    <p:extLst>
      <p:ext uri="{BB962C8B-B14F-4D97-AF65-F5344CB8AC3E}">
        <p14:creationId xmlns:p14="http://schemas.microsoft.com/office/powerpoint/2010/main" val="367674284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幻灯片图像占位符 1"/>
          <p:cNvSpPr>
            <a:spLocks noGrp="1" noRot="1" noChangeAspect="1" noTextEdit="1"/>
          </p:cNvSpPr>
          <p:nvPr>
            <p:ph type="sldImg"/>
          </p:nvPr>
        </p:nvSpPr>
        <p:spPr bwMode="auto">
          <a:noFill/>
          <a:ln>
            <a:solidFill>
              <a:srgbClr val="000000"/>
            </a:solidFill>
            <a:miter lim="800000"/>
            <a:headEnd/>
            <a:tailEnd/>
          </a:ln>
        </p:spPr>
      </p:sp>
      <p:sp>
        <p:nvSpPr>
          <p:cNvPr id="62467" name="备注占位符 2"/>
          <p:cNvSpPr>
            <a:spLocks noGrp="1"/>
          </p:cNvSpPr>
          <p:nvPr>
            <p:ph type="body" idx="1"/>
          </p:nvPr>
        </p:nvSpPr>
        <p:spPr bwMode="auto">
          <a:noFill/>
        </p:spPr>
        <p:txBody>
          <a:bodyPr wrap="square" numCol="1" anchor="t" anchorCtr="0" compatLnSpc="1">
            <a:prstTxWarp prst="textNoShape">
              <a:avLst/>
            </a:prstTxWarp>
          </a:bodyPr>
          <a:lstStyle/>
          <a:p>
            <a:endParaRPr lang="zh-CN" altLang="en-US" smtClean="0"/>
          </a:p>
        </p:txBody>
      </p:sp>
      <p:sp>
        <p:nvSpPr>
          <p:cNvPr id="62468" name="灯片编号占位符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6A888DD7-ABD7-47BB-9656-D782150EDDED}" type="slidenum">
              <a:rPr lang="zh-CN" altLang="en-US" smtClean="0">
                <a:latin typeface="Arial" pitchFamily="34" charset="0"/>
                <a:ea typeface="宋体" pitchFamily="2" charset="-122"/>
              </a:rPr>
              <a:pPr/>
              <a:t>32</a:t>
            </a:fld>
            <a:endParaRPr lang="zh-CN" altLang="en-US" smtClean="0">
              <a:latin typeface="Arial" pitchFamily="34" charset="0"/>
              <a:ea typeface="宋体" pitchFamily="2" charset="-122"/>
            </a:endParaRPr>
          </a:p>
        </p:txBody>
      </p:sp>
    </p:spTree>
    <p:extLst>
      <p:ext uri="{BB962C8B-B14F-4D97-AF65-F5344CB8AC3E}">
        <p14:creationId xmlns:p14="http://schemas.microsoft.com/office/powerpoint/2010/main" val="154231900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幻灯片图像占位符 1"/>
          <p:cNvSpPr>
            <a:spLocks noGrp="1" noRot="1" noChangeAspect="1" noTextEdit="1"/>
          </p:cNvSpPr>
          <p:nvPr>
            <p:ph type="sldImg"/>
          </p:nvPr>
        </p:nvSpPr>
        <p:spPr bwMode="auto">
          <a:noFill/>
          <a:ln>
            <a:solidFill>
              <a:srgbClr val="000000"/>
            </a:solidFill>
            <a:miter lim="800000"/>
            <a:headEnd/>
            <a:tailEnd/>
          </a:ln>
        </p:spPr>
      </p:sp>
      <p:sp>
        <p:nvSpPr>
          <p:cNvPr id="62467" name="备注占位符 2"/>
          <p:cNvSpPr>
            <a:spLocks noGrp="1"/>
          </p:cNvSpPr>
          <p:nvPr>
            <p:ph type="body" idx="1"/>
          </p:nvPr>
        </p:nvSpPr>
        <p:spPr bwMode="auto">
          <a:noFill/>
        </p:spPr>
        <p:txBody>
          <a:bodyPr wrap="square" numCol="1" anchor="t" anchorCtr="0" compatLnSpc="1">
            <a:prstTxWarp prst="textNoShape">
              <a:avLst/>
            </a:prstTxWarp>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b="0" dirty="0" smtClean="0"/>
              <a:t>1</a:t>
            </a:r>
            <a:r>
              <a:rPr lang="zh-CN" altLang="en-US" b="0" dirty="0" smtClean="0"/>
              <a:t>、</a:t>
            </a:r>
            <a:r>
              <a:rPr lang="zh-CN" altLang="en-US" b="0" kern="0" dirty="0" smtClean="0">
                <a:solidFill>
                  <a:schemeClr val="bg1"/>
                </a:solidFill>
                <a:latin typeface="微软雅黑" panose="020B0503020204020204" pitchFamily="34" charset="-122"/>
                <a:ea typeface="微软雅黑" panose="020B0503020204020204" pitchFamily="34" charset="-122"/>
              </a:rPr>
              <a:t>方案齐套包括两层含义：</a:t>
            </a:r>
            <a:r>
              <a:rPr lang="en-US" altLang="zh-CN" b="0" kern="0" dirty="0" smtClean="0">
                <a:solidFill>
                  <a:schemeClr val="bg1"/>
                </a:solidFill>
                <a:latin typeface="微软雅黑" panose="020B0503020204020204" pitchFamily="34" charset="-122"/>
                <a:ea typeface="微软雅黑" panose="020B0503020204020204" pitchFamily="34" charset="-122"/>
              </a:rPr>
              <a:t>1</a:t>
            </a:r>
            <a:r>
              <a:rPr lang="zh-CN" altLang="en-US" b="0" kern="0" dirty="0" smtClean="0">
                <a:solidFill>
                  <a:schemeClr val="bg1"/>
                </a:solidFill>
                <a:latin typeface="微软雅黑" panose="020B0503020204020204" pitchFamily="34" charset="-122"/>
                <a:ea typeface="微软雅黑" panose="020B0503020204020204" pitchFamily="34" charset="-122"/>
              </a:rPr>
              <a:t>）各行业销售技术资料及方案都要出来；</a:t>
            </a:r>
            <a:r>
              <a:rPr lang="en-US" altLang="zh-CN" b="0" kern="0" dirty="0" smtClean="0">
                <a:solidFill>
                  <a:schemeClr val="bg1"/>
                </a:solidFill>
                <a:latin typeface="微软雅黑" panose="020B0503020204020204" pitchFamily="34" charset="-122"/>
                <a:ea typeface="微软雅黑" panose="020B0503020204020204" pitchFamily="34" charset="-122"/>
              </a:rPr>
              <a:t>2</a:t>
            </a:r>
            <a:r>
              <a:rPr lang="zh-CN" altLang="en-US" b="0" kern="0" dirty="0" smtClean="0">
                <a:solidFill>
                  <a:schemeClr val="bg1"/>
                </a:solidFill>
                <a:latin typeface="微软雅黑" panose="020B0503020204020204" pitchFamily="34" charset="-122"/>
                <a:ea typeface="微软雅黑" panose="020B0503020204020204" pitchFamily="34" charset="-122"/>
              </a:rPr>
              <a:t>）方案既包括网络，也包括整个场景应用</a:t>
            </a:r>
            <a:endParaRPr lang="en-US" altLang="zh-CN" b="0" dirty="0" smtClean="0"/>
          </a:p>
          <a:p>
            <a:r>
              <a:rPr lang="en-US" altLang="zh-CN" dirty="0" smtClean="0"/>
              <a:t>2</a:t>
            </a:r>
            <a:r>
              <a:rPr lang="zh-CN" altLang="en-US" dirty="0" smtClean="0"/>
              <a:t>、交付配套的标准完善包括：比如光纤套，</a:t>
            </a:r>
            <a:r>
              <a:rPr lang="en-US" altLang="zh-CN" dirty="0" smtClean="0"/>
              <a:t>RRU</a:t>
            </a:r>
            <a:r>
              <a:rPr lang="zh-CN" altLang="en-US" dirty="0" smtClean="0"/>
              <a:t>壁挂，抱杆厚度等等；比如网络规划的标准。</a:t>
            </a:r>
          </a:p>
        </p:txBody>
      </p:sp>
      <p:sp>
        <p:nvSpPr>
          <p:cNvPr id="62468" name="灯片编号占位符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6A888DD7-ABD7-47BB-9656-D782150EDDED}" type="slidenum">
              <a:rPr lang="zh-CN" altLang="en-US" smtClean="0">
                <a:latin typeface="Arial" pitchFamily="34" charset="0"/>
                <a:ea typeface="宋体" pitchFamily="2" charset="-122"/>
              </a:rPr>
              <a:pPr/>
              <a:t>33</a:t>
            </a:fld>
            <a:endParaRPr lang="zh-CN" altLang="en-US" smtClean="0">
              <a:latin typeface="Arial" pitchFamily="34" charset="0"/>
              <a:ea typeface="宋体" pitchFamily="2" charset="-122"/>
            </a:endParaRPr>
          </a:p>
        </p:txBody>
      </p:sp>
    </p:spTree>
    <p:extLst>
      <p:ext uri="{BB962C8B-B14F-4D97-AF65-F5344CB8AC3E}">
        <p14:creationId xmlns:p14="http://schemas.microsoft.com/office/powerpoint/2010/main" val="41985752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幻灯片图像占位符 1"/>
          <p:cNvSpPr>
            <a:spLocks noGrp="1" noRot="1" noChangeAspect="1" noTextEdit="1"/>
          </p:cNvSpPr>
          <p:nvPr>
            <p:ph type="sldImg"/>
          </p:nvPr>
        </p:nvSpPr>
        <p:spPr bwMode="auto">
          <a:noFill/>
          <a:ln>
            <a:solidFill>
              <a:srgbClr val="000000"/>
            </a:solidFill>
            <a:miter lim="800000"/>
            <a:headEnd/>
            <a:tailEnd/>
          </a:ln>
        </p:spPr>
      </p:sp>
      <p:sp>
        <p:nvSpPr>
          <p:cNvPr id="62467" name="备注占位符 2"/>
          <p:cNvSpPr>
            <a:spLocks noGrp="1"/>
          </p:cNvSpPr>
          <p:nvPr>
            <p:ph type="body" idx="1"/>
          </p:nvPr>
        </p:nvSpPr>
        <p:spPr bwMode="auto">
          <a:noFill/>
        </p:spPr>
        <p:txBody>
          <a:bodyPr wrap="square" numCol="1" anchor="t" anchorCtr="0" compatLnSpc="1">
            <a:prstTxWarp prst="textNoShape">
              <a:avLst/>
            </a:prstTxWarp>
          </a:bodyPr>
          <a:lstStyle/>
          <a:p>
            <a:r>
              <a:rPr lang="zh-CN" altLang="en-US" dirty="0" smtClean="0"/>
              <a:t>整体目标规划，比如要实现哪些关键特性或功能目标，然后分解下来后的待开发项有多少？</a:t>
            </a:r>
            <a:endParaRPr lang="en-US" altLang="zh-CN" dirty="0" smtClean="0"/>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smtClean="0"/>
              <a:t>整体时间进度规划</a:t>
            </a:r>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smtClean="0"/>
              <a:t>人力投入统计：能按阶段分开就分，不好分就按总的来</a:t>
            </a:r>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smtClean="0"/>
              <a:t>达成情况总结：包括提交了设计文档、进了版本、出现了多少故障及解决了多少故障？</a:t>
            </a:r>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smtClean="0"/>
              <a:t>理论上应该多完成目标了，如果客观上确实有没达到的，列出下一步规划及期限</a:t>
            </a:r>
          </a:p>
          <a:p>
            <a:endParaRPr lang="zh-CN" altLang="en-US" dirty="0"/>
          </a:p>
        </p:txBody>
      </p:sp>
      <p:sp>
        <p:nvSpPr>
          <p:cNvPr id="62468" name="灯片编号占位符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6A888DD7-ABD7-47BB-9656-D782150EDDED}" type="slidenum">
              <a:rPr lang="zh-CN" altLang="en-US" smtClean="0">
                <a:latin typeface="Arial" pitchFamily="34" charset="0"/>
                <a:ea typeface="宋体" pitchFamily="2" charset="-122"/>
              </a:rPr>
              <a:pPr/>
              <a:t>6</a:t>
            </a:fld>
            <a:endParaRPr lang="zh-CN" altLang="en-US" smtClean="0">
              <a:latin typeface="Arial" pitchFamily="34" charset="0"/>
              <a:ea typeface="宋体" pitchFamily="2" charset="-122"/>
            </a:endParaRPr>
          </a:p>
        </p:txBody>
      </p:sp>
    </p:spTree>
    <p:extLst>
      <p:ext uri="{BB962C8B-B14F-4D97-AF65-F5344CB8AC3E}">
        <p14:creationId xmlns:p14="http://schemas.microsoft.com/office/powerpoint/2010/main" val="397766648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幻灯片图像占位符 1"/>
          <p:cNvSpPr>
            <a:spLocks noGrp="1" noRot="1" noChangeAspect="1" noTextEdit="1"/>
          </p:cNvSpPr>
          <p:nvPr>
            <p:ph type="sldImg"/>
          </p:nvPr>
        </p:nvSpPr>
        <p:spPr bwMode="auto">
          <a:noFill/>
          <a:ln>
            <a:solidFill>
              <a:srgbClr val="000000"/>
            </a:solidFill>
            <a:miter lim="800000"/>
            <a:headEnd/>
            <a:tailEnd/>
          </a:ln>
        </p:spPr>
      </p:sp>
      <p:sp>
        <p:nvSpPr>
          <p:cNvPr id="62467" name="备注占位符 2"/>
          <p:cNvSpPr>
            <a:spLocks noGrp="1"/>
          </p:cNvSpPr>
          <p:nvPr>
            <p:ph type="body" idx="1"/>
          </p:nvPr>
        </p:nvSpPr>
        <p:spPr bwMode="auto">
          <a:noFill/>
        </p:spPr>
        <p:txBody>
          <a:bodyPr wrap="square" numCol="1" anchor="t" anchorCtr="0" compatLnSpc="1">
            <a:prstTxWarp prst="textNoShape">
              <a:avLst/>
            </a:prstTxWarp>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b="0" dirty="0" smtClean="0"/>
              <a:t>1</a:t>
            </a:r>
            <a:r>
              <a:rPr lang="zh-CN" altLang="en-US" b="0" dirty="0" smtClean="0"/>
              <a:t>、</a:t>
            </a:r>
            <a:r>
              <a:rPr lang="zh-CN" altLang="en-US" b="0" kern="0" dirty="0" smtClean="0">
                <a:solidFill>
                  <a:schemeClr val="bg1"/>
                </a:solidFill>
                <a:latin typeface="微软雅黑" panose="020B0503020204020204" pitchFamily="34" charset="-122"/>
                <a:ea typeface="微软雅黑" panose="020B0503020204020204" pitchFamily="34" charset="-122"/>
              </a:rPr>
              <a:t>方案齐套包括两层含义：</a:t>
            </a:r>
            <a:r>
              <a:rPr lang="en-US" altLang="zh-CN" b="0" kern="0" dirty="0" smtClean="0">
                <a:solidFill>
                  <a:schemeClr val="bg1"/>
                </a:solidFill>
                <a:latin typeface="微软雅黑" panose="020B0503020204020204" pitchFamily="34" charset="-122"/>
                <a:ea typeface="微软雅黑" panose="020B0503020204020204" pitchFamily="34" charset="-122"/>
              </a:rPr>
              <a:t>1</a:t>
            </a:r>
            <a:r>
              <a:rPr lang="zh-CN" altLang="en-US" b="0" kern="0" dirty="0" smtClean="0">
                <a:solidFill>
                  <a:schemeClr val="bg1"/>
                </a:solidFill>
                <a:latin typeface="微软雅黑" panose="020B0503020204020204" pitchFamily="34" charset="-122"/>
                <a:ea typeface="微软雅黑" panose="020B0503020204020204" pitchFamily="34" charset="-122"/>
              </a:rPr>
              <a:t>）各行业销售技术资料及方案都要出来；</a:t>
            </a:r>
            <a:r>
              <a:rPr lang="en-US" altLang="zh-CN" b="0" kern="0" dirty="0" smtClean="0">
                <a:solidFill>
                  <a:schemeClr val="bg1"/>
                </a:solidFill>
                <a:latin typeface="微软雅黑" panose="020B0503020204020204" pitchFamily="34" charset="-122"/>
                <a:ea typeface="微软雅黑" panose="020B0503020204020204" pitchFamily="34" charset="-122"/>
              </a:rPr>
              <a:t>2</a:t>
            </a:r>
            <a:r>
              <a:rPr lang="zh-CN" altLang="en-US" b="0" kern="0" dirty="0" smtClean="0">
                <a:solidFill>
                  <a:schemeClr val="bg1"/>
                </a:solidFill>
                <a:latin typeface="微软雅黑" panose="020B0503020204020204" pitchFamily="34" charset="-122"/>
                <a:ea typeface="微软雅黑" panose="020B0503020204020204" pitchFamily="34" charset="-122"/>
              </a:rPr>
              <a:t>）方案既包括网络，也包括整个场景应用</a:t>
            </a:r>
            <a:endParaRPr lang="en-US" altLang="zh-CN" b="0" dirty="0" smtClean="0"/>
          </a:p>
          <a:p>
            <a:r>
              <a:rPr lang="en-US" altLang="zh-CN" dirty="0" smtClean="0"/>
              <a:t>2</a:t>
            </a:r>
            <a:r>
              <a:rPr lang="zh-CN" altLang="en-US" dirty="0" smtClean="0"/>
              <a:t>、交付配套的标准完善包括：比如光纤套，</a:t>
            </a:r>
            <a:r>
              <a:rPr lang="en-US" altLang="zh-CN" dirty="0" smtClean="0"/>
              <a:t>RRU</a:t>
            </a:r>
            <a:r>
              <a:rPr lang="zh-CN" altLang="en-US" dirty="0" smtClean="0"/>
              <a:t>壁挂，抱杆厚度等等；比如网络规划的标准。</a:t>
            </a:r>
          </a:p>
        </p:txBody>
      </p:sp>
      <p:sp>
        <p:nvSpPr>
          <p:cNvPr id="62468" name="灯片编号占位符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6A888DD7-ABD7-47BB-9656-D782150EDDED}" type="slidenum">
              <a:rPr lang="zh-CN" altLang="en-US" smtClean="0">
                <a:latin typeface="Arial" pitchFamily="34" charset="0"/>
                <a:ea typeface="宋体" pitchFamily="2" charset="-122"/>
              </a:rPr>
              <a:pPr/>
              <a:t>34</a:t>
            </a:fld>
            <a:endParaRPr lang="zh-CN" altLang="en-US" smtClean="0">
              <a:latin typeface="Arial" pitchFamily="34" charset="0"/>
              <a:ea typeface="宋体" pitchFamily="2" charset="-122"/>
            </a:endParaRPr>
          </a:p>
        </p:txBody>
      </p:sp>
    </p:spTree>
    <p:extLst>
      <p:ext uri="{BB962C8B-B14F-4D97-AF65-F5344CB8AC3E}">
        <p14:creationId xmlns:p14="http://schemas.microsoft.com/office/powerpoint/2010/main" val="182586470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幻灯片图像占位符 1"/>
          <p:cNvSpPr>
            <a:spLocks noGrp="1" noRot="1" noChangeAspect="1" noTextEdit="1"/>
          </p:cNvSpPr>
          <p:nvPr>
            <p:ph type="sldImg"/>
          </p:nvPr>
        </p:nvSpPr>
        <p:spPr bwMode="auto">
          <a:noFill/>
          <a:ln>
            <a:solidFill>
              <a:srgbClr val="000000"/>
            </a:solidFill>
            <a:miter lim="800000"/>
            <a:headEnd/>
            <a:tailEnd/>
          </a:ln>
        </p:spPr>
      </p:sp>
      <p:sp>
        <p:nvSpPr>
          <p:cNvPr id="62467" name="备注占位符 2"/>
          <p:cNvSpPr>
            <a:spLocks noGrp="1"/>
          </p:cNvSpPr>
          <p:nvPr>
            <p:ph type="body" idx="1"/>
          </p:nvPr>
        </p:nvSpPr>
        <p:spPr bwMode="auto">
          <a:noFill/>
        </p:spPr>
        <p:txBody>
          <a:bodyPr wrap="square" numCol="1" anchor="t" anchorCtr="0" compatLnSpc="1">
            <a:prstTxWarp prst="textNoShape">
              <a:avLst/>
            </a:prstTxWarp>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b="0" dirty="0" smtClean="0"/>
              <a:t>1</a:t>
            </a:r>
            <a:r>
              <a:rPr lang="zh-CN" altLang="en-US" b="0" dirty="0" smtClean="0"/>
              <a:t>、</a:t>
            </a:r>
            <a:r>
              <a:rPr lang="zh-CN" altLang="en-US" b="0" kern="0" dirty="0" smtClean="0">
                <a:solidFill>
                  <a:schemeClr val="bg1"/>
                </a:solidFill>
                <a:latin typeface="微软雅黑" panose="020B0503020204020204" pitchFamily="34" charset="-122"/>
                <a:ea typeface="微软雅黑" panose="020B0503020204020204" pitchFamily="34" charset="-122"/>
              </a:rPr>
              <a:t>方案齐套包括两层含义：</a:t>
            </a:r>
            <a:r>
              <a:rPr lang="en-US" altLang="zh-CN" b="0" kern="0" dirty="0" smtClean="0">
                <a:solidFill>
                  <a:schemeClr val="bg1"/>
                </a:solidFill>
                <a:latin typeface="微软雅黑" panose="020B0503020204020204" pitchFamily="34" charset="-122"/>
                <a:ea typeface="微软雅黑" panose="020B0503020204020204" pitchFamily="34" charset="-122"/>
              </a:rPr>
              <a:t>1</a:t>
            </a:r>
            <a:r>
              <a:rPr lang="zh-CN" altLang="en-US" b="0" kern="0" dirty="0" smtClean="0">
                <a:solidFill>
                  <a:schemeClr val="bg1"/>
                </a:solidFill>
                <a:latin typeface="微软雅黑" panose="020B0503020204020204" pitchFamily="34" charset="-122"/>
                <a:ea typeface="微软雅黑" panose="020B0503020204020204" pitchFamily="34" charset="-122"/>
              </a:rPr>
              <a:t>）各行业销售技术资料及方案都要出来；</a:t>
            </a:r>
            <a:r>
              <a:rPr lang="en-US" altLang="zh-CN" b="0" kern="0" dirty="0" smtClean="0">
                <a:solidFill>
                  <a:schemeClr val="bg1"/>
                </a:solidFill>
                <a:latin typeface="微软雅黑" panose="020B0503020204020204" pitchFamily="34" charset="-122"/>
                <a:ea typeface="微软雅黑" panose="020B0503020204020204" pitchFamily="34" charset="-122"/>
              </a:rPr>
              <a:t>2</a:t>
            </a:r>
            <a:r>
              <a:rPr lang="zh-CN" altLang="en-US" b="0" kern="0" dirty="0" smtClean="0">
                <a:solidFill>
                  <a:schemeClr val="bg1"/>
                </a:solidFill>
                <a:latin typeface="微软雅黑" panose="020B0503020204020204" pitchFamily="34" charset="-122"/>
                <a:ea typeface="微软雅黑" panose="020B0503020204020204" pitchFamily="34" charset="-122"/>
              </a:rPr>
              <a:t>）方案既包括网络，也包括整个场景应用</a:t>
            </a:r>
            <a:endParaRPr lang="en-US" altLang="zh-CN" b="0" dirty="0" smtClean="0"/>
          </a:p>
          <a:p>
            <a:r>
              <a:rPr lang="en-US" altLang="zh-CN" dirty="0" smtClean="0"/>
              <a:t>2</a:t>
            </a:r>
            <a:r>
              <a:rPr lang="zh-CN" altLang="en-US" dirty="0" smtClean="0"/>
              <a:t>、交付配套的标准完善包括：比如光纤套，</a:t>
            </a:r>
            <a:r>
              <a:rPr lang="en-US" altLang="zh-CN" dirty="0" smtClean="0"/>
              <a:t>RRU</a:t>
            </a:r>
            <a:r>
              <a:rPr lang="zh-CN" altLang="en-US" dirty="0" smtClean="0"/>
              <a:t>壁挂，抱杆厚度等等；比如网络规划的标准。</a:t>
            </a:r>
          </a:p>
        </p:txBody>
      </p:sp>
      <p:sp>
        <p:nvSpPr>
          <p:cNvPr id="62468" name="灯片编号占位符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6A888DD7-ABD7-47BB-9656-D782150EDDED}" type="slidenum">
              <a:rPr lang="zh-CN" altLang="en-US" smtClean="0">
                <a:latin typeface="Arial" pitchFamily="34" charset="0"/>
                <a:ea typeface="宋体" pitchFamily="2" charset="-122"/>
              </a:rPr>
              <a:pPr/>
              <a:t>35</a:t>
            </a:fld>
            <a:endParaRPr lang="zh-CN" altLang="en-US" smtClean="0">
              <a:latin typeface="Arial" pitchFamily="34" charset="0"/>
              <a:ea typeface="宋体" pitchFamily="2" charset="-122"/>
            </a:endParaRPr>
          </a:p>
        </p:txBody>
      </p:sp>
    </p:spTree>
    <p:extLst>
      <p:ext uri="{BB962C8B-B14F-4D97-AF65-F5344CB8AC3E}">
        <p14:creationId xmlns:p14="http://schemas.microsoft.com/office/powerpoint/2010/main" val="37081548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幻灯片图像占位符 1"/>
          <p:cNvSpPr>
            <a:spLocks noGrp="1" noRot="1" noChangeAspect="1" noTextEdit="1"/>
          </p:cNvSpPr>
          <p:nvPr>
            <p:ph type="sldImg"/>
          </p:nvPr>
        </p:nvSpPr>
        <p:spPr bwMode="auto">
          <a:noFill/>
          <a:ln>
            <a:solidFill>
              <a:srgbClr val="000000"/>
            </a:solidFill>
            <a:miter lim="800000"/>
            <a:headEnd/>
            <a:tailEnd/>
          </a:ln>
        </p:spPr>
      </p:sp>
      <p:sp>
        <p:nvSpPr>
          <p:cNvPr id="62467" name="备注占位符 2"/>
          <p:cNvSpPr>
            <a:spLocks noGrp="1"/>
          </p:cNvSpPr>
          <p:nvPr>
            <p:ph type="body" idx="1"/>
          </p:nvPr>
        </p:nvSpPr>
        <p:spPr bwMode="auto">
          <a:noFill/>
        </p:spPr>
        <p:txBody>
          <a:bodyPr wrap="square" numCol="1" anchor="t" anchorCtr="0" compatLnSpc="1">
            <a:prstTxWarp prst="textNoShape">
              <a:avLst/>
            </a:prstTxWarp>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b="0" dirty="0" smtClean="0"/>
              <a:t>1</a:t>
            </a:r>
            <a:r>
              <a:rPr lang="zh-CN" altLang="en-US" b="0" dirty="0" smtClean="0"/>
              <a:t>、</a:t>
            </a:r>
            <a:r>
              <a:rPr lang="zh-CN" altLang="en-US" b="0" kern="0" dirty="0" smtClean="0">
                <a:solidFill>
                  <a:schemeClr val="bg1"/>
                </a:solidFill>
                <a:latin typeface="微软雅黑" panose="020B0503020204020204" pitchFamily="34" charset="-122"/>
                <a:ea typeface="微软雅黑" panose="020B0503020204020204" pitchFamily="34" charset="-122"/>
              </a:rPr>
              <a:t>方案齐套包括两层含义：</a:t>
            </a:r>
            <a:r>
              <a:rPr lang="en-US" altLang="zh-CN" b="0" kern="0" dirty="0" smtClean="0">
                <a:solidFill>
                  <a:schemeClr val="bg1"/>
                </a:solidFill>
                <a:latin typeface="微软雅黑" panose="020B0503020204020204" pitchFamily="34" charset="-122"/>
                <a:ea typeface="微软雅黑" panose="020B0503020204020204" pitchFamily="34" charset="-122"/>
              </a:rPr>
              <a:t>1</a:t>
            </a:r>
            <a:r>
              <a:rPr lang="zh-CN" altLang="en-US" b="0" kern="0" dirty="0" smtClean="0">
                <a:solidFill>
                  <a:schemeClr val="bg1"/>
                </a:solidFill>
                <a:latin typeface="微软雅黑" panose="020B0503020204020204" pitchFamily="34" charset="-122"/>
                <a:ea typeface="微软雅黑" panose="020B0503020204020204" pitchFamily="34" charset="-122"/>
              </a:rPr>
              <a:t>）各行业销售技术资料及方案都要出来；</a:t>
            </a:r>
            <a:r>
              <a:rPr lang="en-US" altLang="zh-CN" b="0" kern="0" dirty="0" smtClean="0">
                <a:solidFill>
                  <a:schemeClr val="bg1"/>
                </a:solidFill>
                <a:latin typeface="微软雅黑" panose="020B0503020204020204" pitchFamily="34" charset="-122"/>
                <a:ea typeface="微软雅黑" panose="020B0503020204020204" pitchFamily="34" charset="-122"/>
              </a:rPr>
              <a:t>2</a:t>
            </a:r>
            <a:r>
              <a:rPr lang="zh-CN" altLang="en-US" b="0" kern="0" dirty="0" smtClean="0">
                <a:solidFill>
                  <a:schemeClr val="bg1"/>
                </a:solidFill>
                <a:latin typeface="微软雅黑" panose="020B0503020204020204" pitchFamily="34" charset="-122"/>
                <a:ea typeface="微软雅黑" panose="020B0503020204020204" pitchFamily="34" charset="-122"/>
              </a:rPr>
              <a:t>）方案既包括网络，也包括整个场景应用</a:t>
            </a:r>
            <a:endParaRPr lang="en-US" altLang="zh-CN" b="0" dirty="0" smtClean="0"/>
          </a:p>
          <a:p>
            <a:r>
              <a:rPr lang="en-US" altLang="zh-CN" dirty="0" smtClean="0"/>
              <a:t>2</a:t>
            </a:r>
            <a:r>
              <a:rPr lang="zh-CN" altLang="en-US" dirty="0" smtClean="0"/>
              <a:t>、交付配套的标准完善包括：比如光纤套，</a:t>
            </a:r>
            <a:r>
              <a:rPr lang="en-US" altLang="zh-CN" dirty="0" smtClean="0"/>
              <a:t>RRU</a:t>
            </a:r>
            <a:r>
              <a:rPr lang="zh-CN" altLang="en-US" dirty="0" smtClean="0"/>
              <a:t>壁挂，抱杆厚度等等；比如网络规划的标准。</a:t>
            </a:r>
          </a:p>
        </p:txBody>
      </p:sp>
      <p:sp>
        <p:nvSpPr>
          <p:cNvPr id="62468" name="灯片编号占位符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6A888DD7-ABD7-47BB-9656-D782150EDDED}" type="slidenum">
              <a:rPr lang="zh-CN" altLang="en-US" smtClean="0">
                <a:latin typeface="Arial" pitchFamily="34" charset="0"/>
                <a:ea typeface="宋体" pitchFamily="2" charset="-122"/>
              </a:rPr>
              <a:pPr/>
              <a:t>36</a:t>
            </a:fld>
            <a:endParaRPr lang="zh-CN" altLang="en-US" smtClean="0">
              <a:latin typeface="Arial" pitchFamily="34" charset="0"/>
              <a:ea typeface="宋体" pitchFamily="2" charset="-122"/>
            </a:endParaRPr>
          </a:p>
        </p:txBody>
      </p:sp>
    </p:spTree>
    <p:extLst>
      <p:ext uri="{BB962C8B-B14F-4D97-AF65-F5344CB8AC3E}">
        <p14:creationId xmlns:p14="http://schemas.microsoft.com/office/powerpoint/2010/main" val="33383378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幻灯片图像占位符 1"/>
          <p:cNvSpPr>
            <a:spLocks noGrp="1" noRot="1" noChangeAspect="1" noTextEdit="1"/>
          </p:cNvSpPr>
          <p:nvPr>
            <p:ph type="sldImg"/>
          </p:nvPr>
        </p:nvSpPr>
        <p:spPr bwMode="auto">
          <a:noFill/>
          <a:ln>
            <a:solidFill>
              <a:srgbClr val="000000"/>
            </a:solidFill>
            <a:miter lim="800000"/>
            <a:headEnd/>
            <a:tailEnd/>
          </a:ln>
        </p:spPr>
      </p:sp>
      <p:sp>
        <p:nvSpPr>
          <p:cNvPr id="62467" name="备注占位符 2"/>
          <p:cNvSpPr>
            <a:spLocks noGrp="1"/>
          </p:cNvSpPr>
          <p:nvPr>
            <p:ph type="body" idx="1"/>
          </p:nvPr>
        </p:nvSpPr>
        <p:spPr bwMode="auto">
          <a:noFill/>
        </p:spPr>
        <p:txBody>
          <a:bodyPr wrap="square" numCol="1" anchor="t" anchorCtr="0" compatLnSpc="1">
            <a:prstTxWarp prst="textNoShape">
              <a:avLst/>
            </a:prstTxWarp>
          </a:bodyPr>
          <a:lstStyle/>
          <a:p>
            <a:endParaRPr lang="zh-CN" altLang="en-US" dirty="0" smtClean="0"/>
          </a:p>
        </p:txBody>
      </p:sp>
      <p:sp>
        <p:nvSpPr>
          <p:cNvPr id="62468" name="灯片编号占位符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6A888DD7-ABD7-47BB-9656-D782150EDDED}" type="slidenum">
              <a:rPr lang="zh-CN" altLang="en-US" smtClean="0">
                <a:latin typeface="Arial" pitchFamily="34" charset="0"/>
                <a:ea typeface="宋体" pitchFamily="2" charset="-122"/>
              </a:rPr>
              <a:pPr/>
              <a:t>7</a:t>
            </a:fld>
            <a:endParaRPr lang="zh-CN" altLang="en-US" smtClean="0">
              <a:latin typeface="Arial" pitchFamily="34" charset="0"/>
              <a:ea typeface="宋体" pitchFamily="2" charset="-122"/>
            </a:endParaRPr>
          </a:p>
        </p:txBody>
      </p:sp>
    </p:spTree>
    <p:extLst>
      <p:ext uri="{BB962C8B-B14F-4D97-AF65-F5344CB8AC3E}">
        <p14:creationId xmlns:p14="http://schemas.microsoft.com/office/powerpoint/2010/main" val="39211935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幻灯片图像占位符 1"/>
          <p:cNvSpPr>
            <a:spLocks noGrp="1" noRot="1" noChangeAspect="1" noTextEdit="1"/>
          </p:cNvSpPr>
          <p:nvPr>
            <p:ph type="sldImg"/>
          </p:nvPr>
        </p:nvSpPr>
        <p:spPr bwMode="auto">
          <a:noFill/>
          <a:ln>
            <a:solidFill>
              <a:srgbClr val="000000"/>
            </a:solidFill>
            <a:miter lim="800000"/>
            <a:headEnd/>
            <a:tailEnd/>
          </a:ln>
        </p:spPr>
      </p:sp>
      <p:sp>
        <p:nvSpPr>
          <p:cNvPr id="62467" name="备注占位符 2"/>
          <p:cNvSpPr>
            <a:spLocks noGrp="1"/>
          </p:cNvSpPr>
          <p:nvPr>
            <p:ph type="body" idx="1"/>
          </p:nvPr>
        </p:nvSpPr>
        <p:spPr bwMode="auto">
          <a:noFill/>
        </p:spPr>
        <p:txBody>
          <a:bodyPr wrap="square" numCol="1" anchor="t" anchorCtr="0" compatLnSpc="1">
            <a:prstTxWarp prst="textNoShape">
              <a:avLst/>
            </a:prstTxWarp>
          </a:bodyPr>
          <a:lstStyle/>
          <a:p>
            <a:endParaRPr lang="zh-CN" altLang="en-US" dirty="0" smtClean="0"/>
          </a:p>
        </p:txBody>
      </p:sp>
      <p:sp>
        <p:nvSpPr>
          <p:cNvPr id="62468" name="灯片编号占位符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6A888DD7-ABD7-47BB-9656-D782150EDDED}" type="slidenum">
              <a:rPr lang="zh-CN" altLang="en-US" smtClean="0">
                <a:latin typeface="Arial" pitchFamily="34" charset="0"/>
                <a:ea typeface="宋体" pitchFamily="2" charset="-122"/>
              </a:rPr>
              <a:pPr/>
              <a:t>8</a:t>
            </a:fld>
            <a:endParaRPr lang="zh-CN" altLang="en-US" smtClean="0">
              <a:latin typeface="Arial" pitchFamily="34" charset="0"/>
              <a:ea typeface="宋体" pitchFamily="2" charset="-122"/>
            </a:endParaRPr>
          </a:p>
        </p:txBody>
      </p:sp>
    </p:spTree>
    <p:extLst>
      <p:ext uri="{BB962C8B-B14F-4D97-AF65-F5344CB8AC3E}">
        <p14:creationId xmlns:p14="http://schemas.microsoft.com/office/powerpoint/2010/main" val="7991309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幻灯片图像占位符 1"/>
          <p:cNvSpPr>
            <a:spLocks noGrp="1" noRot="1" noChangeAspect="1" noTextEdit="1"/>
          </p:cNvSpPr>
          <p:nvPr>
            <p:ph type="sldImg"/>
          </p:nvPr>
        </p:nvSpPr>
        <p:spPr bwMode="auto">
          <a:noFill/>
          <a:ln>
            <a:solidFill>
              <a:srgbClr val="000000"/>
            </a:solidFill>
            <a:miter lim="800000"/>
            <a:headEnd/>
            <a:tailEnd/>
          </a:ln>
        </p:spPr>
      </p:sp>
      <p:sp>
        <p:nvSpPr>
          <p:cNvPr id="62467" name="备注占位符 2"/>
          <p:cNvSpPr>
            <a:spLocks noGrp="1"/>
          </p:cNvSpPr>
          <p:nvPr>
            <p:ph type="body" idx="1"/>
          </p:nvPr>
        </p:nvSpPr>
        <p:spPr bwMode="auto">
          <a:noFill/>
        </p:spPr>
        <p:txBody>
          <a:bodyPr wrap="square" numCol="1" anchor="t" anchorCtr="0" compatLnSpc="1">
            <a:prstTxWarp prst="textNoShape">
              <a:avLst/>
            </a:prstTxWarp>
          </a:bodyPr>
          <a:lstStyle/>
          <a:p>
            <a:endParaRPr lang="zh-CN" altLang="en-US" dirty="0"/>
          </a:p>
        </p:txBody>
      </p:sp>
      <p:sp>
        <p:nvSpPr>
          <p:cNvPr id="62468" name="灯片编号占位符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6A888DD7-ABD7-47BB-9656-D782150EDDED}" type="slidenum">
              <a:rPr lang="zh-CN" altLang="en-US" smtClean="0">
                <a:latin typeface="Arial" pitchFamily="34" charset="0"/>
                <a:ea typeface="宋体" pitchFamily="2" charset="-122"/>
              </a:rPr>
              <a:pPr/>
              <a:t>9</a:t>
            </a:fld>
            <a:endParaRPr lang="zh-CN" altLang="en-US" smtClean="0">
              <a:latin typeface="Arial" pitchFamily="34" charset="0"/>
              <a:ea typeface="宋体" pitchFamily="2" charset="-122"/>
            </a:endParaRPr>
          </a:p>
        </p:txBody>
      </p:sp>
    </p:spTree>
    <p:extLst>
      <p:ext uri="{BB962C8B-B14F-4D97-AF65-F5344CB8AC3E}">
        <p14:creationId xmlns:p14="http://schemas.microsoft.com/office/powerpoint/2010/main" val="1025701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幻灯片图像占位符 1"/>
          <p:cNvSpPr>
            <a:spLocks noGrp="1" noRot="1" noChangeAspect="1" noTextEdit="1"/>
          </p:cNvSpPr>
          <p:nvPr>
            <p:ph type="sldImg"/>
          </p:nvPr>
        </p:nvSpPr>
        <p:spPr bwMode="auto">
          <a:noFill/>
          <a:ln>
            <a:solidFill>
              <a:srgbClr val="000000"/>
            </a:solidFill>
            <a:miter lim="800000"/>
            <a:headEnd/>
            <a:tailEnd/>
          </a:ln>
        </p:spPr>
      </p:sp>
      <p:sp>
        <p:nvSpPr>
          <p:cNvPr id="62467" name="备注占位符 2"/>
          <p:cNvSpPr>
            <a:spLocks noGrp="1"/>
          </p:cNvSpPr>
          <p:nvPr>
            <p:ph type="body" idx="1"/>
          </p:nvPr>
        </p:nvSpPr>
        <p:spPr bwMode="auto">
          <a:noFill/>
        </p:spPr>
        <p:txBody>
          <a:bodyPr wrap="square" numCol="1" anchor="t" anchorCtr="0" compatLnSpc="1">
            <a:prstTxWarp prst="textNoShape">
              <a:avLst/>
            </a:prstTxWarp>
          </a:bodyPr>
          <a:lstStyle/>
          <a:p>
            <a:endParaRPr lang="zh-CN" altLang="en-US" smtClean="0"/>
          </a:p>
        </p:txBody>
      </p:sp>
      <p:sp>
        <p:nvSpPr>
          <p:cNvPr id="62468" name="灯片编号占位符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6A888DD7-ABD7-47BB-9656-D782150EDDED}" type="slidenum">
              <a:rPr lang="zh-CN" altLang="en-US" smtClean="0">
                <a:latin typeface="Arial" pitchFamily="34" charset="0"/>
                <a:ea typeface="宋体" pitchFamily="2" charset="-122"/>
              </a:rPr>
              <a:pPr/>
              <a:t>10</a:t>
            </a:fld>
            <a:endParaRPr lang="zh-CN" altLang="en-US" smtClean="0">
              <a:latin typeface="Arial" pitchFamily="34" charset="0"/>
              <a:ea typeface="宋体" pitchFamily="2" charset="-122"/>
            </a:endParaRPr>
          </a:p>
        </p:txBody>
      </p:sp>
    </p:spTree>
    <p:extLst>
      <p:ext uri="{BB962C8B-B14F-4D97-AF65-F5344CB8AC3E}">
        <p14:creationId xmlns:p14="http://schemas.microsoft.com/office/powerpoint/2010/main" val="37897478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幻灯片图像占位符 1"/>
          <p:cNvSpPr>
            <a:spLocks noGrp="1" noRot="1" noChangeAspect="1" noTextEdit="1"/>
          </p:cNvSpPr>
          <p:nvPr>
            <p:ph type="sldImg"/>
          </p:nvPr>
        </p:nvSpPr>
        <p:spPr bwMode="auto">
          <a:noFill/>
          <a:ln>
            <a:solidFill>
              <a:srgbClr val="000000"/>
            </a:solidFill>
            <a:miter lim="800000"/>
            <a:headEnd/>
            <a:tailEnd/>
          </a:ln>
        </p:spPr>
      </p:sp>
      <p:sp>
        <p:nvSpPr>
          <p:cNvPr id="62467" name="备注占位符 2"/>
          <p:cNvSpPr>
            <a:spLocks noGrp="1"/>
          </p:cNvSpPr>
          <p:nvPr>
            <p:ph type="body" idx="1"/>
          </p:nvPr>
        </p:nvSpPr>
        <p:spPr bwMode="auto">
          <a:noFill/>
        </p:spPr>
        <p:txBody>
          <a:bodyPr wrap="square" numCol="1" anchor="t" anchorCtr="0" compatLnSpc="1">
            <a:prstTxWarp prst="textNoShape">
              <a:avLst/>
            </a:prstTxWarp>
          </a:bodyPr>
          <a:lstStyle/>
          <a:p>
            <a:endParaRPr lang="zh-CN" altLang="en-US" dirty="0" smtClean="0"/>
          </a:p>
        </p:txBody>
      </p:sp>
      <p:sp>
        <p:nvSpPr>
          <p:cNvPr id="62468" name="灯片编号占位符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6A888DD7-ABD7-47BB-9656-D782150EDDED}" type="slidenum">
              <a:rPr lang="zh-CN" altLang="en-US" smtClean="0">
                <a:latin typeface="Arial" pitchFamily="34" charset="0"/>
                <a:ea typeface="宋体" pitchFamily="2" charset="-122"/>
              </a:rPr>
              <a:pPr/>
              <a:t>11</a:t>
            </a:fld>
            <a:endParaRPr lang="zh-CN" altLang="en-US" smtClean="0">
              <a:latin typeface="Arial" pitchFamily="34" charset="0"/>
              <a:ea typeface="宋体" pitchFamily="2" charset="-122"/>
            </a:endParaRPr>
          </a:p>
        </p:txBody>
      </p:sp>
    </p:spTree>
    <p:extLst>
      <p:ext uri="{BB962C8B-B14F-4D97-AF65-F5344CB8AC3E}">
        <p14:creationId xmlns:p14="http://schemas.microsoft.com/office/powerpoint/2010/main" val="16938366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幻灯片图像占位符 1"/>
          <p:cNvSpPr>
            <a:spLocks noGrp="1" noRot="1" noChangeAspect="1" noTextEdit="1"/>
          </p:cNvSpPr>
          <p:nvPr>
            <p:ph type="sldImg"/>
          </p:nvPr>
        </p:nvSpPr>
        <p:spPr bwMode="auto">
          <a:noFill/>
          <a:ln>
            <a:solidFill>
              <a:srgbClr val="000000"/>
            </a:solidFill>
            <a:miter lim="800000"/>
            <a:headEnd/>
            <a:tailEnd/>
          </a:ln>
        </p:spPr>
      </p:sp>
      <p:sp>
        <p:nvSpPr>
          <p:cNvPr id="62467" name="备注占位符 2"/>
          <p:cNvSpPr>
            <a:spLocks noGrp="1"/>
          </p:cNvSpPr>
          <p:nvPr>
            <p:ph type="body" idx="1"/>
          </p:nvPr>
        </p:nvSpPr>
        <p:spPr bwMode="auto">
          <a:noFill/>
        </p:spPr>
        <p:txBody>
          <a:bodyPr wrap="square" numCol="1" anchor="t" anchorCtr="0" compatLnSpc="1">
            <a:prstTxWarp prst="textNoShape">
              <a:avLst/>
            </a:prstTxWarp>
          </a:bodyPr>
          <a:lstStyle/>
          <a:p>
            <a:endParaRPr lang="zh-CN" altLang="en-US" smtClean="0"/>
          </a:p>
        </p:txBody>
      </p:sp>
      <p:sp>
        <p:nvSpPr>
          <p:cNvPr id="62468" name="灯片编号占位符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6A888DD7-ABD7-47BB-9656-D782150EDDED}" type="slidenum">
              <a:rPr lang="zh-CN" altLang="en-US" smtClean="0">
                <a:latin typeface="Arial" pitchFamily="34" charset="0"/>
                <a:ea typeface="宋体" pitchFamily="2" charset="-122"/>
              </a:rPr>
              <a:pPr/>
              <a:t>12</a:t>
            </a:fld>
            <a:endParaRPr lang="zh-CN" altLang="en-US" smtClean="0">
              <a:latin typeface="Arial" pitchFamily="34" charset="0"/>
              <a:ea typeface="宋体" pitchFamily="2" charset="-122"/>
            </a:endParaRPr>
          </a:p>
        </p:txBody>
      </p:sp>
    </p:spTree>
    <p:extLst>
      <p:ext uri="{BB962C8B-B14F-4D97-AF65-F5344CB8AC3E}">
        <p14:creationId xmlns:p14="http://schemas.microsoft.com/office/powerpoint/2010/main" val="407605437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2" name="图片 3" descr="PPT模板.jpg"/>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588" y="1588"/>
            <a:ext cx="9140825" cy="571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日期占位符 5"/>
          <p:cNvSpPr txBox="1">
            <a:spLocks/>
          </p:cNvSpPr>
          <p:nvPr userDrawn="1"/>
        </p:nvSpPr>
        <p:spPr bwMode="auto">
          <a:xfrm>
            <a:off x="7510463" y="5299075"/>
            <a:ext cx="1347787" cy="296863"/>
          </a:xfrm>
          <a:prstGeom prst="rect">
            <a:avLst/>
          </a:prstGeom>
          <a:noFill/>
          <a:ln>
            <a:noFill/>
          </a:ln>
          <a:extLst/>
        </p:spPr>
        <p:txBody>
          <a:bodyPr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r>
              <a:rPr lang="en-US" altLang="zh-CN" sz="1200" smtClean="0">
                <a:solidFill>
                  <a:srgbClr val="404040"/>
                </a:solidFill>
                <a:latin typeface="Myriad Pro"/>
                <a:ea typeface="黑体" pitchFamily="2" charset="-122"/>
                <a:cs typeface="Arial" pitchFamily="34" charset="0"/>
              </a:rPr>
              <a:t>www.hytera.com</a:t>
            </a:r>
            <a:endParaRPr lang="zh-CN" altLang="en-US" sz="1200" smtClean="0">
              <a:solidFill>
                <a:srgbClr val="404040"/>
              </a:solidFill>
              <a:latin typeface="Myriad Pro"/>
              <a:ea typeface="黑体" pitchFamily="2" charset="-122"/>
              <a:cs typeface="Arial" pitchFamily="34" charset="0"/>
            </a:endParaRPr>
          </a:p>
        </p:txBody>
      </p:sp>
      <p:sp>
        <p:nvSpPr>
          <p:cNvPr id="4" name="日期占位符 5"/>
          <p:cNvSpPr>
            <a:spLocks noGrp="1"/>
          </p:cNvSpPr>
          <p:nvPr userDrawn="1"/>
        </p:nvSpPr>
        <p:spPr bwMode="auto">
          <a:xfrm>
            <a:off x="6357938" y="60325"/>
            <a:ext cx="2643187" cy="714375"/>
          </a:xfrm>
          <a:prstGeom prst="rect">
            <a:avLst/>
          </a:prstGeom>
          <a:noFill/>
          <a:ln>
            <a:noFill/>
          </a:ln>
          <a:extLst/>
        </p:spPr>
        <p:txBody>
          <a:bodyPr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r>
              <a:rPr lang="zh-CN" altLang="en-US" sz="2400" smtClean="0">
                <a:solidFill>
                  <a:schemeClr val="bg1"/>
                </a:solidFill>
                <a:latin typeface="黑体" pitchFamily="2" charset="-122"/>
                <a:ea typeface="黑体" pitchFamily="2" charset="-122"/>
              </a:rPr>
              <a:t>应所需 畅所能</a:t>
            </a:r>
          </a:p>
        </p:txBody>
      </p:sp>
    </p:spTree>
    <p:extLst>
      <p:ext uri="{BB962C8B-B14F-4D97-AF65-F5344CB8AC3E}">
        <p14:creationId xmlns:p14="http://schemas.microsoft.com/office/powerpoint/2010/main" val="4972793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28865"/>
            <a:ext cx="8229600" cy="952500"/>
          </a:xfrm>
          <a:prstGeom prst="rect">
            <a:avLst/>
          </a:prstGeom>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1333500"/>
            <a:ext cx="8229600" cy="3771636"/>
          </a:xfrm>
          <a:prstGeom prst="rect">
            <a:avLst/>
          </a:prstGeo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a:xfrm>
            <a:off x="457200" y="5297488"/>
            <a:ext cx="2133600" cy="303212"/>
          </a:xfrm>
          <a:prstGeom prst="rect">
            <a:avLst/>
          </a:prstGeom>
        </p:spPr>
        <p:txBody>
          <a:bodyPr/>
          <a:lstStyle>
            <a:lvl1pPr eaLnBrk="1" hangingPunct="1">
              <a:defRPr>
                <a:latin typeface="Arial" charset="0"/>
                <a:ea typeface="宋体" charset="-122"/>
              </a:defRPr>
            </a:lvl1pPr>
          </a:lstStyle>
          <a:p>
            <a:pPr>
              <a:defRPr/>
            </a:pPr>
            <a:fld id="{5998B48C-EBA0-4A24-9920-C7FC4DF2300F}" type="datetimeFigureOut">
              <a:rPr lang="zh-CN" altLang="en-US"/>
              <a:pPr>
                <a:defRPr/>
              </a:pPr>
              <a:t>2017/1/18</a:t>
            </a:fld>
            <a:endParaRPr lang="zh-CN" altLang="en-US"/>
          </a:p>
        </p:txBody>
      </p:sp>
      <p:sp>
        <p:nvSpPr>
          <p:cNvPr id="5" name="页脚占位符 4"/>
          <p:cNvSpPr>
            <a:spLocks noGrp="1"/>
          </p:cNvSpPr>
          <p:nvPr>
            <p:ph type="ftr" sz="quarter" idx="11"/>
          </p:nvPr>
        </p:nvSpPr>
        <p:spPr>
          <a:xfrm>
            <a:off x="3124200" y="5297488"/>
            <a:ext cx="2895600" cy="303212"/>
          </a:xfrm>
          <a:prstGeom prst="rect">
            <a:avLst/>
          </a:prstGeom>
        </p:spPr>
        <p:txBody>
          <a:bodyPr/>
          <a:lstStyle>
            <a:lvl1pPr eaLnBrk="1" hangingPunct="1">
              <a:defRPr>
                <a:latin typeface="Arial" charset="0"/>
                <a:ea typeface="宋体" charset="-122"/>
              </a:defRPr>
            </a:lvl1pPr>
          </a:lstStyle>
          <a:p>
            <a:pPr>
              <a:defRPr/>
            </a:pPr>
            <a:endParaRPr lang="zh-CN" altLang="en-US"/>
          </a:p>
        </p:txBody>
      </p:sp>
      <p:sp>
        <p:nvSpPr>
          <p:cNvPr id="6" name="灯片编号占位符 5"/>
          <p:cNvSpPr>
            <a:spLocks noGrp="1"/>
          </p:cNvSpPr>
          <p:nvPr>
            <p:ph type="sldNum" sz="quarter" idx="12"/>
          </p:nvPr>
        </p:nvSpPr>
        <p:spPr>
          <a:xfrm>
            <a:off x="6553200" y="5297488"/>
            <a:ext cx="2133600" cy="303212"/>
          </a:xfrm>
          <a:prstGeom prst="rect">
            <a:avLst/>
          </a:prstGeom>
        </p:spPr>
        <p:txBody>
          <a:bodyPr vert="horz" wrap="square" lIns="91440" tIns="45720" rIns="91440" bIns="45720" numCol="1" anchor="t" anchorCtr="0" compatLnSpc="1">
            <a:prstTxWarp prst="textNoShape">
              <a:avLst/>
            </a:prstTxWarp>
          </a:bodyPr>
          <a:lstStyle>
            <a:lvl1pPr eaLnBrk="1" hangingPunct="1">
              <a:defRPr/>
            </a:lvl1pPr>
          </a:lstStyle>
          <a:p>
            <a:pPr>
              <a:defRPr/>
            </a:pPr>
            <a:fld id="{70D2A751-96D5-4CA0-9987-F7904F770F61}" type="slidenum">
              <a:rPr lang="zh-CN" altLang="en-US"/>
              <a:pPr>
                <a:defRPr/>
              </a:pPr>
              <a:t>‹#›</a:t>
            </a:fld>
            <a:endParaRPr lang="zh-CN" altLang="en-US"/>
          </a:p>
        </p:txBody>
      </p:sp>
    </p:spTree>
    <p:extLst>
      <p:ext uri="{BB962C8B-B14F-4D97-AF65-F5344CB8AC3E}">
        <p14:creationId xmlns:p14="http://schemas.microsoft.com/office/powerpoint/2010/main" val="27156058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28865"/>
            <a:ext cx="2057400" cy="4876271"/>
          </a:xfrm>
          <a:prstGeom prst="rect">
            <a:avLst/>
          </a:prstGeo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28865"/>
            <a:ext cx="6019800" cy="4876271"/>
          </a:xfrm>
          <a:prstGeom prst="rect">
            <a:avLst/>
          </a:prstGeo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a:xfrm>
            <a:off x="457200" y="5297488"/>
            <a:ext cx="2133600" cy="303212"/>
          </a:xfrm>
          <a:prstGeom prst="rect">
            <a:avLst/>
          </a:prstGeom>
        </p:spPr>
        <p:txBody>
          <a:bodyPr/>
          <a:lstStyle>
            <a:lvl1pPr eaLnBrk="1" hangingPunct="1">
              <a:defRPr>
                <a:latin typeface="Arial" charset="0"/>
                <a:ea typeface="宋体" charset="-122"/>
              </a:defRPr>
            </a:lvl1pPr>
          </a:lstStyle>
          <a:p>
            <a:pPr>
              <a:defRPr/>
            </a:pPr>
            <a:fld id="{A1C924BC-E531-446F-A507-849AE32D5D0A}" type="datetimeFigureOut">
              <a:rPr lang="zh-CN" altLang="en-US"/>
              <a:pPr>
                <a:defRPr/>
              </a:pPr>
              <a:t>2017/1/18</a:t>
            </a:fld>
            <a:endParaRPr lang="zh-CN" altLang="en-US"/>
          </a:p>
        </p:txBody>
      </p:sp>
      <p:sp>
        <p:nvSpPr>
          <p:cNvPr id="5" name="页脚占位符 4"/>
          <p:cNvSpPr>
            <a:spLocks noGrp="1"/>
          </p:cNvSpPr>
          <p:nvPr>
            <p:ph type="ftr" sz="quarter" idx="11"/>
          </p:nvPr>
        </p:nvSpPr>
        <p:spPr>
          <a:xfrm>
            <a:off x="3124200" y="5297488"/>
            <a:ext cx="2895600" cy="303212"/>
          </a:xfrm>
          <a:prstGeom prst="rect">
            <a:avLst/>
          </a:prstGeom>
        </p:spPr>
        <p:txBody>
          <a:bodyPr/>
          <a:lstStyle>
            <a:lvl1pPr eaLnBrk="1" hangingPunct="1">
              <a:defRPr>
                <a:latin typeface="Arial" charset="0"/>
                <a:ea typeface="宋体" charset="-122"/>
              </a:defRPr>
            </a:lvl1pPr>
          </a:lstStyle>
          <a:p>
            <a:pPr>
              <a:defRPr/>
            </a:pPr>
            <a:endParaRPr lang="zh-CN" altLang="en-US"/>
          </a:p>
        </p:txBody>
      </p:sp>
      <p:sp>
        <p:nvSpPr>
          <p:cNvPr id="6" name="灯片编号占位符 5"/>
          <p:cNvSpPr>
            <a:spLocks noGrp="1"/>
          </p:cNvSpPr>
          <p:nvPr>
            <p:ph type="sldNum" sz="quarter" idx="12"/>
          </p:nvPr>
        </p:nvSpPr>
        <p:spPr>
          <a:xfrm>
            <a:off x="6553200" y="5297488"/>
            <a:ext cx="2133600" cy="303212"/>
          </a:xfrm>
          <a:prstGeom prst="rect">
            <a:avLst/>
          </a:prstGeom>
        </p:spPr>
        <p:txBody>
          <a:bodyPr vert="horz" wrap="square" lIns="91440" tIns="45720" rIns="91440" bIns="45720" numCol="1" anchor="t" anchorCtr="0" compatLnSpc="1">
            <a:prstTxWarp prst="textNoShape">
              <a:avLst/>
            </a:prstTxWarp>
          </a:bodyPr>
          <a:lstStyle>
            <a:lvl1pPr eaLnBrk="1" hangingPunct="1">
              <a:defRPr/>
            </a:lvl1pPr>
          </a:lstStyle>
          <a:p>
            <a:pPr>
              <a:defRPr/>
            </a:pPr>
            <a:fld id="{67C8C8E8-540C-4A51-8290-2B3A1404AADC}" type="slidenum">
              <a:rPr lang="zh-CN" altLang="en-US"/>
              <a:pPr>
                <a:defRPr/>
              </a:pPr>
              <a:t>‹#›</a:t>
            </a:fld>
            <a:endParaRPr lang="zh-CN" altLang="en-US"/>
          </a:p>
        </p:txBody>
      </p:sp>
    </p:spTree>
    <p:extLst>
      <p:ext uri="{BB962C8B-B14F-4D97-AF65-F5344CB8AC3E}">
        <p14:creationId xmlns:p14="http://schemas.microsoft.com/office/powerpoint/2010/main" val="163207090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仅标题">
    <p:spTree>
      <p:nvGrpSpPr>
        <p:cNvPr id="1" name=""/>
        <p:cNvGrpSpPr/>
        <p:nvPr/>
      </p:nvGrpSpPr>
      <p:grpSpPr>
        <a:xfrm>
          <a:off x="0" y="0"/>
          <a:ext cx="0" cy="0"/>
          <a:chOff x="0" y="0"/>
          <a:chExt cx="0" cy="0"/>
        </a:xfrm>
      </p:grpSpPr>
      <p:pic>
        <p:nvPicPr>
          <p:cNvPr id="2" name="图片 1" descr="PPT模板.png"/>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3357563" y="2024063"/>
            <a:ext cx="2717800" cy="1084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68664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51607666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263525" y="210344"/>
            <a:ext cx="6318250" cy="354353"/>
          </a:xfrm>
          <a:prstGeom prst="rect">
            <a:avLst/>
          </a:prstGeom>
        </p:spPr>
        <p:txBody>
          <a:bodyPr/>
          <a:lstStyle/>
          <a:p>
            <a:r>
              <a:rPr lang="en-US" smtClean="0"/>
              <a:t>Click to edit Master title style</a:t>
            </a:r>
            <a:endParaRPr lang="en-US"/>
          </a:p>
        </p:txBody>
      </p:sp>
      <p:sp>
        <p:nvSpPr>
          <p:cNvPr id="4" name="Content Placeholder 2"/>
          <p:cNvSpPr>
            <a:spLocks noGrp="1"/>
          </p:cNvSpPr>
          <p:nvPr>
            <p:ph idx="1"/>
          </p:nvPr>
        </p:nvSpPr>
        <p:spPr>
          <a:xfrm>
            <a:off x="263525" y="789215"/>
            <a:ext cx="8602889" cy="3837214"/>
          </a:xfrm>
          <a:prstGeom prst="rect">
            <a:avLst/>
          </a:prstGeo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ltLang="zh-CN" dirty="0" smtClean="0"/>
              <a:t>Click to edit Master text styles</a:t>
            </a:r>
          </a:p>
          <a:p>
            <a:pPr lvl="1"/>
            <a:r>
              <a:rPr lang="en-US" altLang="zh-CN" dirty="0" smtClean="0"/>
              <a:t>Second level</a:t>
            </a:r>
          </a:p>
          <a:p>
            <a:pPr lvl="2"/>
            <a:r>
              <a:rPr lang="en-US" altLang="zh-CN" dirty="0" smtClean="0"/>
              <a:t>Third level</a:t>
            </a:r>
          </a:p>
          <a:p>
            <a:pPr lvl="3"/>
            <a:r>
              <a:rPr lang="en-US" altLang="zh-CN" dirty="0" smtClean="0"/>
              <a:t>Fourth level</a:t>
            </a:r>
          </a:p>
          <a:p>
            <a:pPr lvl="4"/>
            <a:r>
              <a:rPr lang="en-US" altLang="zh-CN" dirty="0" smtClean="0"/>
              <a:t>Fifth level</a:t>
            </a:r>
            <a:endParaRPr lang="en-US" dirty="0"/>
          </a:p>
        </p:txBody>
      </p:sp>
    </p:spTree>
    <p:extLst>
      <p:ext uri="{BB962C8B-B14F-4D97-AF65-F5344CB8AC3E}">
        <p14:creationId xmlns:p14="http://schemas.microsoft.com/office/powerpoint/2010/main" val="1197504484"/>
      </p:ext>
    </p:extLst>
  </p:cSld>
  <p:clrMapOvr>
    <a:masterClrMapping/>
  </p:clrMapOvr>
  <p:transition spd="med">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标题幻灯片">
    <p:spTree>
      <p:nvGrpSpPr>
        <p:cNvPr id="1" name=""/>
        <p:cNvGrpSpPr/>
        <p:nvPr/>
      </p:nvGrpSpPr>
      <p:grpSpPr>
        <a:xfrm>
          <a:off x="0" y="0"/>
          <a:ext cx="0" cy="0"/>
          <a:chOff x="0" y="0"/>
          <a:chExt cx="0" cy="0"/>
        </a:xfrm>
      </p:grpSpPr>
      <p:pic>
        <p:nvPicPr>
          <p:cNvPr id="2" name="图片 3" descr="PPT模板.jpg"/>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588" y="1588"/>
            <a:ext cx="9140825" cy="571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日期占位符 5"/>
          <p:cNvSpPr txBox="1">
            <a:spLocks/>
          </p:cNvSpPr>
          <p:nvPr userDrawn="1"/>
        </p:nvSpPr>
        <p:spPr bwMode="auto">
          <a:xfrm>
            <a:off x="7510463" y="5299075"/>
            <a:ext cx="1347787" cy="296863"/>
          </a:xfrm>
          <a:prstGeom prst="rect">
            <a:avLst/>
          </a:prstGeom>
          <a:noFill/>
          <a:ln>
            <a:noFill/>
          </a:ln>
          <a:extLst/>
        </p:spPr>
        <p:txBody>
          <a:bodyPr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r>
              <a:rPr lang="en-US" altLang="zh-CN" sz="1200" smtClean="0">
                <a:solidFill>
                  <a:srgbClr val="706666"/>
                </a:solidFill>
                <a:latin typeface="Myriad Pro"/>
                <a:ea typeface="黑体" pitchFamily="2" charset="-122"/>
                <a:cs typeface="Arial" pitchFamily="34" charset="0"/>
              </a:rPr>
              <a:t>www.hytera.com</a:t>
            </a:r>
            <a:endParaRPr lang="zh-CN" altLang="en-US" sz="1200" smtClean="0">
              <a:solidFill>
                <a:srgbClr val="706666"/>
              </a:solidFill>
              <a:latin typeface="Myriad Pro"/>
              <a:ea typeface="黑体" pitchFamily="2" charset="-122"/>
              <a:cs typeface="Arial" pitchFamily="34" charset="0"/>
            </a:endParaRPr>
          </a:p>
        </p:txBody>
      </p:sp>
      <p:sp>
        <p:nvSpPr>
          <p:cNvPr id="4" name="日期占位符 5"/>
          <p:cNvSpPr>
            <a:spLocks noGrp="1"/>
          </p:cNvSpPr>
          <p:nvPr userDrawn="1"/>
        </p:nvSpPr>
        <p:spPr bwMode="auto">
          <a:xfrm>
            <a:off x="6715125" y="60325"/>
            <a:ext cx="2643188" cy="714375"/>
          </a:xfrm>
          <a:prstGeom prst="rect">
            <a:avLst/>
          </a:prstGeom>
          <a:noFill/>
          <a:ln>
            <a:noFill/>
          </a:ln>
          <a:extLst/>
        </p:spPr>
        <p:txBody>
          <a:bodyPr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r>
              <a:rPr lang="zh-CN" altLang="en-US" sz="2400" smtClean="0">
                <a:solidFill>
                  <a:schemeClr val="bg1"/>
                </a:solidFill>
                <a:latin typeface="黑体" pitchFamily="2" charset="-122"/>
                <a:ea typeface="黑体" pitchFamily="2" charset="-122"/>
              </a:rPr>
              <a:t>应所需 畅所能</a:t>
            </a:r>
          </a:p>
        </p:txBody>
      </p:sp>
    </p:spTree>
    <p:extLst>
      <p:ext uri="{BB962C8B-B14F-4D97-AF65-F5344CB8AC3E}">
        <p14:creationId xmlns:p14="http://schemas.microsoft.com/office/powerpoint/2010/main" val="12291147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标题和内容">
    <p:spTree>
      <p:nvGrpSpPr>
        <p:cNvPr id="1" name=""/>
        <p:cNvGrpSpPr/>
        <p:nvPr/>
      </p:nvGrpSpPr>
      <p:grpSpPr>
        <a:xfrm>
          <a:off x="0" y="0"/>
          <a:ext cx="0" cy="0"/>
          <a:chOff x="0" y="0"/>
          <a:chExt cx="0" cy="0"/>
        </a:xfrm>
      </p:grpSpPr>
      <p:pic>
        <p:nvPicPr>
          <p:cNvPr id="2" name="图片 1" descr="PPT模板2.jpg"/>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0" y="0"/>
            <a:ext cx="9144000"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774866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2" name="图片 3" descr="PPT模板.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588" y="1588"/>
            <a:ext cx="9140825" cy="571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日期占位符 5"/>
          <p:cNvSpPr txBox="1">
            <a:spLocks/>
          </p:cNvSpPr>
          <p:nvPr userDrawn="1"/>
        </p:nvSpPr>
        <p:spPr bwMode="auto">
          <a:xfrm>
            <a:off x="7510463" y="5299075"/>
            <a:ext cx="1347787" cy="298450"/>
          </a:xfrm>
          <a:prstGeom prst="rect">
            <a:avLst/>
          </a:prstGeom>
          <a:noFill/>
          <a:ln>
            <a:noFill/>
          </a:ln>
          <a:extLst/>
        </p:spPr>
        <p:txBody>
          <a:bodyPr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r>
              <a:rPr lang="en-US" altLang="zh-CN" sz="1200" smtClean="0">
                <a:solidFill>
                  <a:srgbClr val="404040"/>
                </a:solidFill>
                <a:latin typeface="Myriad Pro"/>
                <a:ea typeface="黑体" pitchFamily="49" charset="-122"/>
                <a:cs typeface="Arial" pitchFamily="34" charset="0"/>
              </a:rPr>
              <a:t>www.hytera.com</a:t>
            </a:r>
            <a:endParaRPr lang="zh-CN" altLang="en-US" sz="1200" smtClean="0">
              <a:solidFill>
                <a:srgbClr val="404040"/>
              </a:solidFill>
              <a:latin typeface="Myriad Pro"/>
              <a:ea typeface="黑体" pitchFamily="49" charset="-122"/>
              <a:cs typeface="Arial" pitchFamily="34" charset="0"/>
            </a:endParaRPr>
          </a:p>
        </p:txBody>
      </p:sp>
      <p:sp>
        <p:nvSpPr>
          <p:cNvPr id="4" name="日期占位符 5"/>
          <p:cNvSpPr>
            <a:spLocks noGrp="1"/>
          </p:cNvSpPr>
          <p:nvPr userDrawn="1"/>
        </p:nvSpPr>
        <p:spPr bwMode="auto">
          <a:xfrm>
            <a:off x="6357938" y="60325"/>
            <a:ext cx="2643187"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r>
              <a:rPr lang="zh-CN" altLang="en-US" sz="2400" smtClean="0">
                <a:solidFill>
                  <a:srgbClr val="FFFFFF"/>
                </a:solidFill>
                <a:latin typeface="黑体" pitchFamily="49" charset="-122"/>
                <a:ea typeface="黑体" pitchFamily="49" charset="-122"/>
              </a:rPr>
              <a:t>应所需 畅所能</a:t>
            </a:r>
          </a:p>
        </p:txBody>
      </p:sp>
    </p:spTree>
    <p:extLst>
      <p:ext uri="{BB962C8B-B14F-4D97-AF65-F5344CB8AC3E}">
        <p14:creationId xmlns:p14="http://schemas.microsoft.com/office/powerpoint/2010/main" val="40462766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2" name="图片 1" descr="PPT模板2.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1677796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2" name="图片 1" descr="PPT模板2.jpg"/>
          <p:cNvPicPr>
            <a:picLocks noChangeAspect="1"/>
          </p:cNvPicPr>
          <p:nvPr userDrawn="1"/>
        </p:nvPicPr>
        <p:blipFill>
          <a:blip r:embed="rId2">
            <a:extLst>
              <a:ext uri="{28A0092B-C50C-407E-A947-70E740481C1C}">
                <a14:useLocalDpi xmlns:a14="http://schemas.microsoft.com/office/drawing/2010/main" val="0"/>
              </a:ext>
            </a:extLst>
          </a:blip>
          <a:srcRect l="75781" b="82292"/>
          <a:stretch>
            <a:fillRect/>
          </a:stretch>
        </p:blipFill>
        <p:spPr bwMode="auto">
          <a:xfrm>
            <a:off x="6929438" y="0"/>
            <a:ext cx="2214562" cy="1012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503507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2" name="图片 1" descr="PPT模板2.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1035402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pic>
        <p:nvPicPr>
          <p:cNvPr id="2" name="图片 1" descr="PPT模板.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357563" y="2022475"/>
            <a:ext cx="2717800" cy="1087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82060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28866"/>
            <a:ext cx="8229600" cy="952500"/>
          </a:xfrm>
          <a:prstGeom prst="rect">
            <a:avLst/>
          </a:prstGeom>
        </p:spPr>
        <p:txBody>
          <a:bodyPr/>
          <a:lstStyle/>
          <a:p>
            <a:r>
              <a:rPr lang="zh-CN" altLang="en-US" smtClean="0"/>
              <a:t>单击此处编辑母版标题样式</a:t>
            </a:r>
            <a:endParaRPr lang="zh-CN" altLang="en-US"/>
          </a:p>
        </p:txBody>
      </p:sp>
      <p:sp>
        <p:nvSpPr>
          <p:cNvPr id="3" name="日期占位符 3"/>
          <p:cNvSpPr>
            <a:spLocks noGrp="1"/>
          </p:cNvSpPr>
          <p:nvPr>
            <p:ph type="dt" sz="half" idx="10"/>
          </p:nvPr>
        </p:nvSpPr>
        <p:spPr>
          <a:xfrm>
            <a:off x="457200" y="5297488"/>
            <a:ext cx="2133600" cy="304800"/>
          </a:xfrm>
          <a:prstGeom prst="rect">
            <a:avLst/>
          </a:prstGeom>
        </p:spPr>
        <p:txBody>
          <a:bodyPr/>
          <a:lstStyle>
            <a:lvl1pPr eaLnBrk="1" hangingPunct="1">
              <a:defRPr>
                <a:solidFill>
                  <a:prstClr val="black"/>
                </a:solidFill>
                <a:latin typeface="Arial" charset="0"/>
                <a:ea typeface="宋体" charset="-122"/>
              </a:defRPr>
            </a:lvl1pPr>
          </a:lstStyle>
          <a:p>
            <a:pPr>
              <a:defRPr/>
            </a:pPr>
            <a:fld id="{874BFCFB-A8C6-4352-8187-7344261AB3A2}" type="datetimeFigureOut">
              <a:rPr lang="zh-CN" altLang="en-US"/>
              <a:pPr>
                <a:defRPr/>
              </a:pPr>
              <a:t>2017/1/18</a:t>
            </a:fld>
            <a:endParaRPr lang="zh-CN" altLang="en-US"/>
          </a:p>
        </p:txBody>
      </p:sp>
      <p:sp>
        <p:nvSpPr>
          <p:cNvPr id="4" name="页脚占位符 4"/>
          <p:cNvSpPr>
            <a:spLocks noGrp="1"/>
          </p:cNvSpPr>
          <p:nvPr>
            <p:ph type="ftr" sz="quarter" idx="11"/>
          </p:nvPr>
        </p:nvSpPr>
        <p:spPr>
          <a:xfrm>
            <a:off x="3124200" y="5297488"/>
            <a:ext cx="2895600" cy="304800"/>
          </a:xfrm>
          <a:prstGeom prst="rect">
            <a:avLst/>
          </a:prstGeom>
        </p:spPr>
        <p:txBody>
          <a:bodyPr/>
          <a:lstStyle>
            <a:lvl1pPr eaLnBrk="1" hangingPunct="1">
              <a:defRPr>
                <a:solidFill>
                  <a:prstClr val="black"/>
                </a:solidFill>
                <a:latin typeface="Arial" charset="0"/>
                <a:ea typeface="宋体" charset="-122"/>
              </a:defRPr>
            </a:lvl1pPr>
          </a:lstStyle>
          <a:p>
            <a:pPr>
              <a:defRPr/>
            </a:pPr>
            <a:endParaRPr lang="zh-CN" altLang="en-US"/>
          </a:p>
        </p:txBody>
      </p:sp>
      <p:sp>
        <p:nvSpPr>
          <p:cNvPr id="5" name="灯片编号占位符 5"/>
          <p:cNvSpPr>
            <a:spLocks noGrp="1"/>
          </p:cNvSpPr>
          <p:nvPr>
            <p:ph type="sldNum" sz="quarter" idx="12"/>
          </p:nvPr>
        </p:nvSpPr>
        <p:spPr>
          <a:xfrm>
            <a:off x="6553200" y="5297488"/>
            <a:ext cx="2133600" cy="304800"/>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defRPr>
            </a:lvl1pPr>
          </a:lstStyle>
          <a:p>
            <a:pPr>
              <a:defRPr/>
            </a:pPr>
            <a:fld id="{F1C29AFE-8970-4BF0-A061-8A1DB890F717}" type="slidenum">
              <a:rPr lang="zh-CN" altLang="en-US"/>
              <a:pPr>
                <a:defRPr/>
              </a:pPr>
              <a:t>‹#›</a:t>
            </a:fld>
            <a:endParaRPr lang="zh-CN" altLang="en-US"/>
          </a:p>
        </p:txBody>
      </p:sp>
    </p:spTree>
    <p:extLst>
      <p:ext uri="{BB962C8B-B14F-4D97-AF65-F5344CB8AC3E}">
        <p14:creationId xmlns:p14="http://schemas.microsoft.com/office/powerpoint/2010/main" val="32720522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a:xfrm>
            <a:off x="457200" y="5297488"/>
            <a:ext cx="2133600" cy="304800"/>
          </a:xfrm>
          <a:prstGeom prst="rect">
            <a:avLst/>
          </a:prstGeom>
        </p:spPr>
        <p:txBody>
          <a:bodyPr/>
          <a:lstStyle>
            <a:lvl1pPr eaLnBrk="1" hangingPunct="1">
              <a:defRPr>
                <a:solidFill>
                  <a:prstClr val="black"/>
                </a:solidFill>
                <a:latin typeface="Arial" charset="0"/>
                <a:ea typeface="宋体" charset="-122"/>
              </a:defRPr>
            </a:lvl1pPr>
          </a:lstStyle>
          <a:p>
            <a:pPr>
              <a:defRPr/>
            </a:pPr>
            <a:fld id="{4C42AA21-EAB2-4A66-B07E-D9A9DDCD9F18}" type="datetimeFigureOut">
              <a:rPr lang="zh-CN" altLang="en-US"/>
              <a:pPr>
                <a:defRPr/>
              </a:pPr>
              <a:t>2017/1/18</a:t>
            </a:fld>
            <a:endParaRPr lang="zh-CN" altLang="en-US"/>
          </a:p>
        </p:txBody>
      </p:sp>
      <p:sp>
        <p:nvSpPr>
          <p:cNvPr id="3" name="页脚占位符 4"/>
          <p:cNvSpPr>
            <a:spLocks noGrp="1"/>
          </p:cNvSpPr>
          <p:nvPr>
            <p:ph type="ftr" sz="quarter" idx="11"/>
          </p:nvPr>
        </p:nvSpPr>
        <p:spPr>
          <a:xfrm>
            <a:off x="3124200" y="5297488"/>
            <a:ext cx="2895600" cy="304800"/>
          </a:xfrm>
          <a:prstGeom prst="rect">
            <a:avLst/>
          </a:prstGeom>
        </p:spPr>
        <p:txBody>
          <a:bodyPr/>
          <a:lstStyle>
            <a:lvl1pPr eaLnBrk="1" hangingPunct="1">
              <a:defRPr>
                <a:solidFill>
                  <a:prstClr val="black"/>
                </a:solidFill>
                <a:latin typeface="Arial" charset="0"/>
                <a:ea typeface="宋体" charset="-122"/>
              </a:defRPr>
            </a:lvl1pPr>
          </a:lstStyle>
          <a:p>
            <a:pPr>
              <a:defRPr/>
            </a:pPr>
            <a:endParaRPr lang="zh-CN" altLang="en-US"/>
          </a:p>
        </p:txBody>
      </p:sp>
      <p:sp>
        <p:nvSpPr>
          <p:cNvPr id="4" name="灯片编号占位符 5"/>
          <p:cNvSpPr>
            <a:spLocks noGrp="1"/>
          </p:cNvSpPr>
          <p:nvPr>
            <p:ph type="sldNum" sz="quarter" idx="12"/>
          </p:nvPr>
        </p:nvSpPr>
        <p:spPr>
          <a:xfrm>
            <a:off x="6553200" y="5297488"/>
            <a:ext cx="2133600" cy="304800"/>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defRPr>
            </a:lvl1pPr>
          </a:lstStyle>
          <a:p>
            <a:pPr>
              <a:defRPr/>
            </a:pPr>
            <a:fld id="{713C1840-D480-43E7-9FE8-61B2ADE2F51B}" type="slidenum">
              <a:rPr lang="zh-CN" altLang="en-US"/>
              <a:pPr>
                <a:defRPr/>
              </a:pPr>
              <a:t>‹#›</a:t>
            </a:fld>
            <a:endParaRPr lang="zh-CN" altLang="en-US"/>
          </a:p>
        </p:txBody>
      </p:sp>
    </p:spTree>
    <p:extLst>
      <p:ext uri="{BB962C8B-B14F-4D97-AF65-F5344CB8AC3E}">
        <p14:creationId xmlns:p14="http://schemas.microsoft.com/office/powerpoint/2010/main" val="419703168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2" y="227542"/>
            <a:ext cx="3008313" cy="968376"/>
          </a:xfrm>
          <a:prstGeom prst="rect">
            <a:avLst/>
          </a:prstGeo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27547"/>
            <a:ext cx="5111750" cy="4877594"/>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2" y="1195920"/>
            <a:ext cx="3008313" cy="3909219"/>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3"/>
          <p:cNvSpPr>
            <a:spLocks noGrp="1"/>
          </p:cNvSpPr>
          <p:nvPr>
            <p:ph type="dt" sz="half" idx="10"/>
          </p:nvPr>
        </p:nvSpPr>
        <p:spPr>
          <a:xfrm>
            <a:off x="457200" y="5297488"/>
            <a:ext cx="2133600" cy="304800"/>
          </a:xfrm>
          <a:prstGeom prst="rect">
            <a:avLst/>
          </a:prstGeom>
        </p:spPr>
        <p:txBody>
          <a:bodyPr/>
          <a:lstStyle>
            <a:lvl1pPr eaLnBrk="1" hangingPunct="1">
              <a:defRPr>
                <a:solidFill>
                  <a:prstClr val="black"/>
                </a:solidFill>
                <a:latin typeface="Arial" charset="0"/>
                <a:ea typeface="宋体" charset="-122"/>
              </a:defRPr>
            </a:lvl1pPr>
          </a:lstStyle>
          <a:p>
            <a:pPr>
              <a:defRPr/>
            </a:pPr>
            <a:fld id="{1D8C320F-D87C-4087-A747-1C48709DE6C9}" type="datetimeFigureOut">
              <a:rPr lang="zh-CN" altLang="en-US"/>
              <a:pPr>
                <a:defRPr/>
              </a:pPr>
              <a:t>2017/1/18</a:t>
            </a:fld>
            <a:endParaRPr lang="zh-CN" altLang="en-US"/>
          </a:p>
        </p:txBody>
      </p:sp>
      <p:sp>
        <p:nvSpPr>
          <p:cNvPr id="6" name="页脚占位符 4"/>
          <p:cNvSpPr>
            <a:spLocks noGrp="1"/>
          </p:cNvSpPr>
          <p:nvPr>
            <p:ph type="ftr" sz="quarter" idx="11"/>
          </p:nvPr>
        </p:nvSpPr>
        <p:spPr>
          <a:xfrm>
            <a:off x="3124200" y="5297488"/>
            <a:ext cx="2895600" cy="304800"/>
          </a:xfrm>
          <a:prstGeom prst="rect">
            <a:avLst/>
          </a:prstGeom>
        </p:spPr>
        <p:txBody>
          <a:bodyPr/>
          <a:lstStyle>
            <a:lvl1pPr eaLnBrk="1" hangingPunct="1">
              <a:defRPr>
                <a:solidFill>
                  <a:prstClr val="black"/>
                </a:solidFill>
                <a:latin typeface="Arial" charset="0"/>
                <a:ea typeface="宋体" charset="-122"/>
              </a:defRPr>
            </a:lvl1pPr>
          </a:lstStyle>
          <a:p>
            <a:pPr>
              <a:defRPr/>
            </a:pPr>
            <a:endParaRPr lang="zh-CN" altLang="en-US"/>
          </a:p>
        </p:txBody>
      </p:sp>
      <p:sp>
        <p:nvSpPr>
          <p:cNvPr id="7" name="灯片编号占位符 5"/>
          <p:cNvSpPr>
            <a:spLocks noGrp="1"/>
          </p:cNvSpPr>
          <p:nvPr>
            <p:ph type="sldNum" sz="quarter" idx="12"/>
          </p:nvPr>
        </p:nvSpPr>
        <p:spPr>
          <a:xfrm>
            <a:off x="6553200" y="5297488"/>
            <a:ext cx="2133600" cy="304800"/>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defRPr>
            </a:lvl1pPr>
          </a:lstStyle>
          <a:p>
            <a:pPr>
              <a:defRPr/>
            </a:pPr>
            <a:fld id="{F90CF40B-EFAF-4F54-820F-C8010D42EFAF}" type="slidenum">
              <a:rPr lang="zh-CN" altLang="en-US"/>
              <a:pPr>
                <a:defRPr/>
              </a:pPr>
              <a:t>‹#›</a:t>
            </a:fld>
            <a:endParaRPr lang="zh-CN" altLang="en-US"/>
          </a:p>
        </p:txBody>
      </p:sp>
    </p:spTree>
    <p:extLst>
      <p:ext uri="{BB962C8B-B14F-4D97-AF65-F5344CB8AC3E}">
        <p14:creationId xmlns:p14="http://schemas.microsoft.com/office/powerpoint/2010/main" val="220636167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000501"/>
            <a:ext cx="5486400" cy="472282"/>
          </a:xfrm>
          <a:prstGeom prst="rect">
            <a:avLst/>
          </a:prstGeo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510646"/>
            <a:ext cx="5486400" cy="34290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4472783"/>
            <a:ext cx="5486400" cy="670718"/>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3"/>
          <p:cNvSpPr>
            <a:spLocks noGrp="1"/>
          </p:cNvSpPr>
          <p:nvPr>
            <p:ph type="dt" sz="half" idx="10"/>
          </p:nvPr>
        </p:nvSpPr>
        <p:spPr>
          <a:xfrm>
            <a:off x="457200" y="5297488"/>
            <a:ext cx="2133600" cy="304800"/>
          </a:xfrm>
          <a:prstGeom prst="rect">
            <a:avLst/>
          </a:prstGeom>
        </p:spPr>
        <p:txBody>
          <a:bodyPr/>
          <a:lstStyle>
            <a:lvl1pPr eaLnBrk="1" hangingPunct="1">
              <a:defRPr>
                <a:solidFill>
                  <a:prstClr val="black"/>
                </a:solidFill>
                <a:latin typeface="Arial" charset="0"/>
                <a:ea typeface="宋体" charset="-122"/>
              </a:defRPr>
            </a:lvl1pPr>
          </a:lstStyle>
          <a:p>
            <a:pPr>
              <a:defRPr/>
            </a:pPr>
            <a:fld id="{29C13901-D806-4EEB-9EE4-4D8FAA4170BC}" type="datetimeFigureOut">
              <a:rPr lang="zh-CN" altLang="en-US"/>
              <a:pPr>
                <a:defRPr/>
              </a:pPr>
              <a:t>2017/1/18</a:t>
            </a:fld>
            <a:endParaRPr lang="zh-CN" altLang="en-US"/>
          </a:p>
        </p:txBody>
      </p:sp>
      <p:sp>
        <p:nvSpPr>
          <p:cNvPr id="6" name="页脚占位符 4"/>
          <p:cNvSpPr>
            <a:spLocks noGrp="1"/>
          </p:cNvSpPr>
          <p:nvPr>
            <p:ph type="ftr" sz="quarter" idx="11"/>
          </p:nvPr>
        </p:nvSpPr>
        <p:spPr>
          <a:xfrm>
            <a:off x="3124200" y="5297488"/>
            <a:ext cx="2895600" cy="304800"/>
          </a:xfrm>
          <a:prstGeom prst="rect">
            <a:avLst/>
          </a:prstGeom>
        </p:spPr>
        <p:txBody>
          <a:bodyPr/>
          <a:lstStyle>
            <a:lvl1pPr eaLnBrk="1" hangingPunct="1">
              <a:defRPr>
                <a:solidFill>
                  <a:prstClr val="black"/>
                </a:solidFill>
                <a:latin typeface="Arial" charset="0"/>
                <a:ea typeface="宋体" charset="-122"/>
              </a:defRPr>
            </a:lvl1pPr>
          </a:lstStyle>
          <a:p>
            <a:pPr>
              <a:defRPr/>
            </a:pPr>
            <a:endParaRPr lang="zh-CN" altLang="en-US"/>
          </a:p>
        </p:txBody>
      </p:sp>
      <p:sp>
        <p:nvSpPr>
          <p:cNvPr id="7" name="灯片编号占位符 5"/>
          <p:cNvSpPr>
            <a:spLocks noGrp="1"/>
          </p:cNvSpPr>
          <p:nvPr>
            <p:ph type="sldNum" sz="quarter" idx="12"/>
          </p:nvPr>
        </p:nvSpPr>
        <p:spPr>
          <a:xfrm>
            <a:off x="6553200" y="5297488"/>
            <a:ext cx="2133600" cy="304800"/>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defRPr>
            </a:lvl1pPr>
          </a:lstStyle>
          <a:p>
            <a:pPr>
              <a:defRPr/>
            </a:pPr>
            <a:fld id="{B039EE7E-6AA1-436E-BFF9-00BF49995CE7}" type="slidenum">
              <a:rPr lang="zh-CN" altLang="en-US"/>
              <a:pPr>
                <a:defRPr/>
              </a:pPr>
              <a:t>‹#›</a:t>
            </a:fld>
            <a:endParaRPr lang="zh-CN" altLang="en-US"/>
          </a:p>
        </p:txBody>
      </p:sp>
    </p:spTree>
    <p:extLst>
      <p:ext uri="{BB962C8B-B14F-4D97-AF65-F5344CB8AC3E}">
        <p14:creationId xmlns:p14="http://schemas.microsoft.com/office/powerpoint/2010/main" val="272072610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28866"/>
            <a:ext cx="8229600" cy="952500"/>
          </a:xfrm>
          <a:prstGeom prst="rect">
            <a:avLst/>
          </a:prstGeom>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1333501"/>
            <a:ext cx="8229600" cy="3771636"/>
          </a:xfrm>
          <a:prstGeom prst="rect">
            <a:avLst/>
          </a:prstGeo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a:xfrm>
            <a:off x="457200" y="5297488"/>
            <a:ext cx="2133600" cy="304800"/>
          </a:xfrm>
          <a:prstGeom prst="rect">
            <a:avLst/>
          </a:prstGeom>
        </p:spPr>
        <p:txBody>
          <a:bodyPr/>
          <a:lstStyle>
            <a:lvl1pPr eaLnBrk="1" hangingPunct="1">
              <a:defRPr>
                <a:solidFill>
                  <a:prstClr val="black"/>
                </a:solidFill>
                <a:latin typeface="Arial" charset="0"/>
                <a:ea typeface="宋体" charset="-122"/>
              </a:defRPr>
            </a:lvl1pPr>
          </a:lstStyle>
          <a:p>
            <a:pPr>
              <a:defRPr/>
            </a:pPr>
            <a:fld id="{F289B727-C75D-47C7-9B69-6A6D0B000B9A}" type="datetimeFigureOut">
              <a:rPr lang="zh-CN" altLang="en-US"/>
              <a:pPr>
                <a:defRPr/>
              </a:pPr>
              <a:t>2017/1/18</a:t>
            </a:fld>
            <a:endParaRPr lang="zh-CN" altLang="en-US"/>
          </a:p>
        </p:txBody>
      </p:sp>
      <p:sp>
        <p:nvSpPr>
          <p:cNvPr id="5" name="页脚占位符 4"/>
          <p:cNvSpPr>
            <a:spLocks noGrp="1"/>
          </p:cNvSpPr>
          <p:nvPr>
            <p:ph type="ftr" sz="quarter" idx="11"/>
          </p:nvPr>
        </p:nvSpPr>
        <p:spPr>
          <a:xfrm>
            <a:off x="3124200" y="5297488"/>
            <a:ext cx="2895600" cy="304800"/>
          </a:xfrm>
          <a:prstGeom prst="rect">
            <a:avLst/>
          </a:prstGeom>
        </p:spPr>
        <p:txBody>
          <a:bodyPr/>
          <a:lstStyle>
            <a:lvl1pPr eaLnBrk="1" hangingPunct="1">
              <a:defRPr>
                <a:solidFill>
                  <a:prstClr val="black"/>
                </a:solidFill>
                <a:latin typeface="Arial" charset="0"/>
                <a:ea typeface="宋体" charset="-122"/>
              </a:defRPr>
            </a:lvl1pPr>
          </a:lstStyle>
          <a:p>
            <a:pPr>
              <a:defRPr/>
            </a:pPr>
            <a:endParaRPr lang="zh-CN" altLang="en-US"/>
          </a:p>
        </p:txBody>
      </p:sp>
      <p:sp>
        <p:nvSpPr>
          <p:cNvPr id="6" name="灯片编号占位符 5"/>
          <p:cNvSpPr>
            <a:spLocks noGrp="1"/>
          </p:cNvSpPr>
          <p:nvPr>
            <p:ph type="sldNum" sz="quarter" idx="12"/>
          </p:nvPr>
        </p:nvSpPr>
        <p:spPr>
          <a:xfrm>
            <a:off x="6553200" y="5297488"/>
            <a:ext cx="2133600" cy="304800"/>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defRPr>
            </a:lvl1pPr>
          </a:lstStyle>
          <a:p>
            <a:pPr>
              <a:defRPr/>
            </a:pPr>
            <a:fld id="{61854E09-F21E-4EED-A6C6-3A19FDFACBA7}" type="slidenum">
              <a:rPr lang="zh-CN" altLang="en-US"/>
              <a:pPr>
                <a:defRPr/>
              </a:pPr>
              <a:t>‹#›</a:t>
            </a:fld>
            <a:endParaRPr lang="zh-CN" altLang="en-US"/>
          </a:p>
        </p:txBody>
      </p:sp>
    </p:spTree>
    <p:extLst>
      <p:ext uri="{BB962C8B-B14F-4D97-AF65-F5344CB8AC3E}">
        <p14:creationId xmlns:p14="http://schemas.microsoft.com/office/powerpoint/2010/main" val="8555946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28868"/>
            <a:ext cx="2057400" cy="4876271"/>
          </a:xfrm>
          <a:prstGeom prst="rect">
            <a:avLst/>
          </a:prstGeo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28868"/>
            <a:ext cx="6019800" cy="4876271"/>
          </a:xfrm>
          <a:prstGeom prst="rect">
            <a:avLst/>
          </a:prstGeo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a:xfrm>
            <a:off x="457200" y="5297488"/>
            <a:ext cx="2133600" cy="304800"/>
          </a:xfrm>
          <a:prstGeom prst="rect">
            <a:avLst/>
          </a:prstGeom>
        </p:spPr>
        <p:txBody>
          <a:bodyPr/>
          <a:lstStyle>
            <a:lvl1pPr eaLnBrk="1" hangingPunct="1">
              <a:defRPr>
                <a:solidFill>
                  <a:prstClr val="black"/>
                </a:solidFill>
                <a:latin typeface="Arial" charset="0"/>
                <a:ea typeface="宋体" charset="-122"/>
              </a:defRPr>
            </a:lvl1pPr>
          </a:lstStyle>
          <a:p>
            <a:pPr>
              <a:defRPr/>
            </a:pPr>
            <a:fld id="{A9679DBF-3142-4B58-9C1C-99B825CE0104}" type="datetimeFigureOut">
              <a:rPr lang="zh-CN" altLang="en-US"/>
              <a:pPr>
                <a:defRPr/>
              </a:pPr>
              <a:t>2017/1/18</a:t>
            </a:fld>
            <a:endParaRPr lang="zh-CN" altLang="en-US"/>
          </a:p>
        </p:txBody>
      </p:sp>
      <p:sp>
        <p:nvSpPr>
          <p:cNvPr id="5" name="页脚占位符 4"/>
          <p:cNvSpPr>
            <a:spLocks noGrp="1"/>
          </p:cNvSpPr>
          <p:nvPr>
            <p:ph type="ftr" sz="quarter" idx="11"/>
          </p:nvPr>
        </p:nvSpPr>
        <p:spPr>
          <a:xfrm>
            <a:off x="3124200" y="5297488"/>
            <a:ext cx="2895600" cy="304800"/>
          </a:xfrm>
          <a:prstGeom prst="rect">
            <a:avLst/>
          </a:prstGeom>
        </p:spPr>
        <p:txBody>
          <a:bodyPr/>
          <a:lstStyle>
            <a:lvl1pPr eaLnBrk="1" hangingPunct="1">
              <a:defRPr>
                <a:solidFill>
                  <a:prstClr val="black"/>
                </a:solidFill>
                <a:latin typeface="Arial" charset="0"/>
                <a:ea typeface="宋体" charset="-122"/>
              </a:defRPr>
            </a:lvl1pPr>
          </a:lstStyle>
          <a:p>
            <a:pPr>
              <a:defRPr/>
            </a:pPr>
            <a:endParaRPr lang="zh-CN" altLang="en-US"/>
          </a:p>
        </p:txBody>
      </p:sp>
      <p:sp>
        <p:nvSpPr>
          <p:cNvPr id="6" name="灯片编号占位符 5"/>
          <p:cNvSpPr>
            <a:spLocks noGrp="1"/>
          </p:cNvSpPr>
          <p:nvPr>
            <p:ph type="sldNum" sz="quarter" idx="12"/>
          </p:nvPr>
        </p:nvSpPr>
        <p:spPr>
          <a:xfrm>
            <a:off x="6553200" y="5297488"/>
            <a:ext cx="2133600" cy="304800"/>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defRPr>
            </a:lvl1pPr>
          </a:lstStyle>
          <a:p>
            <a:pPr>
              <a:defRPr/>
            </a:pPr>
            <a:fld id="{D4C58524-3539-4FB0-B59C-D1DF237C363F}" type="slidenum">
              <a:rPr lang="zh-CN" altLang="en-US"/>
              <a:pPr>
                <a:defRPr/>
              </a:pPr>
              <a:t>‹#›</a:t>
            </a:fld>
            <a:endParaRPr lang="zh-CN" altLang="en-US"/>
          </a:p>
        </p:txBody>
      </p:sp>
    </p:spTree>
    <p:extLst>
      <p:ext uri="{BB962C8B-B14F-4D97-AF65-F5344CB8AC3E}">
        <p14:creationId xmlns:p14="http://schemas.microsoft.com/office/powerpoint/2010/main" val="60089492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pic>
        <p:nvPicPr>
          <p:cNvPr id="2" name="图片 3" descr="PPT模板.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588" y="1588"/>
            <a:ext cx="9140825" cy="571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日期占位符 5"/>
          <p:cNvSpPr txBox="1">
            <a:spLocks/>
          </p:cNvSpPr>
          <p:nvPr userDrawn="1"/>
        </p:nvSpPr>
        <p:spPr bwMode="auto">
          <a:xfrm>
            <a:off x="7510463" y="5299075"/>
            <a:ext cx="1347787" cy="298450"/>
          </a:xfrm>
          <a:prstGeom prst="rect">
            <a:avLst/>
          </a:prstGeom>
          <a:noFill/>
          <a:ln>
            <a:noFill/>
          </a:ln>
          <a:extLst/>
        </p:spPr>
        <p:txBody>
          <a:bodyPr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r>
              <a:rPr lang="en-US" altLang="zh-CN" sz="1200" smtClean="0">
                <a:solidFill>
                  <a:srgbClr val="404040"/>
                </a:solidFill>
                <a:latin typeface="Myriad Pro"/>
                <a:ea typeface="黑体" pitchFamily="49" charset="-122"/>
                <a:cs typeface="Arial" pitchFamily="34" charset="0"/>
              </a:rPr>
              <a:t>www.hytera.com</a:t>
            </a:r>
            <a:endParaRPr lang="zh-CN" altLang="en-US" sz="1200" smtClean="0">
              <a:solidFill>
                <a:srgbClr val="404040"/>
              </a:solidFill>
              <a:latin typeface="Myriad Pro"/>
              <a:ea typeface="黑体" pitchFamily="49" charset="-122"/>
              <a:cs typeface="Arial" pitchFamily="34" charset="0"/>
            </a:endParaRPr>
          </a:p>
        </p:txBody>
      </p:sp>
      <p:sp>
        <p:nvSpPr>
          <p:cNvPr id="4" name="日期占位符 5"/>
          <p:cNvSpPr>
            <a:spLocks noGrp="1"/>
          </p:cNvSpPr>
          <p:nvPr userDrawn="1"/>
        </p:nvSpPr>
        <p:spPr bwMode="auto">
          <a:xfrm>
            <a:off x="6357938" y="60325"/>
            <a:ext cx="2643187"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r>
              <a:rPr lang="zh-CN" altLang="en-US" sz="2400" smtClean="0">
                <a:solidFill>
                  <a:srgbClr val="FFFFFF"/>
                </a:solidFill>
                <a:latin typeface="黑体" pitchFamily="49" charset="-122"/>
                <a:ea typeface="黑体" pitchFamily="49" charset="-122"/>
              </a:rPr>
              <a:t>应所需 畅所能</a:t>
            </a:r>
          </a:p>
        </p:txBody>
      </p:sp>
    </p:spTree>
    <p:extLst>
      <p:ext uri="{BB962C8B-B14F-4D97-AF65-F5344CB8AC3E}">
        <p14:creationId xmlns:p14="http://schemas.microsoft.com/office/powerpoint/2010/main" val="315374364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pic>
        <p:nvPicPr>
          <p:cNvPr id="2" name="Picture 2" descr="E:\广告设计部\新品牌\ppt模板 母版中文.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5565407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
  <p:cSld name="2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28866"/>
            <a:ext cx="8229600" cy="952500"/>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a:xfrm>
            <a:off x="457200" y="1333501"/>
            <a:ext cx="8229600" cy="3771636"/>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4520631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2" name="图片 1" descr="PPT模板2.jpg"/>
          <p:cNvPicPr>
            <a:picLocks noChangeAspect="1"/>
          </p:cNvPicPr>
          <p:nvPr userDrawn="1"/>
        </p:nvPicPr>
        <p:blipFill>
          <a:blip r:embed="rId2">
            <a:extLst>
              <a:ext uri="{28A0092B-C50C-407E-A947-70E740481C1C}">
                <a14:useLocalDpi xmlns:a14="http://schemas.microsoft.com/office/drawing/2010/main" val="0"/>
              </a:ext>
            </a:extLst>
          </a:blip>
          <a:srcRect l="75781" b="82292"/>
          <a:stretch>
            <a:fillRect/>
          </a:stretch>
        </p:blipFill>
        <p:spPr bwMode="auto">
          <a:xfrm>
            <a:off x="6929438" y="0"/>
            <a:ext cx="2214562" cy="1012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5253724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2_节标题">
    <p:spTree>
      <p:nvGrpSpPr>
        <p:cNvPr id="1" name=""/>
        <p:cNvGrpSpPr/>
        <p:nvPr/>
      </p:nvGrpSpPr>
      <p:grpSpPr>
        <a:xfrm>
          <a:off x="0" y="0"/>
          <a:ext cx="0" cy="0"/>
          <a:chOff x="0" y="0"/>
          <a:chExt cx="0" cy="0"/>
        </a:xfrm>
      </p:grpSpPr>
      <p:pic>
        <p:nvPicPr>
          <p:cNvPr id="2" name="图片 1" descr="PPT模板2.jpg"/>
          <p:cNvPicPr>
            <a:picLocks noChangeAspect="1"/>
          </p:cNvPicPr>
          <p:nvPr userDrawn="1"/>
        </p:nvPicPr>
        <p:blipFill>
          <a:blip r:embed="rId2">
            <a:extLst>
              <a:ext uri="{28A0092B-C50C-407E-A947-70E740481C1C}">
                <a14:useLocalDpi xmlns:a14="http://schemas.microsoft.com/office/drawing/2010/main" val="0"/>
              </a:ext>
            </a:extLst>
          </a:blip>
          <a:srcRect l="75781" b="82292"/>
          <a:stretch>
            <a:fillRect/>
          </a:stretch>
        </p:blipFill>
        <p:spPr bwMode="auto">
          <a:xfrm>
            <a:off x="6929439" y="1"/>
            <a:ext cx="2214562" cy="1012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4863459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16_标题和内容">
    <p:spTree>
      <p:nvGrpSpPr>
        <p:cNvPr id="1" name=""/>
        <p:cNvGrpSpPr/>
        <p:nvPr/>
      </p:nvGrpSpPr>
      <p:grpSpPr>
        <a:xfrm>
          <a:off x="0" y="0"/>
          <a:ext cx="0" cy="0"/>
          <a:chOff x="0" y="0"/>
          <a:chExt cx="0" cy="0"/>
        </a:xfrm>
      </p:grpSpPr>
      <p:pic>
        <p:nvPicPr>
          <p:cNvPr id="2" name="图片 1" descr="PPT模板2.jpg"/>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0" y="0"/>
            <a:ext cx="9144000"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灯片编号占位符 5"/>
          <p:cNvSpPr>
            <a:spLocks noGrp="1"/>
          </p:cNvSpPr>
          <p:nvPr>
            <p:ph type="sldNum" sz="quarter" idx="10"/>
          </p:nvPr>
        </p:nvSpPr>
        <p:spPr>
          <a:xfrm>
            <a:off x="8604250" y="5318125"/>
            <a:ext cx="539750" cy="304271"/>
          </a:xfrm>
          <a:prstGeom prst="rect">
            <a:avLst/>
          </a:prstGeom>
        </p:spPr>
        <p:txBody>
          <a:bodyPr vert="horz" wrap="square" lIns="91440" tIns="45720" rIns="91440" bIns="45720" numCol="1" anchor="t" anchorCtr="0" compatLnSpc="1">
            <a:prstTxWarp prst="textNoShape">
              <a:avLst/>
            </a:prstTxWarp>
          </a:bodyPr>
          <a:lstStyle>
            <a:lvl1pPr eaLnBrk="1" hangingPunct="1">
              <a:defRPr/>
            </a:lvl1pPr>
          </a:lstStyle>
          <a:p>
            <a:pPr>
              <a:defRPr/>
            </a:pPr>
            <a:fld id="{E05AF9E5-92B0-45CB-B57D-5BDE9F432B79}" type="slidenum">
              <a:rPr lang="zh-CN" altLang="en-US"/>
              <a:pPr>
                <a:defRPr/>
              </a:pPr>
              <a:t>‹#›</a:t>
            </a:fld>
            <a:endParaRPr lang="zh-CN" altLang="en-US"/>
          </a:p>
        </p:txBody>
      </p:sp>
    </p:spTree>
    <p:extLst>
      <p:ext uri="{BB962C8B-B14F-4D97-AF65-F5344CB8AC3E}">
        <p14:creationId xmlns:p14="http://schemas.microsoft.com/office/powerpoint/2010/main" val="16566367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pic>
        <p:nvPicPr>
          <p:cNvPr id="2" name="图片 1" descr="PPT模板.png"/>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3357563" y="2024063"/>
            <a:ext cx="2717800" cy="1084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706680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28865"/>
            <a:ext cx="8229600" cy="952500"/>
          </a:xfrm>
          <a:prstGeom prst="rect">
            <a:avLst/>
          </a:prstGeo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279261"/>
            <a:ext cx="4040188" cy="533135"/>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1812396"/>
            <a:ext cx="4040188" cy="3292740"/>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6" y="1279261"/>
            <a:ext cx="4041775" cy="533135"/>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6" y="1812396"/>
            <a:ext cx="4041775" cy="3292740"/>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3"/>
          <p:cNvSpPr>
            <a:spLocks noGrp="1"/>
          </p:cNvSpPr>
          <p:nvPr>
            <p:ph type="dt" sz="half" idx="10"/>
          </p:nvPr>
        </p:nvSpPr>
        <p:spPr>
          <a:xfrm>
            <a:off x="457200" y="5297488"/>
            <a:ext cx="2133600" cy="303212"/>
          </a:xfrm>
          <a:prstGeom prst="rect">
            <a:avLst/>
          </a:prstGeom>
        </p:spPr>
        <p:txBody>
          <a:bodyPr/>
          <a:lstStyle>
            <a:lvl1pPr eaLnBrk="1" hangingPunct="1">
              <a:defRPr>
                <a:latin typeface="Arial" charset="0"/>
                <a:ea typeface="宋体" charset="-122"/>
              </a:defRPr>
            </a:lvl1pPr>
          </a:lstStyle>
          <a:p>
            <a:pPr>
              <a:defRPr/>
            </a:pPr>
            <a:fld id="{D93D1A01-5FB8-4F38-9041-DC16900D5EE4}" type="datetimeFigureOut">
              <a:rPr lang="zh-CN" altLang="en-US"/>
              <a:pPr>
                <a:defRPr/>
              </a:pPr>
              <a:t>2017/1/18</a:t>
            </a:fld>
            <a:endParaRPr lang="zh-CN" altLang="en-US"/>
          </a:p>
        </p:txBody>
      </p:sp>
      <p:sp>
        <p:nvSpPr>
          <p:cNvPr id="8" name="页脚占位符 4"/>
          <p:cNvSpPr>
            <a:spLocks noGrp="1"/>
          </p:cNvSpPr>
          <p:nvPr>
            <p:ph type="ftr" sz="quarter" idx="11"/>
          </p:nvPr>
        </p:nvSpPr>
        <p:spPr>
          <a:xfrm>
            <a:off x="3124200" y="5297488"/>
            <a:ext cx="2895600" cy="303212"/>
          </a:xfrm>
          <a:prstGeom prst="rect">
            <a:avLst/>
          </a:prstGeom>
        </p:spPr>
        <p:txBody>
          <a:bodyPr/>
          <a:lstStyle>
            <a:lvl1pPr eaLnBrk="1" hangingPunct="1">
              <a:defRPr>
                <a:latin typeface="Arial" charset="0"/>
                <a:ea typeface="宋体" charset="-122"/>
              </a:defRPr>
            </a:lvl1pPr>
          </a:lstStyle>
          <a:p>
            <a:pPr>
              <a:defRPr/>
            </a:pPr>
            <a:endParaRPr lang="zh-CN" altLang="en-US"/>
          </a:p>
        </p:txBody>
      </p:sp>
      <p:sp>
        <p:nvSpPr>
          <p:cNvPr id="9" name="灯片编号占位符 5"/>
          <p:cNvSpPr>
            <a:spLocks noGrp="1"/>
          </p:cNvSpPr>
          <p:nvPr>
            <p:ph type="sldNum" sz="quarter" idx="12"/>
          </p:nvPr>
        </p:nvSpPr>
        <p:spPr>
          <a:xfrm>
            <a:off x="6553200" y="5297488"/>
            <a:ext cx="2133600" cy="303212"/>
          </a:xfrm>
          <a:prstGeom prst="rect">
            <a:avLst/>
          </a:prstGeom>
        </p:spPr>
        <p:txBody>
          <a:bodyPr vert="horz" wrap="square" lIns="91440" tIns="45720" rIns="91440" bIns="45720" numCol="1" anchor="t" anchorCtr="0" compatLnSpc="1">
            <a:prstTxWarp prst="textNoShape">
              <a:avLst/>
            </a:prstTxWarp>
          </a:bodyPr>
          <a:lstStyle>
            <a:lvl1pPr eaLnBrk="1" hangingPunct="1">
              <a:defRPr/>
            </a:lvl1pPr>
          </a:lstStyle>
          <a:p>
            <a:pPr>
              <a:defRPr/>
            </a:pPr>
            <a:fld id="{9A482134-31C7-4295-88B1-28BFAA4B0DC2}" type="slidenum">
              <a:rPr lang="zh-CN" altLang="en-US"/>
              <a:pPr>
                <a:defRPr/>
              </a:pPr>
              <a:t>‹#›</a:t>
            </a:fld>
            <a:endParaRPr lang="zh-CN" altLang="en-US"/>
          </a:p>
        </p:txBody>
      </p:sp>
    </p:spTree>
    <p:extLst>
      <p:ext uri="{BB962C8B-B14F-4D97-AF65-F5344CB8AC3E}">
        <p14:creationId xmlns:p14="http://schemas.microsoft.com/office/powerpoint/2010/main" val="4546805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28865"/>
            <a:ext cx="8229600" cy="952500"/>
          </a:xfrm>
          <a:prstGeom prst="rect">
            <a:avLst/>
          </a:prstGeom>
        </p:spPr>
        <p:txBody>
          <a:bodyPr/>
          <a:lstStyle/>
          <a:p>
            <a:r>
              <a:rPr lang="zh-CN" altLang="en-US" smtClean="0"/>
              <a:t>单击此处编辑母版标题样式</a:t>
            </a:r>
            <a:endParaRPr lang="zh-CN" altLang="en-US"/>
          </a:p>
        </p:txBody>
      </p:sp>
      <p:sp>
        <p:nvSpPr>
          <p:cNvPr id="3" name="日期占位符 3"/>
          <p:cNvSpPr>
            <a:spLocks noGrp="1"/>
          </p:cNvSpPr>
          <p:nvPr>
            <p:ph type="dt" sz="half" idx="10"/>
          </p:nvPr>
        </p:nvSpPr>
        <p:spPr>
          <a:xfrm>
            <a:off x="457200" y="5297488"/>
            <a:ext cx="2133600" cy="303212"/>
          </a:xfrm>
          <a:prstGeom prst="rect">
            <a:avLst/>
          </a:prstGeom>
        </p:spPr>
        <p:txBody>
          <a:bodyPr/>
          <a:lstStyle>
            <a:lvl1pPr eaLnBrk="1" hangingPunct="1">
              <a:defRPr>
                <a:latin typeface="Arial" charset="0"/>
                <a:ea typeface="宋体" charset="-122"/>
              </a:defRPr>
            </a:lvl1pPr>
          </a:lstStyle>
          <a:p>
            <a:pPr>
              <a:defRPr/>
            </a:pPr>
            <a:fld id="{CD00E97B-C9CD-4A0C-99FB-27B3A28FF2DA}" type="datetimeFigureOut">
              <a:rPr lang="zh-CN" altLang="en-US"/>
              <a:pPr>
                <a:defRPr/>
              </a:pPr>
              <a:t>2017/1/18</a:t>
            </a:fld>
            <a:endParaRPr lang="zh-CN" altLang="en-US"/>
          </a:p>
        </p:txBody>
      </p:sp>
      <p:sp>
        <p:nvSpPr>
          <p:cNvPr id="4" name="页脚占位符 4"/>
          <p:cNvSpPr>
            <a:spLocks noGrp="1"/>
          </p:cNvSpPr>
          <p:nvPr>
            <p:ph type="ftr" sz="quarter" idx="11"/>
          </p:nvPr>
        </p:nvSpPr>
        <p:spPr>
          <a:xfrm>
            <a:off x="3124200" y="5297488"/>
            <a:ext cx="2895600" cy="303212"/>
          </a:xfrm>
          <a:prstGeom prst="rect">
            <a:avLst/>
          </a:prstGeom>
        </p:spPr>
        <p:txBody>
          <a:bodyPr/>
          <a:lstStyle>
            <a:lvl1pPr eaLnBrk="1" hangingPunct="1">
              <a:defRPr>
                <a:latin typeface="Arial" charset="0"/>
                <a:ea typeface="宋体" charset="-122"/>
              </a:defRPr>
            </a:lvl1pPr>
          </a:lstStyle>
          <a:p>
            <a:pPr>
              <a:defRPr/>
            </a:pPr>
            <a:endParaRPr lang="zh-CN" altLang="en-US"/>
          </a:p>
        </p:txBody>
      </p:sp>
      <p:sp>
        <p:nvSpPr>
          <p:cNvPr id="5" name="灯片编号占位符 5"/>
          <p:cNvSpPr>
            <a:spLocks noGrp="1"/>
          </p:cNvSpPr>
          <p:nvPr>
            <p:ph type="sldNum" sz="quarter" idx="12"/>
          </p:nvPr>
        </p:nvSpPr>
        <p:spPr>
          <a:xfrm>
            <a:off x="6553200" y="5297488"/>
            <a:ext cx="2133600" cy="303212"/>
          </a:xfrm>
          <a:prstGeom prst="rect">
            <a:avLst/>
          </a:prstGeom>
        </p:spPr>
        <p:txBody>
          <a:bodyPr vert="horz" wrap="square" lIns="91440" tIns="45720" rIns="91440" bIns="45720" numCol="1" anchor="t" anchorCtr="0" compatLnSpc="1">
            <a:prstTxWarp prst="textNoShape">
              <a:avLst/>
            </a:prstTxWarp>
          </a:bodyPr>
          <a:lstStyle>
            <a:lvl1pPr eaLnBrk="1" hangingPunct="1">
              <a:defRPr/>
            </a:lvl1pPr>
          </a:lstStyle>
          <a:p>
            <a:pPr>
              <a:defRPr/>
            </a:pPr>
            <a:fld id="{30B4BF58-C15C-4A20-B5E5-2C2E841CFFF6}" type="slidenum">
              <a:rPr lang="zh-CN" altLang="en-US"/>
              <a:pPr>
                <a:defRPr/>
              </a:pPr>
              <a:t>‹#›</a:t>
            </a:fld>
            <a:endParaRPr lang="zh-CN" altLang="en-US"/>
          </a:p>
        </p:txBody>
      </p:sp>
    </p:spTree>
    <p:extLst>
      <p:ext uri="{BB962C8B-B14F-4D97-AF65-F5344CB8AC3E}">
        <p14:creationId xmlns:p14="http://schemas.microsoft.com/office/powerpoint/2010/main" val="36659773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a:xfrm>
            <a:off x="457200" y="5297488"/>
            <a:ext cx="2133600" cy="303212"/>
          </a:xfrm>
          <a:prstGeom prst="rect">
            <a:avLst/>
          </a:prstGeom>
        </p:spPr>
        <p:txBody>
          <a:bodyPr/>
          <a:lstStyle>
            <a:lvl1pPr eaLnBrk="1" hangingPunct="1">
              <a:defRPr>
                <a:latin typeface="Arial" charset="0"/>
                <a:ea typeface="宋体" charset="-122"/>
              </a:defRPr>
            </a:lvl1pPr>
          </a:lstStyle>
          <a:p>
            <a:pPr>
              <a:defRPr/>
            </a:pPr>
            <a:fld id="{47E3F2B7-5A16-4E88-B88B-B6EDD6471AA2}" type="datetimeFigureOut">
              <a:rPr lang="zh-CN" altLang="en-US"/>
              <a:pPr>
                <a:defRPr/>
              </a:pPr>
              <a:t>2017/1/18</a:t>
            </a:fld>
            <a:endParaRPr lang="zh-CN" altLang="en-US"/>
          </a:p>
        </p:txBody>
      </p:sp>
      <p:sp>
        <p:nvSpPr>
          <p:cNvPr id="3" name="页脚占位符 4"/>
          <p:cNvSpPr>
            <a:spLocks noGrp="1"/>
          </p:cNvSpPr>
          <p:nvPr>
            <p:ph type="ftr" sz="quarter" idx="11"/>
          </p:nvPr>
        </p:nvSpPr>
        <p:spPr>
          <a:xfrm>
            <a:off x="3124200" y="5297488"/>
            <a:ext cx="2895600" cy="303212"/>
          </a:xfrm>
          <a:prstGeom prst="rect">
            <a:avLst/>
          </a:prstGeom>
        </p:spPr>
        <p:txBody>
          <a:bodyPr/>
          <a:lstStyle>
            <a:lvl1pPr eaLnBrk="1" hangingPunct="1">
              <a:defRPr>
                <a:latin typeface="Arial" charset="0"/>
                <a:ea typeface="宋体" charset="-122"/>
              </a:defRPr>
            </a:lvl1pPr>
          </a:lstStyle>
          <a:p>
            <a:pPr>
              <a:defRPr/>
            </a:pPr>
            <a:endParaRPr lang="zh-CN" altLang="en-US"/>
          </a:p>
        </p:txBody>
      </p:sp>
      <p:sp>
        <p:nvSpPr>
          <p:cNvPr id="4" name="灯片编号占位符 5"/>
          <p:cNvSpPr>
            <a:spLocks noGrp="1"/>
          </p:cNvSpPr>
          <p:nvPr>
            <p:ph type="sldNum" sz="quarter" idx="12"/>
          </p:nvPr>
        </p:nvSpPr>
        <p:spPr>
          <a:xfrm>
            <a:off x="6553200" y="5297488"/>
            <a:ext cx="2133600" cy="303212"/>
          </a:xfrm>
          <a:prstGeom prst="rect">
            <a:avLst/>
          </a:prstGeom>
        </p:spPr>
        <p:txBody>
          <a:bodyPr vert="horz" wrap="square" lIns="91440" tIns="45720" rIns="91440" bIns="45720" numCol="1" anchor="t" anchorCtr="0" compatLnSpc="1">
            <a:prstTxWarp prst="textNoShape">
              <a:avLst/>
            </a:prstTxWarp>
          </a:bodyPr>
          <a:lstStyle>
            <a:lvl1pPr eaLnBrk="1" hangingPunct="1">
              <a:defRPr/>
            </a:lvl1pPr>
          </a:lstStyle>
          <a:p>
            <a:pPr>
              <a:defRPr/>
            </a:pPr>
            <a:fld id="{5560E7C4-8FC0-4497-BAFC-540CE5525665}" type="slidenum">
              <a:rPr lang="zh-CN" altLang="en-US"/>
              <a:pPr>
                <a:defRPr/>
              </a:pPr>
              <a:t>‹#›</a:t>
            </a:fld>
            <a:endParaRPr lang="zh-CN" altLang="en-US"/>
          </a:p>
        </p:txBody>
      </p:sp>
    </p:spTree>
    <p:extLst>
      <p:ext uri="{BB962C8B-B14F-4D97-AF65-F5344CB8AC3E}">
        <p14:creationId xmlns:p14="http://schemas.microsoft.com/office/powerpoint/2010/main" val="29864307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27542"/>
            <a:ext cx="3008313" cy="968375"/>
          </a:xfrm>
          <a:prstGeom prst="rect">
            <a:avLst/>
          </a:prstGeo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27542"/>
            <a:ext cx="5111750" cy="4877594"/>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1" y="1195917"/>
            <a:ext cx="3008313" cy="3909219"/>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3"/>
          <p:cNvSpPr>
            <a:spLocks noGrp="1"/>
          </p:cNvSpPr>
          <p:nvPr>
            <p:ph type="dt" sz="half" idx="10"/>
          </p:nvPr>
        </p:nvSpPr>
        <p:spPr>
          <a:xfrm>
            <a:off x="457200" y="5297488"/>
            <a:ext cx="2133600" cy="303212"/>
          </a:xfrm>
          <a:prstGeom prst="rect">
            <a:avLst/>
          </a:prstGeom>
        </p:spPr>
        <p:txBody>
          <a:bodyPr/>
          <a:lstStyle>
            <a:lvl1pPr eaLnBrk="1" hangingPunct="1">
              <a:defRPr>
                <a:latin typeface="Arial" charset="0"/>
                <a:ea typeface="宋体" charset="-122"/>
              </a:defRPr>
            </a:lvl1pPr>
          </a:lstStyle>
          <a:p>
            <a:pPr>
              <a:defRPr/>
            </a:pPr>
            <a:fld id="{2DC28BB5-2045-4911-875D-8607F824F7AE}" type="datetimeFigureOut">
              <a:rPr lang="zh-CN" altLang="en-US"/>
              <a:pPr>
                <a:defRPr/>
              </a:pPr>
              <a:t>2017/1/18</a:t>
            </a:fld>
            <a:endParaRPr lang="zh-CN" altLang="en-US"/>
          </a:p>
        </p:txBody>
      </p:sp>
      <p:sp>
        <p:nvSpPr>
          <p:cNvPr id="6" name="页脚占位符 4"/>
          <p:cNvSpPr>
            <a:spLocks noGrp="1"/>
          </p:cNvSpPr>
          <p:nvPr>
            <p:ph type="ftr" sz="quarter" idx="11"/>
          </p:nvPr>
        </p:nvSpPr>
        <p:spPr>
          <a:xfrm>
            <a:off x="3124200" y="5297488"/>
            <a:ext cx="2895600" cy="303212"/>
          </a:xfrm>
          <a:prstGeom prst="rect">
            <a:avLst/>
          </a:prstGeom>
        </p:spPr>
        <p:txBody>
          <a:bodyPr/>
          <a:lstStyle>
            <a:lvl1pPr eaLnBrk="1" hangingPunct="1">
              <a:defRPr>
                <a:latin typeface="Arial" charset="0"/>
                <a:ea typeface="宋体" charset="-122"/>
              </a:defRPr>
            </a:lvl1pPr>
          </a:lstStyle>
          <a:p>
            <a:pPr>
              <a:defRPr/>
            </a:pPr>
            <a:endParaRPr lang="zh-CN" altLang="en-US"/>
          </a:p>
        </p:txBody>
      </p:sp>
      <p:sp>
        <p:nvSpPr>
          <p:cNvPr id="7" name="灯片编号占位符 5"/>
          <p:cNvSpPr>
            <a:spLocks noGrp="1"/>
          </p:cNvSpPr>
          <p:nvPr>
            <p:ph type="sldNum" sz="quarter" idx="12"/>
          </p:nvPr>
        </p:nvSpPr>
        <p:spPr>
          <a:xfrm>
            <a:off x="6553200" y="5297488"/>
            <a:ext cx="2133600" cy="303212"/>
          </a:xfrm>
          <a:prstGeom prst="rect">
            <a:avLst/>
          </a:prstGeom>
        </p:spPr>
        <p:txBody>
          <a:bodyPr vert="horz" wrap="square" lIns="91440" tIns="45720" rIns="91440" bIns="45720" numCol="1" anchor="t" anchorCtr="0" compatLnSpc="1">
            <a:prstTxWarp prst="textNoShape">
              <a:avLst/>
            </a:prstTxWarp>
          </a:bodyPr>
          <a:lstStyle>
            <a:lvl1pPr eaLnBrk="1" hangingPunct="1">
              <a:defRPr/>
            </a:lvl1pPr>
          </a:lstStyle>
          <a:p>
            <a:pPr>
              <a:defRPr/>
            </a:pPr>
            <a:fld id="{00EC884F-9141-459F-B6B4-29470A3FFECF}" type="slidenum">
              <a:rPr lang="zh-CN" altLang="en-US"/>
              <a:pPr>
                <a:defRPr/>
              </a:pPr>
              <a:t>‹#›</a:t>
            </a:fld>
            <a:endParaRPr lang="zh-CN" altLang="en-US"/>
          </a:p>
        </p:txBody>
      </p:sp>
    </p:spTree>
    <p:extLst>
      <p:ext uri="{BB962C8B-B14F-4D97-AF65-F5344CB8AC3E}">
        <p14:creationId xmlns:p14="http://schemas.microsoft.com/office/powerpoint/2010/main" val="12227937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000500"/>
            <a:ext cx="5486400" cy="472282"/>
          </a:xfrm>
          <a:prstGeom prst="rect">
            <a:avLst/>
          </a:prstGeo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510646"/>
            <a:ext cx="5486400" cy="34290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4472782"/>
            <a:ext cx="5486400" cy="670718"/>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3"/>
          <p:cNvSpPr>
            <a:spLocks noGrp="1"/>
          </p:cNvSpPr>
          <p:nvPr>
            <p:ph type="dt" sz="half" idx="10"/>
          </p:nvPr>
        </p:nvSpPr>
        <p:spPr>
          <a:xfrm>
            <a:off x="457200" y="5297488"/>
            <a:ext cx="2133600" cy="303212"/>
          </a:xfrm>
          <a:prstGeom prst="rect">
            <a:avLst/>
          </a:prstGeom>
        </p:spPr>
        <p:txBody>
          <a:bodyPr/>
          <a:lstStyle>
            <a:lvl1pPr eaLnBrk="1" hangingPunct="1">
              <a:defRPr>
                <a:latin typeface="Arial" charset="0"/>
                <a:ea typeface="宋体" charset="-122"/>
              </a:defRPr>
            </a:lvl1pPr>
          </a:lstStyle>
          <a:p>
            <a:pPr>
              <a:defRPr/>
            </a:pPr>
            <a:fld id="{CB00DFB7-F02D-47CA-BB56-7DD7639AAA86}" type="datetimeFigureOut">
              <a:rPr lang="zh-CN" altLang="en-US"/>
              <a:pPr>
                <a:defRPr/>
              </a:pPr>
              <a:t>2017/1/18</a:t>
            </a:fld>
            <a:endParaRPr lang="zh-CN" altLang="en-US"/>
          </a:p>
        </p:txBody>
      </p:sp>
      <p:sp>
        <p:nvSpPr>
          <p:cNvPr id="6" name="页脚占位符 4"/>
          <p:cNvSpPr>
            <a:spLocks noGrp="1"/>
          </p:cNvSpPr>
          <p:nvPr>
            <p:ph type="ftr" sz="quarter" idx="11"/>
          </p:nvPr>
        </p:nvSpPr>
        <p:spPr>
          <a:xfrm>
            <a:off x="3124200" y="5297488"/>
            <a:ext cx="2895600" cy="303212"/>
          </a:xfrm>
          <a:prstGeom prst="rect">
            <a:avLst/>
          </a:prstGeom>
        </p:spPr>
        <p:txBody>
          <a:bodyPr/>
          <a:lstStyle>
            <a:lvl1pPr eaLnBrk="1" hangingPunct="1">
              <a:defRPr>
                <a:latin typeface="Arial" charset="0"/>
                <a:ea typeface="宋体" charset="-122"/>
              </a:defRPr>
            </a:lvl1pPr>
          </a:lstStyle>
          <a:p>
            <a:pPr>
              <a:defRPr/>
            </a:pPr>
            <a:endParaRPr lang="zh-CN" altLang="en-US"/>
          </a:p>
        </p:txBody>
      </p:sp>
      <p:sp>
        <p:nvSpPr>
          <p:cNvPr id="7" name="灯片编号占位符 5"/>
          <p:cNvSpPr>
            <a:spLocks noGrp="1"/>
          </p:cNvSpPr>
          <p:nvPr>
            <p:ph type="sldNum" sz="quarter" idx="12"/>
          </p:nvPr>
        </p:nvSpPr>
        <p:spPr>
          <a:xfrm>
            <a:off x="6553200" y="5297488"/>
            <a:ext cx="2133600" cy="303212"/>
          </a:xfrm>
          <a:prstGeom prst="rect">
            <a:avLst/>
          </a:prstGeom>
        </p:spPr>
        <p:txBody>
          <a:bodyPr vert="horz" wrap="square" lIns="91440" tIns="45720" rIns="91440" bIns="45720" numCol="1" anchor="t" anchorCtr="0" compatLnSpc="1">
            <a:prstTxWarp prst="textNoShape">
              <a:avLst/>
            </a:prstTxWarp>
          </a:bodyPr>
          <a:lstStyle>
            <a:lvl1pPr eaLnBrk="1" hangingPunct="1">
              <a:defRPr/>
            </a:lvl1pPr>
          </a:lstStyle>
          <a:p>
            <a:pPr>
              <a:defRPr/>
            </a:pPr>
            <a:fld id="{4B320390-E9BB-4905-8F1A-4E4A86CC3590}" type="slidenum">
              <a:rPr lang="zh-CN" altLang="en-US"/>
              <a:pPr>
                <a:defRPr/>
              </a:pPr>
              <a:t>‹#›</a:t>
            </a:fld>
            <a:endParaRPr lang="zh-CN" altLang="en-US"/>
          </a:p>
        </p:txBody>
      </p:sp>
    </p:spTree>
    <p:extLst>
      <p:ext uri="{BB962C8B-B14F-4D97-AF65-F5344CB8AC3E}">
        <p14:creationId xmlns:p14="http://schemas.microsoft.com/office/powerpoint/2010/main" val="9367282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image" Target="../media/image4.jpeg"/><Relationship Id="rId5" Type="http://schemas.openxmlformats.org/officeDocument/2006/relationships/theme" Target="../theme/theme2.xml"/><Relationship Id="rId4" Type="http://schemas.openxmlformats.org/officeDocument/2006/relationships/slideLayout" Target="../slideLayouts/slideLayout1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2" Type="http://schemas.openxmlformats.org/officeDocument/2006/relationships/slideLayout" Target="../slideLayouts/slideLayout18.xml"/><Relationship Id="rId16" Type="http://schemas.openxmlformats.org/officeDocument/2006/relationships/theme" Target="../theme/theme3.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4516" r:id="rId1"/>
    <p:sldLayoutId id="2147484517" r:id="rId2"/>
    <p:sldLayoutId id="2147484518" r:id="rId3"/>
    <p:sldLayoutId id="2147484519" r:id="rId4"/>
    <p:sldLayoutId id="2147484520" r:id="rId5"/>
    <p:sldLayoutId id="2147484521" r:id="rId6"/>
    <p:sldLayoutId id="2147484522" r:id="rId7"/>
    <p:sldLayoutId id="2147484523" r:id="rId8"/>
    <p:sldLayoutId id="2147484524" r:id="rId9"/>
    <p:sldLayoutId id="2147484525" r:id="rId10"/>
    <p:sldLayoutId id="2147484526" r:id="rId11"/>
    <p:sldLayoutId id="2147484527" r:id="rId12"/>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ea typeface="宋体" charset="-122"/>
        </a:defRPr>
      </a:lvl2pPr>
      <a:lvl3pPr algn="ctr" rtl="0" eaLnBrk="0" fontAlgn="base" hangingPunct="0">
        <a:spcBef>
          <a:spcPct val="0"/>
        </a:spcBef>
        <a:spcAft>
          <a:spcPct val="0"/>
        </a:spcAft>
        <a:defRPr sz="4400">
          <a:solidFill>
            <a:schemeClr val="tx1"/>
          </a:solidFill>
          <a:latin typeface="Calibri" pitchFamily="34" charset="0"/>
          <a:ea typeface="宋体" charset="-122"/>
        </a:defRPr>
      </a:lvl3pPr>
      <a:lvl4pPr algn="ctr" rtl="0" eaLnBrk="0" fontAlgn="base" hangingPunct="0">
        <a:spcBef>
          <a:spcPct val="0"/>
        </a:spcBef>
        <a:spcAft>
          <a:spcPct val="0"/>
        </a:spcAft>
        <a:defRPr sz="4400">
          <a:solidFill>
            <a:schemeClr val="tx1"/>
          </a:solidFill>
          <a:latin typeface="Calibri" pitchFamily="34" charset="0"/>
          <a:ea typeface="宋体" charset="-122"/>
        </a:defRPr>
      </a:lvl4pPr>
      <a:lvl5pPr algn="ctr" rtl="0" eaLnBrk="0" fontAlgn="base" hangingPunct="0">
        <a:spcBef>
          <a:spcPct val="0"/>
        </a:spcBef>
        <a:spcAft>
          <a:spcPct val="0"/>
        </a:spcAft>
        <a:defRPr sz="4400">
          <a:solidFill>
            <a:schemeClr val="tx1"/>
          </a:solidFill>
          <a:latin typeface="Calibri" pitchFamily="34" charset="0"/>
          <a:ea typeface="宋体" charset="-122"/>
        </a:defRPr>
      </a:lvl5pPr>
      <a:lvl6pPr marL="457200" algn="ctr" rtl="0" fontAlgn="base">
        <a:spcBef>
          <a:spcPct val="0"/>
        </a:spcBef>
        <a:spcAft>
          <a:spcPct val="0"/>
        </a:spcAft>
        <a:defRPr sz="4400">
          <a:solidFill>
            <a:schemeClr val="tx1"/>
          </a:solidFill>
          <a:latin typeface="Calibri" pitchFamily="34" charset="0"/>
          <a:ea typeface="宋体" charset="-122"/>
        </a:defRPr>
      </a:lvl6pPr>
      <a:lvl7pPr marL="914400" algn="ctr" rtl="0" fontAlgn="base">
        <a:spcBef>
          <a:spcPct val="0"/>
        </a:spcBef>
        <a:spcAft>
          <a:spcPct val="0"/>
        </a:spcAft>
        <a:defRPr sz="4400">
          <a:solidFill>
            <a:schemeClr val="tx1"/>
          </a:solidFill>
          <a:latin typeface="Calibri" pitchFamily="34" charset="0"/>
          <a:ea typeface="宋体" charset="-122"/>
        </a:defRPr>
      </a:lvl7pPr>
      <a:lvl8pPr marL="1371600" algn="ctr" rtl="0" fontAlgn="base">
        <a:spcBef>
          <a:spcPct val="0"/>
        </a:spcBef>
        <a:spcAft>
          <a:spcPct val="0"/>
        </a:spcAft>
        <a:defRPr sz="4400">
          <a:solidFill>
            <a:schemeClr val="tx1"/>
          </a:solidFill>
          <a:latin typeface="Calibri" pitchFamily="34" charset="0"/>
          <a:ea typeface="宋体" charset="-122"/>
        </a:defRPr>
      </a:lvl8pPr>
      <a:lvl9pPr marL="1828800" algn="ctr" rtl="0" fontAlgn="base">
        <a:spcBef>
          <a:spcPct val="0"/>
        </a:spcBef>
        <a:spcAft>
          <a:spcPct val="0"/>
        </a:spcAft>
        <a:defRPr sz="4400">
          <a:solidFill>
            <a:schemeClr val="tx1"/>
          </a:solidFill>
          <a:latin typeface="Calibri" pitchFamily="34" charset="0"/>
          <a:ea typeface="宋体" charset="-122"/>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图片 3" descr="PPT模板.jpg"/>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588" y="1588"/>
            <a:ext cx="9140825" cy="571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1" name="日期占位符 5"/>
          <p:cNvSpPr txBox="1">
            <a:spLocks/>
          </p:cNvSpPr>
          <p:nvPr/>
        </p:nvSpPr>
        <p:spPr bwMode="auto">
          <a:xfrm>
            <a:off x="7296150" y="5299075"/>
            <a:ext cx="1347788" cy="296863"/>
          </a:xfrm>
          <a:prstGeom prst="rect">
            <a:avLst/>
          </a:prstGeom>
          <a:noFill/>
          <a:ln>
            <a:noFill/>
          </a:ln>
          <a:extLst/>
        </p:spPr>
        <p:txBody>
          <a:bodyPr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r>
              <a:rPr lang="en-US" altLang="zh-CN" sz="1200" smtClean="0">
                <a:solidFill>
                  <a:srgbClr val="404040"/>
                </a:solidFill>
                <a:latin typeface="Myriad Pro"/>
                <a:ea typeface="黑体" pitchFamily="2" charset="-122"/>
                <a:cs typeface="Arial" pitchFamily="34" charset="0"/>
              </a:rPr>
              <a:t>www.hytera.com</a:t>
            </a:r>
            <a:endParaRPr lang="zh-CN" altLang="en-US" sz="1200" smtClean="0">
              <a:solidFill>
                <a:srgbClr val="404040"/>
              </a:solidFill>
              <a:latin typeface="Myriad Pro"/>
              <a:ea typeface="黑体" pitchFamily="2" charset="-122"/>
              <a:cs typeface="Arial" pitchFamily="34" charset="0"/>
            </a:endParaRPr>
          </a:p>
        </p:txBody>
      </p:sp>
      <p:sp>
        <p:nvSpPr>
          <p:cNvPr id="2052" name="TextBox 8"/>
          <p:cNvSpPr txBox="1">
            <a:spLocks noChangeArrowheads="1"/>
          </p:cNvSpPr>
          <p:nvPr/>
        </p:nvSpPr>
        <p:spPr bwMode="auto">
          <a:xfrm>
            <a:off x="5857875" y="119063"/>
            <a:ext cx="3236913" cy="523875"/>
          </a:xfrm>
          <a:prstGeom prst="rect">
            <a:avLst/>
          </a:prstGeom>
          <a:noFill/>
          <a:ln>
            <a:noFill/>
          </a:ln>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r>
              <a:rPr lang="en-US" altLang="zh-CN" sz="2800" smtClean="0">
                <a:solidFill>
                  <a:srgbClr val="FFFFFF"/>
                </a:solidFill>
                <a:latin typeface="Myriad Pro"/>
              </a:rPr>
              <a:t>Respond &amp; Achieve</a:t>
            </a:r>
            <a:endParaRPr lang="zh-CN" altLang="en-US" sz="2800" smtClean="0">
              <a:solidFill>
                <a:srgbClr val="FFFFFF"/>
              </a:solidFill>
              <a:latin typeface="Myriad Pro"/>
            </a:endParaRPr>
          </a:p>
        </p:txBody>
      </p:sp>
    </p:spTree>
  </p:cSld>
  <p:clrMap bg1="lt1" tx1="dk1" bg2="lt2" tx2="dk2" accent1="accent1" accent2="accent2" accent3="accent3" accent4="accent4" accent5="accent5" accent6="accent6" hlink="hlink" folHlink="folHlink"/>
  <p:sldLayoutIdLst>
    <p:sldLayoutId id="2147484514" r:id="rId1"/>
    <p:sldLayoutId id="2147484528" r:id="rId2"/>
    <p:sldLayoutId id="2147484529" r:id="rId3"/>
    <p:sldLayoutId id="2147484543" r:id="rId4"/>
  </p:sldLayoutIdLst>
  <p:transition spd="med">
    <p:fade/>
  </p:transition>
  <p:txStyles>
    <p:titleStyle>
      <a:lvl1pPr algn="l" rtl="0" eaLnBrk="0" fontAlgn="base" hangingPunct="0">
        <a:spcBef>
          <a:spcPct val="0"/>
        </a:spcBef>
        <a:spcAft>
          <a:spcPct val="0"/>
        </a:spcAft>
        <a:defRPr sz="2600">
          <a:solidFill>
            <a:srgbClr val="0000FF"/>
          </a:solidFill>
          <a:latin typeface="+mj-lt"/>
          <a:ea typeface="+mj-ea"/>
          <a:cs typeface="+mj-cs"/>
        </a:defRPr>
      </a:lvl1pPr>
      <a:lvl2pPr algn="l" rtl="0" eaLnBrk="0" fontAlgn="base" hangingPunct="0">
        <a:spcBef>
          <a:spcPct val="0"/>
        </a:spcBef>
        <a:spcAft>
          <a:spcPct val="0"/>
        </a:spcAft>
        <a:defRPr sz="2600">
          <a:solidFill>
            <a:srgbClr val="0000FF"/>
          </a:solidFill>
          <a:latin typeface="宋体" pitchFamily="2" charset="-122"/>
          <a:ea typeface="宋体" pitchFamily="2" charset="-122"/>
          <a:cs typeface="宋体" pitchFamily="49" charset="-122"/>
        </a:defRPr>
      </a:lvl2pPr>
      <a:lvl3pPr algn="l" rtl="0" eaLnBrk="0" fontAlgn="base" hangingPunct="0">
        <a:spcBef>
          <a:spcPct val="0"/>
        </a:spcBef>
        <a:spcAft>
          <a:spcPct val="0"/>
        </a:spcAft>
        <a:defRPr sz="2600">
          <a:solidFill>
            <a:srgbClr val="0000FF"/>
          </a:solidFill>
          <a:latin typeface="宋体" pitchFamily="2" charset="-122"/>
          <a:ea typeface="宋体" pitchFamily="2" charset="-122"/>
          <a:cs typeface="宋体" pitchFamily="49" charset="-122"/>
        </a:defRPr>
      </a:lvl3pPr>
      <a:lvl4pPr algn="l" rtl="0" eaLnBrk="0" fontAlgn="base" hangingPunct="0">
        <a:spcBef>
          <a:spcPct val="0"/>
        </a:spcBef>
        <a:spcAft>
          <a:spcPct val="0"/>
        </a:spcAft>
        <a:defRPr sz="2600">
          <a:solidFill>
            <a:srgbClr val="0000FF"/>
          </a:solidFill>
          <a:latin typeface="宋体" pitchFamily="2" charset="-122"/>
          <a:ea typeface="宋体" pitchFamily="2" charset="-122"/>
          <a:cs typeface="宋体" pitchFamily="49" charset="-122"/>
        </a:defRPr>
      </a:lvl4pPr>
      <a:lvl5pPr algn="l" rtl="0" eaLnBrk="0" fontAlgn="base" hangingPunct="0">
        <a:spcBef>
          <a:spcPct val="0"/>
        </a:spcBef>
        <a:spcAft>
          <a:spcPct val="0"/>
        </a:spcAft>
        <a:defRPr sz="2600">
          <a:solidFill>
            <a:srgbClr val="0000FF"/>
          </a:solidFill>
          <a:latin typeface="宋体" pitchFamily="2" charset="-122"/>
          <a:ea typeface="宋体" pitchFamily="2" charset="-122"/>
          <a:cs typeface="宋体" pitchFamily="49" charset="-122"/>
        </a:defRPr>
      </a:lvl5pPr>
      <a:lvl6pPr marL="457200" algn="l" rtl="0" fontAlgn="base">
        <a:spcBef>
          <a:spcPct val="0"/>
        </a:spcBef>
        <a:spcAft>
          <a:spcPct val="0"/>
        </a:spcAft>
        <a:defRPr sz="2400" b="1">
          <a:solidFill>
            <a:schemeClr val="tx2"/>
          </a:solidFill>
          <a:latin typeface="宋体" pitchFamily="49" charset="-122"/>
          <a:ea typeface="宋体" pitchFamily="49" charset="-122"/>
          <a:cs typeface="宋体" pitchFamily="49" charset="-122"/>
        </a:defRPr>
      </a:lvl6pPr>
      <a:lvl7pPr marL="914400" algn="l" rtl="0" fontAlgn="base">
        <a:spcBef>
          <a:spcPct val="0"/>
        </a:spcBef>
        <a:spcAft>
          <a:spcPct val="0"/>
        </a:spcAft>
        <a:defRPr sz="2400" b="1">
          <a:solidFill>
            <a:schemeClr val="tx2"/>
          </a:solidFill>
          <a:latin typeface="宋体" pitchFamily="49" charset="-122"/>
          <a:ea typeface="宋体" pitchFamily="49" charset="-122"/>
          <a:cs typeface="宋体" pitchFamily="49" charset="-122"/>
        </a:defRPr>
      </a:lvl7pPr>
      <a:lvl8pPr marL="1371600" algn="l" rtl="0" fontAlgn="base">
        <a:spcBef>
          <a:spcPct val="0"/>
        </a:spcBef>
        <a:spcAft>
          <a:spcPct val="0"/>
        </a:spcAft>
        <a:defRPr sz="2400" b="1">
          <a:solidFill>
            <a:schemeClr val="tx2"/>
          </a:solidFill>
          <a:latin typeface="宋体" pitchFamily="49" charset="-122"/>
          <a:ea typeface="宋体" pitchFamily="49" charset="-122"/>
          <a:cs typeface="宋体" pitchFamily="49" charset="-122"/>
        </a:defRPr>
      </a:lvl8pPr>
      <a:lvl9pPr marL="1828800" algn="l" rtl="0" fontAlgn="base">
        <a:spcBef>
          <a:spcPct val="0"/>
        </a:spcBef>
        <a:spcAft>
          <a:spcPct val="0"/>
        </a:spcAft>
        <a:defRPr sz="2400" b="1">
          <a:solidFill>
            <a:schemeClr val="tx2"/>
          </a:solidFill>
          <a:latin typeface="宋体" pitchFamily="49" charset="-122"/>
          <a:ea typeface="宋体" pitchFamily="49" charset="-122"/>
          <a:cs typeface="宋体" pitchFamily="49" charset="-122"/>
        </a:defRPr>
      </a:lvl9pPr>
    </p:titleStyle>
    <p:bodyStyle>
      <a:lvl1pPr marL="342900" indent="-342900" algn="l" rtl="0" eaLnBrk="0" fontAlgn="base" hangingPunct="0">
        <a:lnSpc>
          <a:spcPct val="90000"/>
        </a:lnSpc>
        <a:spcBef>
          <a:spcPct val="10000"/>
        </a:spcBef>
        <a:spcAft>
          <a:spcPct val="0"/>
        </a:spcAft>
        <a:buChar char="•"/>
        <a:defRPr sz="1700">
          <a:solidFill>
            <a:srgbClr val="080808"/>
          </a:solidFill>
          <a:latin typeface="+mn-lt"/>
          <a:ea typeface="+mn-ea"/>
          <a:cs typeface="+mn-cs"/>
        </a:defRPr>
      </a:lvl1pPr>
      <a:lvl2pPr marL="341313" indent="-227013" algn="l" rtl="0" eaLnBrk="0" fontAlgn="base" hangingPunct="0">
        <a:spcBef>
          <a:spcPct val="35000"/>
        </a:spcBef>
        <a:spcAft>
          <a:spcPct val="0"/>
        </a:spcAft>
        <a:buChar char="–"/>
        <a:defRPr sz="2000">
          <a:solidFill>
            <a:schemeClr val="tx1"/>
          </a:solidFill>
          <a:latin typeface="+mn-lt"/>
          <a:ea typeface="+mn-ea"/>
          <a:cs typeface="+mn-cs"/>
        </a:defRPr>
      </a:lvl2pPr>
      <a:lvl3pPr marL="682625" indent="-227013" algn="l" rtl="0" eaLnBrk="0" fontAlgn="base" hangingPunct="0">
        <a:spcBef>
          <a:spcPct val="20000"/>
        </a:spcBef>
        <a:spcAft>
          <a:spcPct val="0"/>
        </a:spcAft>
        <a:buChar char="•"/>
        <a:defRPr sz="2000">
          <a:solidFill>
            <a:schemeClr val="tx1"/>
          </a:solidFill>
          <a:latin typeface="+mn-lt"/>
          <a:ea typeface="+mn-ea"/>
          <a:cs typeface="+mn-cs"/>
        </a:defRPr>
      </a:lvl3pPr>
      <a:lvl4pPr marL="1028700" indent="-230188" algn="l" rtl="0" eaLnBrk="0" fontAlgn="base" hangingPunct="0">
        <a:spcBef>
          <a:spcPct val="10000"/>
        </a:spcBef>
        <a:spcAft>
          <a:spcPct val="0"/>
        </a:spcAft>
        <a:buChar char="–"/>
        <a:defRPr sz="2000">
          <a:solidFill>
            <a:schemeClr val="tx1"/>
          </a:solidFill>
          <a:latin typeface="+mn-lt"/>
          <a:ea typeface="+mn-ea"/>
          <a:cs typeface="+mn-cs"/>
        </a:defRPr>
      </a:lvl4pPr>
      <a:lvl5pPr marL="1373188" indent="-230188" algn="l" rtl="0" eaLnBrk="0" fontAlgn="base" hangingPunct="0">
        <a:spcBef>
          <a:spcPct val="5000"/>
        </a:spcBef>
        <a:spcAft>
          <a:spcPct val="0"/>
        </a:spcAft>
        <a:buChar char="»"/>
        <a:defRPr sz="2000">
          <a:solidFill>
            <a:schemeClr val="tx1"/>
          </a:solidFill>
          <a:latin typeface="+mn-lt"/>
          <a:ea typeface="+mn-ea"/>
          <a:cs typeface="+mn-cs"/>
        </a:defRPr>
      </a:lvl5pPr>
      <a:lvl6pPr marL="1830388" indent="-230188" algn="l" rtl="0" fontAlgn="base">
        <a:spcBef>
          <a:spcPct val="5000"/>
        </a:spcBef>
        <a:spcAft>
          <a:spcPct val="0"/>
        </a:spcAft>
        <a:buChar char="–"/>
        <a:defRPr sz="2000">
          <a:solidFill>
            <a:schemeClr val="tx1"/>
          </a:solidFill>
          <a:latin typeface="+mn-lt"/>
          <a:ea typeface="+mn-ea"/>
          <a:cs typeface="+mn-cs"/>
        </a:defRPr>
      </a:lvl6pPr>
      <a:lvl7pPr marL="2287588" indent="-230188" algn="l" rtl="0" fontAlgn="base">
        <a:spcBef>
          <a:spcPct val="5000"/>
        </a:spcBef>
        <a:spcAft>
          <a:spcPct val="0"/>
        </a:spcAft>
        <a:buChar char="–"/>
        <a:defRPr sz="2000">
          <a:solidFill>
            <a:schemeClr val="tx1"/>
          </a:solidFill>
          <a:latin typeface="+mn-lt"/>
          <a:ea typeface="+mn-ea"/>
          <a:cs typeface="+mn-cs"/>
        </a:defRPr>
      </a:lvl7pPr>
      <a:lvl8pPr marL="2744788" indent="-230188" algn="l" rtl="0" fontAlgn="base">
        <a:spcBef>
          <a:spcPct val="5000"/>
        </a:spcBef>
        <a:spcAft>
          <a:spcPct val="0"/>
        </a:spcAft>
        <a:buChar char="–"/>
        <a:defRPr sz="2000">
          <a:solidFill>
            <a:schemeClr val="tx1"/>
          </a:solidFill>
          <a:latin typeface="+mn-lt"/>
          <a:ea typeface="+mn-ea"/>
          <a:cs typeface="+mn-cs"/>
        </a:defRPr>
      </a:lvl8pPr>
      <a:lvl9pPr marL="3201988" indent="-230188" algn="l" rtl="0" fontAlgn="base">
        <a:spcBef>
          <a:spcPct val="5000"/>
        </a:spcBef>
        <a:spcAft>
          <a:spcPct val="0"/>
        </a:spcAft>
        <a:buChar char="–"/>
        <a:defRPr sz="20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4530" r:id="rId1"/>
    <p:sldLayoutId id="2147484531" r:id="rId2"/>
    <p:sldLayoutId id="2147484532" r:id="rId3"/>
    <p:sldLayoutId id="2147484533" r:id="rId4"/>
    <p:sldLayoutId id="2147484534" r:id="rId5"/>
    <p:sldLayoutId id="2147484535" r:id="rId6"/>
    <p:sldLayoutId id="2147484536" r:id="rId7"/>
    <p:sldLayoutId id="2147484537" r:id="rId8"/>
    <p:sldLayoutId id="2147484538" r:id="rId9"/>
    <p:sldLayoutId id="2147484539" r:id="rId10"/>
    <p:sldLayoutId id="2147484540" r:id="rId11"/>
    <p:sldLayoutId id="2147484541" r:id="rId12"/>
    <p:sldLayoutId id="2147484515" r:id="rId13"/>
    <p:sldLayoutId id="2147484545" r:id="rId14"/>
    <p:sldLayoutId id="2147484546" r:id="rId15"/>
  </p:sldLayoutIdLst>
  <p:timing>
    <p:tnLst>
      <p:par>
        <p:cTn id="1" dur="indefinite" restart="never" nodeType="tmRoot"/>
      </p:par>
    </p:tnLst>
  </p:timing>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ea typeface="宋体" charset="-122"/>
        </a:defRPr>
      </a:lvl2pPr>
      <a:lvl3pPr algn="ctr" rtl="0" eaLnBrk="0" fontAlgn="base" hangingPunct="0">
        <a:spcBef>
          <a:spcPct val="0"/>
        </a:spcBef>
        <a:spcAft>
          <a:spcPct val="0"/>
        </a:spcAft>
        <a:defRPr sz="4400">
          <a:solidFill>
            <a:schemeClr val="tx1"/>
          </a:solidFill>
          <a:latin typeface="Calibri" pitchFamily="34" charset="0"/>
          <a:ea typeface="宋体" charset="-122"/>
        </a:defRPr>
      </a:lvl3pPr>
      <a:lvl4pPr algn="ctr" rtl="0" eaLnBrk="0" fontAlgn="base" hangingPunct="0">
        <a:spcBef>
          <a:spcPct val="0"/>
        </a:spcBef>
        <a:spcAft>
          <a:spcPct val="0"/>
        </a:spcAft>
        <a:defRPr sz="4400">
          <a:solidFill>
            <a:schemeClr val="tx1"/>
          </a:solidFill>
          <a:latin typeface="Calibri" pitchFamily="34" charset="0"/>
          <a:ea typeface="宋体" charset="-122"/>
        </a:defRPr>
      </a:lvl4pPr>
      <a:lvl5pPr algn="ctr" rtl="0" eaLnBrk="0" fontAlgn="base" hangingPunct="0">
        <a:spcBef>
          <a:spcPct val="0"/>
        </a:spcBef>
        <a:spcAft>
          <a:spcPct val="0"/>
        </a:spcAft>
        <a:defRPr sz="4400">
          <a:solidFill>
            <a:schemeClr val="tx1"/>
          </a:solidFill>
          <a:latin typeface="Calibri" pitchFamily="34" charset="0"/>
          <a:ea typeface="宋体" charset="-122"/>
        </a:defRPr>
      </a:lvl5pPr>
      <a:lvl6pPr marL="457200" algn="ctr" rtl="0" fontAlgn="base">
        <a:spcBef>
          <a:spcPct val="0"/>
        </a:spcBef>
        <a:spcAft>
          <a:spcPct val="0"/>
        </a:spcAft>
        <a:defRPr sz="4400">
          <a:solidFill>
            <a:schemeClr val="tx1"/>
          </a:solidFill>
          <a:latin typeface="Calibri" pitchFamily="34" charset="0"/>
          <a:ea typeface="宋体" charset="-122"/>
        </a:defRPr>
      </a:lvl6pPr>
      <a:lvl7pPr marL="914400" algn="ctr" rtl="0" fontAlgn="base">
        <a:spcBef>
          <a:spcPct val="0"/>
        </a:spcBef>
        <a:spcAft>
          <a:spcPct val="0"/>
        </a:spcAft>
        <a:defRPr sz="4400">
          <a:solidFill>
            <a:schemeClr val="tx1"/>
          </a:solidFill>
          <a:latin typeface="Calibri" pitchFamily="34" charset="0"/>
          <a:ea typeface="宋体" charset="-122"/>
        </a:defRPr>
      </a:lvl7pPr>
      <a:lvl8pPr marL="1371600" algn="ctr" rtl="0" fontAlgn="base">
        <a:spcBef>
          <a:spcPct val="0"/>
        </a:spcBef>
        <a:spcAft>
          <a:spcPct val="0"/>
        </a:spcAft>
        <a:defRPr sz="4400">
          <a:solidFill>
            <a:schemeClr val="tx1"/>
          </a:solidFill>
          <a:latin typeface="Calibri" pitchFamily="34" charset="0"/>
          <a:ea typeface="宋体" charset="-122"/>
        </a:defRPr>
      </a:lvl8pPr>
      <a:lvl9pPr marL="1828800" algn="ctr" rtl="0" fontAlgn="base">
        <a:spcBef>
          <a:spcPct val="0"/>
        </a:spcBef>
        <a:spcAft>
          <a:spcPct val="0"/>
        </a:spcAft>
        <a:defRPr sz="4400">
          <a:solidFill>
            <a:schemeClr val="tx1"/>
          </a:solidFill>
          <a:latin typeface="Calibri" pitchFamily="34" charset="0"/>
          <a:ea typeface="宋体" charset="-122"/>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7.xml"/><Relationship Id="rId7" Type="http://schemas.openxmlformats.org/officeDocument/2006/relationships/image" Target="../media/image18.emf"/><Relationship Id="rId2" Type="http://schemas.openxmlformats.org/officeDocument/2006/relationships/slideLayout" Target="../slideLayouts/slideLayout19.xml"/><Relationship Id="rId1" Type="http://schemas.openxmlformats.org/officeDocument/2006/relationships/vmlDrawing" Target="../drawings/vmlDrawing4.vml"/><Relationship Id="rId6" Type="http://schemas.openxmlformats.org/officeDocument/2006/relationships/package" Target="../embeddings/Microsoft_Visio___3.vsdx"/><Relationship Id="rId5" Type="http://schemas.openxmlformats.org/officeDocument/2006/relationships/chart" Target="../charts/chart13.xml"/><Relationship Id="rId4" Type="http://schemas.openxmlformats.org/officeDocument/2006/relationships/chart" Target="../charts/chart12.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8.xml"/><Relationship Id="rId7" Type="http://schemas.openxmlformats.org/officeDocument/2006/relationships/chart" Target="../charts/chart15.xml"/><Relationship Id="rId2" Type="http://schemas.openxmlformats.org/officeDocument/2006/relationships/slideLayout" Target="../slideLayouts/slideLayout19.xml"/><Relationship Id="rId1" Type="http://schemas.openxmlformats.org/officeDocument/2006/relationships/vmlDrawing" Target="../drawings/vmlDrawing5.vml"/><Relationship Id="rId6" Type="http://schemas.openxmlformats.org/officeDocument/2006/relationships/image" Target="../media/image19.emf"/><Relationship Id="rId5" Type="http://schemas.openxmlformats.org/officeDocument/2006/relationships/package" Target="../embeddings/Microsoft_Visio___4.vsdx"/><Relationship Id="rId4" Type="http://schemas.openxmlformats.org/officeDocument/2006/relationships/chart" Target="../charts/chart14.xml"/></Relationships>
</file>

<file path=ppt/slides/_rels/slide1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chart" Target="../charts/chart16.xml"/><Relationship Id="rId7" Type="http://schemas.openxmlformats.org/officeDocument/2006/relationships/diagramColors" Target="../diagrams/colors1.xml"/><Relationship Id="rId2" Type="http://schemas.openxmlformats.org/officeDocument/2006/relationships/notesSlide" Target="../notesSlides/notesSlide9.xml"/><Relationship Id="rId1" Type="http://schemas.openxmlformats.org/officeDocument/2006/relationships/slideLayout" Target="../slideLayouts/slideLayout19.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13.xml.rels><?xml version="1.0" encoding="UTF-8" standalone="yes"?>
<Relationships xmlns="http://schemas.openxmlformats.org/package/2006/relationships"><Relationship Id="rId8" Type="http://schemas.openxmlformats.org/officeDocument/2006/relationships/chart" Target="../charts/chart17.xml"/><Relationship Id="rId13" Type="http://schemas.openxmlformats.org/officeDocument/2006/relationships/image" Target="../media/image23.png"/><Relationship Id="rId3" Type="http://schemas.openxmlformats.org/officeDocument/2006/relationships/diagramData" Target="../diagrams/data2.xml"/><Relationship Id="rId7" Type="http://schemas.microsoft.com/office/2007/relationships/diagramDrawing" Target="../diagrams/drawing2.xml"/><Relationship Id="rId12"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19.xml"/><Relationship Id="rId6" Type="http://schemas.openxmlformats.org/officeDocument/2006/relationships/diagramColors" Target="../diagrams/colors2.xml"/><Relationship Id="rId11" Type="http://schemas.openxmlformats.org/officeDocument/2006/relationships/image" Target="../media/image21.png"/><Relationship Id="rId5" Type="http://schemas.openxmlformats.org/officeDocument/2006/relationships/diagramQuickStyle" Target="../diagrams/quickStyle2.xml"/><Relationship Id="rId10" Type="http://schemas.openxmlformats.org/officeDocument/2006/relationships/image" Target="../media/image20.jpeg"/><Relationship Id="rId4" Type="http://schemas.openxmlformats.org/officeDocument/2006/relationships/diagramLayout" Target="../diagrams/layout2.xml"/><Relationship Id="rId9" Type="http://schemas.openxmlformats.org/officeDocument/2006/relationships/chart" Target="../charts/chart18.xml"/></Relationships>
</file>

<file path=ppt/slides/_rels/slide14.xml.rels><?xml version="1.0" encoding="UTF-8" standalone="yes"?>
<Relationships xmlns="http://schemas.openxmlformats.org/package/2006/relationships"><Relationship Id="rId3" Type="http://schemas.openxmlformats.org/officeDocument/2006/relationships/chart" Target="../charts/chart19.xml"/><Relationship Id="rId2" Type="http://schemas.openxmlformats.org/officeDocument/2006/relationships/notesSlide" Target="../notesSlides/notesSlide11.xml"/><Relationship Id="rId1" Type="http://schemas.openxmlformats.org/officeDocument/2006/relationships/slideLayout" Target="../slideLayouts/slideLayout19.xml"/><Relationship Id="rId4" Type="http://schemas.openxmlformats.org/officeDocument/2006/relationships/image" Target="../media/image24.emf"/></Relationships>
</file>

<file path=ppt/slides/_rels/slide15.xml.rels><?xml version="1.0" encoding="UTF-8" standalone="yes"?>
<Relationships xmlns="http://schemas.openxmlformats.org/package/2006/relationships"><Relationship Id="rId3" Type="http://schemas.openxmlformats.org/officeDocument/2006/relationships/chart" Target="../charts/chart20.xml"/><Relationship Id="rId2" Type="http://schemas.openxmlformats.org/officeDocument/2006/relationships/notesSlide" Target="../notesSlides/notesSlide12.xml"/><Relationship Id="rId1" Type="http://schemas.openxmlformats.org/officeDocument/2006/relationships/slideLayout" Target="../slideLayouts/slideLayout19.xml"/><Relationship Id="rId5" Type="http://schemas.openxmlformats.org/officeDocument/2006/relationships/chart" Target="../charts/chart22.xml"/><Relationship Id="rId4" Type="http://schemas.openxmlformats.org/officeDocument/2006/relationships/chart" Target="../charts/chart21.xml"/></Relationships>
</file>

<file path=ppt/slides/_rels/slide16.xml.rels><?xml version="1.0" encoding="UTF-8" standalone="yes"?>
<Relationships xmlns="http://schemas.openxmlformats.org/package/2006/relationships"><Relationship Id="rId3" Type="http://schemas.openxmlformats.org/officeDocument/2006/relationships/chart" Target="../charts/chart23.xml"/><Relationship Id="rId2" Type="http://schemas.openxmlformats.org/officeDocument/2006/relationships/notesSlide" Target="../notesSlides/notesSlide13.xml"/><Relationship Id="rId1" Type="http://schemas.openxmlformats.org/officeDocument/2006/relationships/slideLayout" Target="../slideLayouts/slideLayout19.xml"/><Relationship Id="rId6" Type="http://schemas.openxmlformats.org/officeDocument/2006/relationships/chart" Target="../charts/chart26.xml"/><Relationship Id="rId5" Type="http://schemas.openxmlformats.org/officeDocument/2006/relationships/chart" Target="../charts/chart25.xml"/><Relationship Id="rId4" Type="http://schemas.openxmlformats.org/officeDocument/2006/relationships/chart" Target="../charts/chart2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19.xml"/><Relationship Id="rId5" Type="http://schemas.openxmlformats.org/officeDocument/2006/relationships/chart" Target="../charts/chart28.xml"/><Relationship Id="rId4" Type="http://schemas.openxmlformats.org/officeDocument/2006/relationships/chart" Target="../charts/chart27.xml"/></Relationships>
</file>

<file path=ppt/slides/_rels/slide2.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16.xml"/><Relationship Id="rId1" Type="http://schemas.openxmlformats.org/officeDocument/2006/relationships/vmlDrawing" Target="../drawings/vmlDrawing1.vml"/><Relationship Id="rId4" Type="http://schemas.openxmlformats.org/officeDocument/2006/relationships/image" Target="../media/image11.wmf"/></Relationships>
</file>

<file path=ppt/slides/_rels/slide20.xml.rels><?xml version="1.0" encoding="UTF-8" standalone="yes"?>
<Relationships xmlns="http://schemas.openxmlformats.org/package/2006/relationships"><Relationship Id="rId3" Type="http://schemas.openxmlformats.org/officeDocument/2006/relationships/chart" Target="../charts/chart29.xml"/><Relationship Id="rId2" Type="http://schemas.openxmlformats.org/officeDocument/2006/relationships/notesSlide" Target="../notesSlides/notesSlide17.xml"/><Relationship Id="rId1" Type="http://schemas.openxmlformats.org/officeDocument/2006/relationships/slideLayout" Target="../slideLayouts/slideLayout19.xml"/><Relationship Id="rId5" Type="http://schemas.openxmlformats.org/officeDocument/2006/relationships/chart" Target="../charts/chart31.xml"/><Relationship Id="rId4" Type="http://schemas.openxmlformats.org/officeDocument/2006/relationships/chart" Target="../charts/chart30.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19.xml"/><Relationship Id="rId4" Type="http://schemas.openxmlformats.org/officeDocument/2006/relationships/chart" Target="../charts/chart32.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1.jpg"/><Relationship Id="rId2" Type="http://schemas.openxmlformats.org/officeDocument/2006/relationships/notesSlide" Target="../notesSlides/notesSlide20.xml"/><Relationship Id="rId1" Type="http://schemas.openxmlformats.org/officeDocument/2006/relationships/slideLayout" Target="../slideLayouts/slideLayout19.xml"/><Relationship Id="rId6" Type="http://schemas.openxmlformats.org/officeDocument/2006/relationships/image" Target="../media/image30.png"/><Relationship Id="rId5" Type="http://schemas.openxmlformats.org/officeDocument/2006/relationships/image" Target="../media/image29.jpeg"/><Relationship Id="rId4" Type="http://schemas.microsoft.com/office/2007/relationships/hdphoto" Target="../media/hdphoto1.wdp"/></Relationships>
</file>

<file path=ppt/slides/_rels/slide24.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18.xml"/><Relationship Id="rId1" Type="http://schemas.openxmlformats.org/officeDocument/2006/relationships/vmlDrawing" Target="../drawings/vmlDrawing6.vml"/><Relationship Id="rId4" Type="http://schemas.openxmlformats.org/officeDocument/2006/relationships/image" Target="../media/image11.wmf"/></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1.xml"/><Relationship Id="rId7" Type="http://schemas.openxmlformats.org/officeDocument/2006/relationships/image" Target="../media/image32.emf"/><Relationship Id="rId2" Type="http://schemas.openxmlformats.org/officeDocument/2006/relationships/slideLayout" Target="../slideLayouts/slideLayout19.xml"/><Relationship Id="rId1" Type="http://schemas.openxmlformats.org/officeDocument/2006/relationships/vmlDrawing" Target="../drawings/vmlDrawing7.vml"/><Relationship Id="rId6" Type="http://schemas.openxmlformats.org/officeDocument/2006/relationships/package" Target="../embeddings/Microsoft_Visio___5.vsdx"/><Relationship Id="rId5" Type="http://schemas.openxmlformats.org/officeDocument/2006/relationships/chart" Target="../charts/chart34.xml"/><Relationship Id="rId4" Type="http://schemas.openxmlformats.org/officeDocument/2006/relationships/chart" Target="../charts/chart33.xml"/></Relationships>
</file>

<file path=ppt/slides/_rels/slide26.xml.rels><?xml version="1.0" encoding="UTF-8" standalone="yes"?>
<Relationships xmlns="http://schemas.openxmlformats.org/package/2006/relationships"><Relationship Id="rId3" Type="http://schemas.openxmlformats.org/officeDocument/2006/relationships/chart" Target="../charts/chart35.xml"/><Relationship Id="rId2" Type="http://schemas.openxmlformats.org/officeDocument/2006/relationships/notesSlide" Target="../notesSlides/notesSlide22.xml"/><Relationship Id="rId1" Type="http://schemas.openxmlformats.org/officeDocument/2006/relationships/slideLayout" Target="../slideLayouts/slideLayout30.xml"/><Relationship Id="rId5" Type="http://schemas.openxmlformats.org/officeDocument/2006/relationships/chart" Target="../charts/chart36.xml"/><Relationship Id="rId4" Type="http://schemas.openxmlformats.org/officeDocument/2006/relationships/image" Target="../media/image33.emf"/></Relationships>
</file>

<file path=ppt/slides/_rels/slide27.xml.rels><?xml version="1.0" encoding="UTF-8" standalone="yes"?>
<Relationships xmlns="http://schemas.openxmlformats.org/package/2006/relationships"><Relationship Id="rId3" Type="http://schemas.openxmlformats.org/officeDocument/2006/relationships/chart" Target="../charts/chart37.xml"/><Relationship Id="rId2" Type="http://schemas.openxmlformats.org/officeDocument/2006/relationships/notesSlide" Target="../notesSlides/notesSlide23.xml"/><Relationship Id="rId1" Type="http://schemas.openxmlformats.org/officeDocument/2006/relationships/slideLayout" Target="../slideLayouts/slideLayout19.xml"/></Relationships>
</file>

<file path=ppt/slides/_rels/slide28.xml.rels><?xml version="1.0" encoding="UTF-8" standalone="yes"?>
<Relationships xmlns="http://schemas.openxmlformats.org/package/2006/relationships"><Relationship Id="rId8" Type="http://schemas.openxmlformats.org/officeDocument/2006/relationships/diagramData" Target="../diagrams/data4.xml"/><Relationship Id="rId13" Type="http://schemas.openxmlformats.org/officeDocument/2006/relationships/diagramData" Target="../diagrams/data5.xml"/><Relationship Id="rId3" Type="http://schemas.openxmlformats.org/officeDocument/2006/relationships/diagramData" Target="../diagrams/data3.xml"/><Relationship Id="rId7" Type="http://schemas.microsoft.com/office/2007/relationships/diagramDrawing" Target="../diagrams/drawing3.xml"/><Relationship Id="rId12" Type="http://schemas.microsoft.com/office/2007/relationships/diagramDrawing" Target="../diagrams/drawing4.xml"/><Relationship Id="rId17" Type="http://schemas.microsoft.com/office/2007/relationships/diagramDrawing" Target="../diagrams/drawing5.xml"/><Relationship Id="rId2" Type="http://schemas.openxmlformats.org/officeDocument/2006/relationships/notesSlide" Target="../notesSlides/notesSlide24.xml"/><Relationship Id="rId16" Type="http://schemas.openxmlformats.org/officeDocument/2006/relationships/diagramColors" Target="../diagrams/colors5.xml"/><Relationship Id="rId1" Type="http://schemas.openxmlformats.org/officeDocument/2006/relationships/slideLayout" Target="../slideLayouts/slideLayout19.xml"/><Relationship Id="rId6" Type="http://schemas.openxmlformats.org/officeDocument/2006/relationships/diagramColors" Target="../diagrams/colors3.xml"/><Relationship Id="rId11" Type="http://schemas.openxmlformats.org/officeDocument/2006/relationships/diagramColors" Target="../diagrams/colors4.xml"/><Relationship Id="rId5" Type="http://schemas.openxmlformats.org/officeDocument/2006/relationships/diagramQuickStyle" Target="../diagrams/quickStyle3.xml"/><Relationship Id="rId15" Type="http://schemas.openxmlformats.org/officeDocument/2006/relationships/diagramQuickStyle" Target="../diagrams/quickStyle5.xml"/><Relationship Id="rId10" Type="http://schemas.openxmlformats.org/officeDocument/2006/relationships/diagramQuickStyle" Target="../diagrams/quickStyle4.xml"/><Relationship Id="rId4" Type="http://schemas.openxmlformats.org/officeDocument/2006/relationships/diagramLayout" Target="../diagrams/layout3.xml"/><Relationship Id="rId9" Type="http://schemas.openxmlformats.org/officeDocument/2006/relationships/diagramLayout" Target="../diagrams/layout4.xml"/><Relationship Id="rId14" Type="http://schemas.openxmlformats.org/officeDocument/2006/relationships/diagramLayout" Target="../diagrams/layout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9.xml"/></Relationships>
</file>

<file path=ppt/slides/_rels/slide30.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26.xml"/><Relationship Id="rId1" Type="http://schemas.openxmlformats.org/officeDocument/2006/relationships/slideLayout" Target="../slideLayouts/slideLayout19.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9.xml"/></Relationships>
</file>

<file path=ppt/slides/_rels/slide32.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28.xml"/><Relationship Id="rId1" Type="http://schemas.openxmlformats.org/officeDocument/2006/relationships/slideLayout" Target="../slideLayouts/slideLayout19.xml"/></Relationships>
</file>

<file path=ppt/slides/_rels/slide33.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29.xml"/><Relationship Id="rId1" Type="http://schemas.openxmlformats.org/officeDocument/2006/relationships/slideLayout" Target="../slideLayouts/slideLayout19.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9.xml"/></Relationships>
</file>

<file path=ppt/slides/_rels/slide35.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31.xml"/><Relationship Id="rId1" Type="http://schemas.openxmlformats.org/officeDocument/2006/relationships/slideLayout" Target="../slideLayouts/slideLayout19.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9.xml"/></Relationships>
</file>

<file path=ppt/slides/_rels/slide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1.xml"/></Relationships>
</file>

<file path=ppt/slides/_rels/slide5.xml.rels><?xml version="1.0" encoding="UTF-8" standalone="yes"?>
<Relationships xmlns="http://schemas.openxmlformats.org/package/2006/relationships"><Relationship Id="rId8" Type="http://schemas.openxmlformats.org/officeDocument/2006/relationships/chart" Target="../charts/chart3.xml"/><Relationship Id="rId3" Type="http://schemas.openxmlformats.org/officeDocument/2006/relationships/notesSlide" Target="../notesSlides/notesSlide2.xml"/><Relationship Id="rId7" Type="http://schemas.openxmlformats.org/officeDocument/2006/relationships/chart" Target="../charts/chart2.xml"/><Relationship Id="rId2" Type="http://schemas.openxmlformats.org/officeDocument/2006/relationships/slideLayout" Target="../slideLayouts/slideLayout19.xml"/><Relationship Id="rId1" Type="http://schemas.openxmlformats.org/officeDocument/2006/relationships/vmlDrawing" Target="../drawings/vmlDrawing2.vml"/><Relationship Id="rId6" Type="http://schemas.openxmlformats.org/officeDocument/2006/relationships/chart" Target="../charts/chart1.xml"/><Relationship Id="rId5" Type="http://schemas.openxmlformats.org/officeDocument/2006/relationships/image" Target="../media/image13.emf"/><Relationship Id="rId4" Type="http://schemas.openxmlformats.org/officeDocument/2006/relationships/package" Target="../embeddings/Microsoft_Visio___1.vsdx"/></Relationships>
</file>

<file path=ppt/slides/_rels/slide6.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3.xml"/><Relationship Id="rId1" Type="http://schemas.openxmlformats.org/officeDocument/2006/relationships/slideLayout" Target="../slideLayouts/slideLayout19.xml"/><Relationship Id="rId5" Type="http://schemas.openxmlformats.org/officeDocument/2006/relationships/image" Target="../media/image14.png"/><Relationship Id="rId4" Type="http://schemas.openxmlformats.org/officeDocument/2006/relationships/chart" Target="../charts/chart5.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4.xml"/><Relationship Id="rId7" Type="http://schemas.openxmlformats.org/officeDocument/2006/relationships/chart" Target="../charts/chart7.xml"/><Relationship Id="rId2" Type="http://schemas.openxmlformats.org/officeDocument/2006/relationships/slideLayout" Target="../slideLayouts/slideLayout19.xml"/><Relationship Id="rId1" Type="http://schemas.openxmlformats.org/officeDocument/2006/relationships/vmlDrawing" Target="../drawings/vmlDrawing3.vml"/><Relationship Id="rId6" Type="http://schemas.openxmlformats.org/officeDocument/2006/relationships/chart" Target="../charts/chart6.xml"/><Relationship Id="rId5" Type="http://schemas.openxmlformats.org/officeDocument/2006/relationships/image" Target="../media/image15.emf"/><Relationship Id="rId4" Type="http://schemas.openxmlformats.org/officeDocument/2006/relationships/package" Target="../embeddings/Microsoft_Visio___2.vsdx"/></Relationships>
</file>

<file path=ppt/slides/_rels/slide8.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5.xml"/><Relationship Id="rId1" Type="http://schemas.openxmlformats.org/officeDocument/2006/relationships/slideLayout" Target="../slideLayouts/slideLayout19.xml"/><Relationship Id="rId5" Type="http://schemas.openxmlformats.org/officeDocument/2006/relationships/chart" Target="../charts/chart9.xml"/><Relationship Id="rId4" Type="http://schemas.openxmlformats.org/officeDocument/2006/relationships/chart" Target="../charts/chart8.xml"/></Relationships>
</file>

<file path=ppt/slides/_rels/slide9.xml.rels><?xml version="1.0" encoding="UTF-8" standalone="yes"?>
<Relationships xmlns="http://schemas.openxmlformats.org/package/2006/relationships"><Relationship Id="rId3" Type="http://schemas.openxmlformats.org/officeDocument/2006/relationships/chart" Target="../charts/chart10.xml"/><Relationship Id="rId2" Type="http://schemas.openxmlformats.org/officeDocument/2006/relationships/notesSlide" Target="../notesSlides/notesSlide6.xml"/><Relationship Id="rId1" Type="http://schemas.openxmlformats.org/officeDocument/2006/relationships/slideLayout" Target="../slideLayouts/slideLayout30.xml"/><Relationship Id="rId5" Type="http://schemas.openxmlformats.org/officeDocument/2006/relationships/image" Target="../media/image17.emf"/><Relationship Id="rId4" Type="http://schemas.openxmlformats.org/officeDocument/2006/relationships/chart" Target="../charts/char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extBox 4"/>
          <p:cNvSpPr txBox="1">
            <a:spLocks noChangeArrowheads="1"/>
          </p:cNvSpPr>
          <p:nvPr/>
        </p:nvSpPr>
        <p:spPr bwMode="auto">
          <a:xfrm>
            <a:off x="428625" y="4048125"/>
            <a:ext cx="7643837"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3400" b="1" dirty="0" smtClean="0">
                <a:solidFill>
                  <a:srgbClr val="88AB2D"/>
                </a:solidFill>
                <a:latin typeface="黑体" pitchFamily="49" charset="-122"/>
                <a:ea typeface="黑体" pitchFamily="49" charset="-122"/>
              </a:rPr>
              <a:t>宽带产品线</a:t>
            </a:r>
            <a:r>
              <a:rPr lang="en-US" altLang="zh-CN" sz="3400" b="1" dirty="0" smtClean="0">
                <a:solidFill>
                  <a:srgbClr val="88AB2D"/>
                </a:solidFill>
                <a:latin typeface="黑体" pitchFamily="49" charset="-122"/>
                <a:ea typeface="黑体" pitchFamily="49" charset="-122"/>
              </a:rPr>
              <a:t>L1</a:t>
            </a:r>
            <a:r>
              <a:rPr lang="zh-CN" altLang="en-US" sz="3400" b="1" dirty="0" smtClean="0">
                <a:solidFill>
                  <a:srgbClr val="88AB2D"/>
                </a:solidFill>
                <a:latin typeface="黑体" pitchFamily="49" charset="-122"/>
                <a:ea typeface="黑体" pitchFamily="49" charset="-122"/>
              </a:rPr>
              <a:t>开发部</a:t>
            </a:r>
            <a:r>
              <a:rPr lang="en-US" altLang="zh-CN" sz="3400" b="1" dirty="0" smtClean="0">
                <a:solidFill>
                  <a:srgbClr val="88AB2D"/>
                </a:solidFill>
                <a:latin typeface="黑体" pitchFamily="49" charset="-122"/>
                <a:ea typeface="黑体" pitchFamily="49" charset="-122"/>
              </a:rPr>
              <a:t>2016</a:t>
            </a:r>
            <a:r>
              <a:rPr lang="zh-CN" altLang="en-US" sz="3400" b="1" dirty="0" smtClean="0">
                <a:solidFill>
                  <a:srgbClr val="88AB2D"/>
                </a:solidFill>
                <a:latin typeface="黑体" pitchFamily="49" charset="-122"/>
                <a:ea typeface="黑体" pitchFamily="49" charset="-122"/>
              </a:rPr>
              <a:t>年述职报告</a:t>
            </a:r>
            <a:endParaRPr lang="zh-CN" altLang="en-US" sz="3400" b="1" dirty="0">
              <a:solidFill>
                <a:srgbClr val="88AB2D"/>
              </a:solidFill>
              <a:latin typeface="黑体" pitchFamily="49" charset="-122"/>
              <a:ea typeface="黑体" pitchFamily="49" charset="-122"/>
            </a:endParaRPr>
          </a:p>
        </p:txBody>
      </p:sp>
      <p:sp>
        <p:nvSpPr>
          <p:cNvPr id="29699" name="矩形 2"/>
          <p:cNvSpPr>
            <a:spLocks noChangeArrowheads="1"/>
          </p:cNvSpPr>
          <p:nvPr/>
        </p:nvSpPr>
        <p:spPr bwMode="auto">
          <a:xfrm>
            <a:off x="571500" y="4703763"/>
            <a:ext cx="457200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dirty="0">
                <a:solidFill>
                  <a:srgbClr val="88AB2E"/>
                </a:solidFill>
                <a:latin typeface="楷体_GB2312" pitchFamily="49" charset="-122"/>
                <a:ea typeface="楷体_GB2312" pitchFamily="49" charset="-122"/>
              </a:rPr>
              <a:t>述职人</a:t>
            </a:r>
            <a:r>
              <a:rPr lang="zh-CN" altLang="en-US" dirty="0" smtClean="0">
                <a:solidFill>
                  <a:srgbClr val="88AB2E"/>
                </a:solidFill>
                <a:latin typeface="楷体_GB2312" pitchFamily="49" charset="-122"/>
                <a:ea typeface="楷体_GB2312" pitchFamily="49" charset="-122"/>
              </a:rPr>
              <a:t>：鲁志兵</a:t>
            </a:r>
            <a:endParaRPr lang="en-US" altLang="zh-CN" dirty="0">
              <a:solidFill>
                <a:srgbClr val="88AB2E"/>
              </a:solidFill>
              <a:latin typeface="楷体_GB2312" pitchFamily="49" charset="-122"/>
              <a:ea typeface="楷体_GB2312" pitchFamily="49" charset="-122"/>
            </a:endParaRPr>
          </a:p>
          <a:p>
            <a:pPr eaLnBrk="1" hangingPunct="1"/>
            <a:r>
              <a:rPr lang="zh-CN" altLang="en-US" dirty="0">
                <a:solidFill>
                  <a:srgbClr val="88AB2E"/>
                </a:solidFill>
                <a:latin typeface="楷体_GB2312" pitchFamily="49" charset="-122"/>
                <a:ea typeface="楷体_GB2312" pitchFamily="49" charset="-122"/>
              </a:rPr>
              <a:t>述职时间</a:t>
            </a:r>
            <a:r>
              <a:rPr lang="zh-CN" altLang="en-US" dirty="0" smtClean="0">
                <a:solidFill>
                  <a:srgbClr val="92D050"/>
                </a:solidFill>
                <a:latin typeface="楷体_GB2312" pitchFamily="49" charset="-122"/>
                <a:ea typeface="楷体_GB2312" pitchFamily="49" charset="-122"/>
              </a:rPr>
              <a:t>：</a:t>
            </a:r>
            <a:r>
              <a:rPr lang="en-US" altLang="zh-CN" dirty="0" smtClean="0">
                <a:solidFill>
                  <a:srgbClr val="92D050"/>
                </a:solidFill>
                <a:latin typeface="楷体_GB2312" pitchFamily="49" charset="-122"/>
                <a:ea typeface="楷体_GB2312" pitchFamily="49" charset="-122"/>
              </a:rPr>
              <a:t>2017.1</a:t>
            </a:r>
            <a:endParaRPr lang="en-US" altLang="zh-CN" dirty="0">
              <a:solidFill>
                <a:srgbClr val="92D050"/>
              </a:solidFill>
              <a:latin typeface="楷体_GB2312" pitchFamily="49" charset="-122"/>
              <a:ea typeface="楷体_GB2312" pitchFamily="49" charset="-122"/>
            </a:endParaRPr>
          </a:p>
        </p:txBody>
      </p:sp>
    </p:spTree>
  </p:cSld>
  <p:clrMapOvr>
    <a:masterClrMapping/>
  </p:clrMapOvr>
  <p:transition spd="med">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50" name="日期占位符 5"/>
          <p:cNvSpPr txBox="1">
            <a:spLocks/>
          </p:cNvSpPr>
          <p:nvPr/>
        </p:nvSpPr>
        <p:spPr bwMode="auto">
          <a:xfrm>
            <a:off x="71446" y="71418"/>
            <a:ext cx="5786438" cy="476250"/>
          </a:xfrm>
          <a:prstGeom prst="rect">
            <a:avLst/>
          </a:prstGeom>
          <a:noFill/>
          <a:ln w="9525">
            <a:noFill/>
            <a:miter lim="800000"/>
            <a:headEnd/>
            <a:tailEnd/>
          </a:ln>
        </p:spPr>
        <p:txBody>
          <a:bodyPr anchor="ctr"/>
          <a:lstStyle/>
          <a:p>
            <a:r>
              <a:rPr lang="en-US" altLang="zh-CN" sz="3200" b="1" dirty="0" smtClean="0">
                <a:solidFill>
                  <a:srgbClr val="88AB2D"/>
                </a:solidFill>
                <a:latin typeface="黑体" pitchFamily="49" charset="-122"/>
                <a:ea typeface="黑体" pitchFamily="49" charset="-122"/>
              </a:rPr>
              <a:t>L1</a:t>
            </a:r>
            <a:r>
              <a:rPr lang="zh-CN" altLang="en-US" sz="3200" b="1" dirty="0" smtClean="0">
                <a:solidFill>
                  <a:srgbClr val="88AB2D"/>
                </a:solidFill>
                <a:latin typeface="黑体" pitchFamily="49" charset="-122"/>
                <a:ea typeface="黑体" pitchFamily="49" charset="-122"/>
              </a:rPr>
              <a:t>业务：平台工具</a:t>
            </a:r>
            <a:endParaRPr lang="zh-CN" altLang="en-US" sz="3200" b="1" dirty="0">
              <a:solidFill>
                <a:srgbClr val="88AB2D"/>
              </a:solidFill>
              <a:latin typeface="黑体" pitchFamily="49" charset="-122"/>
              <a:ea typeface="黑体" pitchFamily="49" charset="-122"/>
            </a:endParaRPr>
          </a:p>
        </p:txBody>
      </p:sp>
      <p:sp>
        <p:nvSpPr>
          <p:cNvPr id="20" name="Text Box 20"/>
          <p:cNvSpPr txBox="1">
            <a:spLocks noChangeArrowheads="1"/>
          </p:cNvSpPr>
          <p:nvPr/>
        </p:nvSpPr>
        <p:spPr bwMode="auto">
          <a:xfrm>
            <a:off x="11847514" y="2823101"/>
            <a:ext cx="742950" cy="246221"/>
          </a:xfrm>
          <a:prstGeom prst="rect">
            <a:avLst/>
          </a:prstGeom>
          <a:noFill/>
          <a:ln w="9525">
            <a:noFill/>
            <a:miter lim="800000"/>
            <a:headEnd/>
            <a:tailEnd/>
          </a:ln>
        </p:spPr>
        <p:txBody>
          <a:bodyPr lIns="0" tIns="0" rIns="0" bIns="0" anchor="ctr">
            <a:spAutoFit/>
          </a:bodyPr>
          <a:lstStyle/>
          <a:p>
            <a:pPr>
              <a:buFont typeface="Arial" pitchFamily="34" charset="0"/>
              <a:buNone/>
            </a:pPr>
            <a:r>
              <a:rPr lang="zh-CN" altLang="en-US" sz="1600">
                <a:solidFill>
                  <a:srgbClr val="FFFFFF"/>
                </a:solidFill>
                <a:latin typeface="微软雅黑" pitchFamily="34" charset="-122"/>
                <a:ea typeface="微软雅黑" pitchFamily="34" charset="-122"/>
              </a:rPr>
              <a:t>12月</a:t>
            </a:r>
          </a:p>
        </p:txBody>
      </p:sp>
      <p:sp>
        <p:nvSpPr>
          <p:cNvPr id="22" name="Text Box 16"/>
          <p:cNvSpPr txBox="1">
            <a:spLocks noChangeArrowheads="1"/>
          </p:cNvSpPr>
          <p:nvPr/>
        </p:nvSpPr>
        <p:spPr bwMode="auto">
          <a:xfrm>
            <a:off x="12063471" y="2946132"/>
            <a:ext cx="866775" cy="246221"/>
          </a:xfrm>
          <a:prstGeom prst="rect">
            <a:avLst/>
          </a:prstGeom>
          <a:noFill/>
          <a:ln w="9525">
            <a:noFill/>
            <a:miter lim="800000"/>
            <a:headEnd/>
            <a:tailEnd/>
          </a:ln>
        </p:spPr>
        <p:txBody>
          <a:bodyPr lIns="0" tIns="0" rIns="0" bIns="0" anchor="ctr">
            <a:spAutoFit/>
          </a:bodyPr>
          <a:lstStyle/>
          <a:p>
            <a:pPr>
              <a:buFont typeface="Arial" pitchFamily="34" charset="0"/>
              <a:buNone/>
            </a:pPr>
            <a:r>
              <a:rPr lang="en-US" altLang="zh-CN" sz="1600" dirty="0">
                <a:solidFill>
                  <a:srgbClr val="FFFFFF"/>
                </a:solidFill>
                <a:latin typeface="微软雅黑" pitchFamily="34" charset="-122"/>
                <a:ea typeface="微软雅黑" pitchFamily="34" charset="-122"/>
              </a:rPr>
              <a:t>9</a:t>
            </a:r>
            <a:r>
              <a:rPr lang="zh-CN" altLang="en-US" sz="1600" dirty="0">
                <a:solidFill>
                  <a:srgbClr val="FFFFFF"/>
                </a:solidFill>
                <a:latin typeface="微软雅黑" pitchFamily="34" charset="-122"/>
                <a:ea typeface="微软雅黑" pitchFamily="34" charset="-122"/>
              </a:rPr>
              <a:t>月至今</a:t>
            </a:r>
          </a:p>
        </p:txBody>
      </p:sp>
      <p:sp>
        <p:nvSpPr>
          <p:cNvPr id="12" name="矩形 11"/>
          <p:cNvSpPr/>
          <p:nvPr/>
        </p:nvSpPr>
        <p:spPr bwMode="auto">
          <a:xfrm>
            <a:off x="0" y="801689"/>
            <a:ext cx="9144000" cy="412738"/>
          </a:xfrm>
          <a:prstGeom prst="rect">
            <a:avLst/>
          </a:prstGeom>
          <a:solidFill>
            <a:srgbClr val="91AE02">
              <a:alpha val="91765"/>
            </a:srgbClr>
          </a:solidFill>
          <a:ln cap="sq"/>
          <a:effectLst>
            <a:outerShdw blurRad="50800" dist="38100" dir="5400000" algn="t" rotWithShape="0">
              <a:prstClr val="black">
                <a:alpha val="40000"/>
              </a:prstClr>
            </a:outerShdw>
          </a:effectLst>
          <a:scene3d>
            <a:camera prst="orthographicFront"/>
            <a:lightRig rig="flat" dir="t"/>
          </a:scene3d>
          <a:sp3d/>
        </p:spPr>
        <p:style>
          <a:lnRef idx="1">
            <a:schemeClr val="accent3"/>
          </a:lnRef>
          <a:fillRef idx="3">
            <a:schemeClr val="accent3"/>
          </a:fillRef>
          <a:effectRef idx="2">
            <a:schemeClr val="accent3"/>
          </a:effectRef>
          <a:fontRef idx="minor">
            <a:schemeClr val="lt1"/>
          </a:fontRef>
        </p:style>
        <p:txBody>
          <a:bodyPr anchor="ctr"/>
          <a:lstStyle/>
          <a:p>
            <a:pPr algn="ctr">
              <a:defRPr/>
            </a:pPr>
            <a:endParaRPr lang="zh-CN" altLang="en-US"/>
          </a:p>
        </p:txBody>
      </p:sp>
      <p:sp>
        <p:nvSpPr>
          <p:cNvPr id="13" name="TextBox 14"/>
          <p:cNvSpPr txBox="1">
            <a:spLocks noChangeArrowheads="1"/>
          </p:cNvSpPr>
          <p:nvPr/>
        </p:nvSpPr>
        <p:spPr bwMode="auto">
          <a:xfrm>
            <a:off x="-32" y="809862"/>
            <a:ext cx="2267776" cy="400110"/>
          </a:xfrm>
          <a:prstGeom prst="rect">
            <a:avLst/>
          </a:prstGeom>
          <a:noFill/>
          <a:ln w="9525">
            <a:noFill/>
            <a:miter lim="800000"/>
            <a:headEnd/>
            <a:tailEnd/>
          </a:ln>
        </p:spPr>
        <p:txBody>
          <a:bodyPr wrap="square">
            <a:spAutoFit/>
          </a:bodyPr>
          <a:lstStyle/>
          <a:p>
            <a:pPr>
              <a:buFont typeface="Wingdings" pitchFamily="2" charset="2"/>
              <a:buChar char="n"/>
            </a:pPr>
            <a:r>
              <a:rPr lang="en-US" altLang="zh-CN" sz="2000" b="1" dirty="0" smtClean="0">
                <a:solidFill>
                  <a:schemeClr val="bg1"/>
                </a:solidFill>
                <a:latin typeface="微软雅黑" pitchFamily="34" charset="-122"/>
                <a:ea typeface="微软雅黑" pitchFamily="34" charset="-122"/>
              </a:rPr>
              <a:t> </a:t>
            </a:r>
            <a:r>
              <a:rPr lang="zh-CN" altLang="en-US" sz="2000" b="1" dirty="0" smtClean="0">
                <a:solidFill>
                  <a:schemeClr val="bg1"/>
                </a:solidFill>
                <a:latin typeface="微软雅黑" pitchFamily="34" charset="-122"/>
                <a:ea typeface="微软雅黑" pitchFamily="34" charset="-122"/>
              </a:rPr>
              <a:t>自动化测试平台</a:t>
            </a:r>
            <a:endParaRPr lang="en-US" altLang="zh-CN" sz="2000" b="1" dirty="0">
              <a:solidFill>
                <a:schemeClr val="bg1"/>
              </a:solidFill>
              <a:latin typeface="微软雅黑" pitchFamily="34" charset="-122"/>
              <a:ea typeface="微软雅黑" pitchFamily="34" charset="-122"/>
            </a:endParaRPr>
          </a:p>
        </p:txBody>
      </p:sp>
      <p:graphicFrame>
        <p:nvGraphicFramePr>
          <p:cNvPr id="25" name="图表 24"/>
          <p:cNvGraphicFramePr>
            <a:graphicFrameLocks/>
          </p:cNvGraphicFramePr>
          <p:nvPr>
            <p:extLst>
              <p:ext uri="{D42A27DB-BD31-4B8C-83A1-F6EECF244321}">
                <p14:modId xmlns:p14="http://schemas.microsoft.com/office/powerpoint/2010/main" val="1574157521"/>
              </p:ext>
            </p:extLst>
          </p:nvPr>
        </p:nvGraphicFramePr>
        <p:xfrm>
          <a:off x="468000" y="3204000"/>
          <a:ext cx="2664295" cy="24480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26" name="图表 25"/>
          <p:cNvGraphicFramePr>
            <a:graphicFrameLocks/>
          </p:cNvGraphicFramePr>
          <p:nvPr>
            <p:extLst>
              <p:ext uri="{D42A27DB-BD31-4B8C-83A1-F6EECF244321}">
                <p14:modId xmlns:p14="http://schemas.microsoft.com/office/powerpoint/2010/main" val="4056339908"/>
              </p:ext>
            </p:extLst>
          </p:nvPr>
        </p:nvGraphicFramePr>
        <p:xfrm>
          <a:off x="3276000" y="3204000"/>
          <a:ext cx="2611616" cy="2448000"/>
        </p:xfrm>
        <a:graphic>
          <a:graphicData uri="http://schemas.openxmlformats.org/drawingml/2006/chart">
            <c:chart xmlns:c="http://schemas.openxmlformats.org/drawingml/2006/chart" xmlns:r="http://schemas.openxmlformats.org/officeDocument/2006/relationships" r:id="rId5"/>
          </a:graphicData>
        </a:graphic>
      </p:graphicFrame>
      <p:grpSp>
        <p:nvGrpSpPr>
          <p:cNvPr id="2" name="组合 1"/>
          <p:cNvGrpSpPr/>
          <p:nvPr/>
        </p:nvGrpSpPr>
        <p:grpSpPr>
          <a:xfrm>
            <a:off x="6021428" y="3201804"/>
            <a:ext cx="2871052" cy="2448000"/>
            <a:chOff x="3099900" y="3364899"/>
            <a:chExt cx="2871052" cy="1944214"/>
          </a:xfrm>
        </p:grpSpPr>
        <p:sp>
          <p:nvSpPr>
            <p:cNvPr id="16" name="矩形 15"/>
            <p:cNvSpPr/>
            <p:nvPr/>
          </p:nvSpPr>
          <p:spPr bwMode="auto">
            <a:xfrm>
              <a:off x="3099900" y="3364899"/>
              <a:ext cx="2871052" cy="1944214"/>
            </a:xfrm>
            <a:prstGeom prst="rect">
              <a:avLst/>
            </a:prstGeom>
            <a:ln>
              <a:headEnd/>
              <a:tailEnd/>
            </a:ln>
          </p:spPr>
          <p:style>
            <a:lnRef idx="1">
              <a:schemeClr val="accent3"/>
            </a:lnRef>
            <a:fillRef idx="2">
              <a:schemeClr val="accent3"/>
            </a:fillRef>
            <a:effectRef idx="1">
              <a:schemeClr val="accent3"/>
            </a:effectRef>
            <a:fontRef idx="minor">
              <a:schemeClr val="dk1"/>
            </a:fontRef>
          </p:style>
          <p:txBody>
            <a:bodyPr anchor="ctr"/>
            <a:lstStyle/>
            <a:p>
              <a:pPr algn="ctr" fontAlgn="auto">
                <a:spcBef>
                  <a:spcPts val="0"/>
                </a:spcBef>
                <a:spcAft>
                  <a:spcPts val="0"/>
                </a:spcAft>
                <a:defRPr/>
              </a:pPr>
              <a:endParaRPr lang="zh-CN" altLang="en-US" sz="1167" b="1" kern="0" dirty="0">
                <a:solidFill>
                  <a:schemeClr val="bg1"/>
                </a:solidFill>
                <a:latin typeface="微软雅黑" pitchFamily="34" charset="-122"/>
                <a:ea typeface="微软雅黑" pitchFamily="34" charset="-122"/>
              </a:endParaRPr>
            </a:p>
          </p:txBody>
        </p:sp>
        <p:sp>
          <p:nvSpPr>
            <p:cNvPr id="17" name="TextBox 92"/>
            <p:cNvSpPr txBox="1">
              <a:spLocks noChangeArrowheads="1"/>
            </p:cNvSpPr>
            <p:nvPr/>
          </p:nvSpPr>
          <p:spPr bwMode="auto">
            <a:xfrm>
              <a:off x="3466326" y="3406484"/>
              <a:ext cx="210300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400" b="1" dirty="0" smtClean="0">
                  <a:solidFill>
                    <a:schemeClr val="tx1">
                      <a:lumMod val="75000"/>
                      <a:lumOff val="25000"/>
                    </a:schemeClr>
                  </a:solidFill>
                  <a:latin typeface="微软雅黑" panose="020B0503020204020204" pitchFamily="34" charset="-122"/>
                  <a:ea typeface="微软雅黑" panose="020B0503020204020204" pitchFamily="34" charset="-122"/>
                </a:rPr>
                <a:t>达成情况</a:t>
              </a:r>
              <a:endParaRPr lang="zh-CN" altLang="en-US" sz="1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8" name="TextBox 95"/>
            <p:cNvSpPr txBox="1">
              <a:spLocks noChangeArrowheads="1"/>
            </p:cNvSpPr>
            <p:nvPr/>
          </p:nvSpPr>
          <p:spPr bwMode="auto">
            <a:xfrm>
              <a:off x="3171909" y="3714261"/>
              <a:ext cx="2685975" cy="14388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25000"/>
                </a:lnSpc>
                <a:buFont typeface="Wingdings" panose="05000000000000000000" pitchFamily="2" charset="2"/>
                <a:buChar char="ü"/>
              </a:pPr>
              <a:r>
                <a:rPr lang="en-US" altLang="zh-CN" sz="1400" dirty="0" smtClean="0">
                  <a:latin typeface="微软雅黑" panose="020B0503020204020204" pitchFamily="34" charset="-122"/>
                  <a:ea typeface="微软雅黑" panose="020B0503020204020204" pitchFamily="34" charset="-122"/>
                  <a:cs typeface="Arial" panose="020B0604020202020204" pitchFamily="34" charset="0"/>
                </a:rPr>
                <a:t> </a:t>
              </a:r>
              <a:r>
                <a:rPr lang="zh-CN" altLang="en-US" sz="1400" dirty="0" smtClean="0">
                  <a:latin typeface="微软雅黑" panose="020B0503020204020204" pitchFamily="34" charset="-122"/>
                  <a:ea typeface="微软雅黑" panose="020B0503020204020204" pitchFamily="34" charset="-122"/>
                  <a:cs typeface="Arial" panose="020B0604020202020204" pitchFamily="34" charset="0"/>
                </a:rPr>
                <a:t>自动化持续集成完成，能够进行每日构建</a:t>
              </a:r>
              <a:endParaRPr lang="en-US" altLang="zh-CN" sz="1400" dirty="0" smtClean="0">
                <a:latin typeface="微软雅黑" panose="020B0503020204020204" pitchFamily="34" charset="-122"/>
                <a:ea typeface="微软雅黑" panose="020B0503020204020204" pitchFamily="34" charset="-122"/>
                <a:cs typeface="Arial" panose="020B0604020202020204" pitchFamily="34" charset="0"/>
              </a:endParaRPr>
            </a:p>
            <a:p>
              <a:pPr>
                <a:lnSpc>
                  <a:spcPct val="125000"/>
                </a:lnSpc>
                <a:buFont typeface="Wingdings" panose="05000000000000000000" pitchFamily="2" charset="2"/>
                <a:buChar char="ü"/>
              </a:pPr>
              <a:r>
                <a:rPr lang="zh-CN" altLang="en-US" sz="1400" dirty="0" smtClean="0">
                  <a:latin typeface="微软雅黑" panose="020B0503020204020204" pitchFamily="34" charset="-122"/>
                  <a:ea typeface="微软雅黑" panose="020B0503020204020204" pitchFamily="34" charset="-122"/>
                  <a:cs typeface="Arial" panose="020B0604020202020204" pitchFamily="34" charset="0"/>
                </a:rPr>
                <a:t> 测试用例正在梳理完善中</a:t>
              </a:r>
              <a:endParaRPr lang="en-US" altLang="zh-CN" sz="1400" dirty="0" smtClean="0">
                <a:latin typeface="微软雅黑" panose="020B0503020204020204" pitchFamily="34" charset="-122"/>
                <a:ea typeface="微软雅黑" panose="020B0503020204020204" pitchFamily="34" charset="-122"/>
                <a:cs typeface="Arial" panose="020B0604020202020204" pitchFamily="34" charset="0"/>
              </a:endParaRPr>
            </a:p>
            <a:p>
              <a:pPr>
                <a:lnSpc>
                  <a:spcPct val="125000"/>
                </a:lnSpc>
                <a:buFont typeface="Wingdings" panose="05000000000000000000" pitchFamily="2" charset="2"/>
                <a:buChar char="ü"/>
              </a:pPr>
              <a:r>
                <a:rPr lang="zh-CN" altLang="en-US" sz="1400" dirty="0" smtClean="0">
                  <a:latin typeface="微软雅黑" panose="020B0503020204020204" pitchFamily="34" charset="-122"/>
                  <a:ea typeface="微软雅黑" panose="020B0503020204020204" pitchFamily="34" charset="-122"/>
                  <a:cs typeface="Arial" panose="020B0604020202020204" pitchFamily="34" charset="0"/>
                </a:rPr>
                <a:t> 自动化性能测试平台方案编写中</a:t>
              </a:r>
              <a:endParaRPr lang="en-US" altLang="zh-CN" sz="1400" dirty="0" smtClean="0">
                <a:latin typeface="微软雅黑" panose="020B0503020204020204" pitchFamily="34" charset="-122"/>
                <a:ea typeface="微软雅黑" panose="020B0503020204020204" pitchFamily="34" charset="-122"/>
                <a:cs typeface="Arial" panose="020B0604020202020204" pitchFamily="34" charset="0"/>
              </a:endParaRPr>
            </a:p>
          </p:txBody>
        </p:sp>
      </p:grpSp>
      <p:graphicFrame>
        <p:nvGraphicFramePr>
          <p:cNvPr id="5" name="对象 4"/>
          <p:cNvGraphicFramePr>
            <a:graphicFrameLocks noChangeAspect="1"/>
          </p:cNvGraphicFramePr>
          <p:nvPr>
            <p:extLst/>
          </p:nvPr>
        </p:nvGraphicFramePr>
        <p:xfrm>
          <a:off x="203200" y="1298575"/>
          <a:ext cx="8599488" cy="1882775"/>
        </p:xfrm>
        <a:graphic>
          <a:graphicData uri="http://schemas.openxmlformats.org/presentationml/2006/ole">
            <mc:AlternateContent xmlns:mc="http://schemas.openxmlformats.org/markup-compatibility/2006">
              <mc:Choice xmlns:v="urn:schemas-microsoft-com:vml" Requires="v">
                <p:oleObj spid="_x0000_s119912" name="Visio" r:id="rId6" imgW="10499106" imgH="2616122" progId="Visio.Drawing.15">
                  <p:embed/>
                </p:oleObj>
              </mc:Choice>
              <mc:Fallback>
                <p:oleObj name="Visio" r:id="rId6" imgW="10499106" imgH="2616122" progId="Visio.Drawing.15">
                  <p:embed/>
                  <p:pic>
                    <p:nvPicPr>
                      <p:cNvPr id="0" name=""/>
                      <p:cNvPicPr/>
                      <p:nvPr/>
                    </p:nvPicPr>
                    <p:blipFill>
                      <a:blip r:embed="rId7"/>
                      <a:stretch>
                        <a:fillRect/>
                      </a:stretch>
                    </p:blipFill>
                    <p:spPr>
                      <a:xfrm>
                        <a:off x="203200" y="1298575"/>
                        <a:ext cx="8599488" cy="1882775"/>
                      </a:xfrm>
                      <a:prstGeom prst="rect">
                        <a:avLst/>
                      </a:prstGeom>
                    </p:spPr>
                  </p:pic>
                </p:oleObj>
              </mc:Fallback>
            </mc:AlternateContent>
          </a:graphicData>
        </a:graphic>
      </p:graphicFrame>
      <p:sp>
        <p:nvSpPr>
          <p:cNvPr id="15" name="TextBox 42"/>
          <p:cNvSpPr txBox="1">
            <a:spLocks noChangeArrowheads="1"/>
          </p:cNvSpPr>
          <p:nvPr/>
        </p:nvSpPr>
        <p:spPr bwMode="auto">
          <a:xfrm>
            <a:off x="6300192" y="5147688"/>
            <a:ext cx="241483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dirty="0" smtClean="0">
                <a:solidFill>
                  <a:srgbClr val="FF0000"/>
                </a:solidFill>
              </a:rPr>
              <a:t>年度</a:t>
            </a:r>
            <a:r>
              <a:rPr lang="en-US" altLang="zh-CN" dirty="0" smtClean="0">
                <a:solidFill>
                  <a:srgbClr val="FF0000"/>
                </a:solidFill>
              </a:rPr>
              <a:t>100%</a:t>
            </a:r>
            <a:r>
              <a:rPr lang="zh-CN" altLang="en-US" dirty="0" smtClean="0">
                <a:solidFill>
                  <a:srgbClr val="FF0000"/>
                </a:solidFill>
              </a:rPr>
              <a:t>，总体</a:t>
            </a:r>
            <a:r>
              <a:rPr lang="en-US" altLang="zh-CN" dirty="0" smtClean="0">
                <a:solidFill>
                  <a:srgbClr val="FF0000"/>
                </a:solidFill>
              </a:rPr>
              <a:t>60%</a:t>
            </a:r>
            <a:endParaRPr lang="zh-CN" altLang="en-US" dirty="0">
              <a:solidFill>
                <a:srgbClr val="FF0000"/>
              </a:solidFill>
            </a:endParaRPr>
          </a:p>
        </p:txBody>
      </p:sp>
    </p:spTree>
    <p:extLst>
      <p:ext uri="{BB962C8B-B14F-4D97-AF65-F5344CB8AC3E}">
        <p14:creationId xmlns:p14="http://schemas.microsoft.com/office/powerpoint/2010/main" val="84265924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50" name="日期占位符 5"/>
          <p:cNvSpPr txBox="1">
            <a:spLocks/>
          </p:cNvSpPr>
          <p:nvPr/>
        </p:nvSpPr>
        <p:spPr bwMode="auto">
          <a:xfrm>
            <a:off x="71446" y="71418"/>
            <a:ext cx="5786438" cy="476250"/>
          </a:xfrm>
          <a:prstGeom prst="rect">
            <a:avLst/>
          </a:prstGeom>
          <a:noFill/>
          <a:ln w="9525">
            <a:noFill/>
            <a:miter lim="800000"/>
            <a:headEnd/>
            <a:tailEnd/>
          </a:ln>
        </p:spPr>
        <p:txBody>
          <a:bodyPr anchor="ctr"/>
          <a:lstStyle/>
          <a:p>
            <a:r>
              <a:rPr lang="en-US" altLang="zh-CN" sz="3200" b="1" dirty="0" smtClean="0">
                <a:solidFill>
                  <a:srgbClr val="88AB2D"/>
                </a:solidFill>
                <a:latin typeface="黑体" pitchFamily="49" charset="-122"/>
                <a:ea typeface="黑体" pitchFamily="49" charset="-122"/>
              </a:rPr>
              <a:t>L1</a:t>
            </a:r>
            <a:r>
              <a:rPr lang="zh-CN" altLang="en-US" sz="3200" b="1" dirty="0" smtClean="0">
                <a:solidFill>
                  <a:srgbClr val="88AB2D"/>
                </a:solidFill>
                <a:latin typeface="黑体" pitchFamily="49" charset="-122"/>
                <a:ea typeface="黑体" pitchFamily="49" charset="-122"/>
              </a:rPr>
              <a:t>业务：平台工具</a:t>
            </a:r>
            <a:endParaRPr lang="zh-CN" altLang="en-US" sz="3200" b="1" dirty="0">
              <a:solidFill>
                <a:srgbClr val="88AB2D"/>
              </a:solidFill>
              <a:latin typeface="黑体" pitchFamily="49" charset="-122"/>
              <a:ea typeface="黑体" pitchFamily="49" charset="-122"/>
            </a:endParaRPr>
          </a:p>
        </p:txBody>
      </p:sp>
      <p:sp>
        <p:nvSpPr>
          <p:cNvPr id="20" name="Text Box 20"/>
          <p:cNvSpPr txBox="1">
            <a:spLocks noChangeArrowheads="1"/>
          </p:cNvSpPr>
          <p:nvPr/>
        </p:nvSpPr>
        <p:spPr bwMode="auto">
          <a:xfrm>
            <a:off x="11847514" y="2823101"/>
            <a:ext cx="742950" cy="246221"/>
          </a:xfrm>
          <a:prstGeom prst="rect">
            <a:avLst/>
          </a:prstGeom>
          <a:noFill/>
          <a:ln w="9525">
            <a:noFill/>
            <a:miter lim="800000"/>
            <a:headEnd/>
            <a:tailEnd/>
          </a:ln>
        </p:spPr>
        <p:txBody>
          <a:bodyPr lIns="0" tIns="0" rIns="0" bIns="0" anchor="ctr">
            <a:spAutoFit/>
          </a:bodyPr>
          <a:lstStyle/>
          <a:p>
            <a:pPr>
              <a:buFont typeface="Arial" pitchFamily="34" charset="0"/>
              <a:buNone/>
            </a:pPr>
            <a:r>
              <a:rPr lang="zh-CN" altLang="en-US" sz="1600">
                <a:solidFill>
                  <a:srgbClr val="FFFFFF"/>
                </a:solidFill>
                <a:latin typeface="微软雅黑" pitchFamily="34" charset="-122"/>
                <a:ea typeface="微软雅黑" pitchFamily="34" charset="-122"/>
              </a:rPr>
              <a:t>12月</a:t>
            </a:r>
          </a:p>
        </p:txBody>
      </p:sp>
      <p:sp>
        <p:nvSpPr>
          <p:cNvPr id="22" name="Text Box 16"/>
          <p:cNvSpPr txBox="1">
            <a:spLocks noChangeArrowheads="1"/>
          </p:cNvSpPr>
          <p:nvPr/>
        </p:nvSpPr>
        <p:spPr bwMode="auto">
          <a:xfrm>
            <a:off x="12063471" y="2946132"/>
            <a:ext cx="866775" cy="246221"/>
          </a:xfrm>
          <a:prstGeom prst="rect">
            <a:avLst/>
          </a:prstGeom>
          <a:noFill/>
          <a:ln w="9525">
            <a:noFill/>
            <a:miter lim="800000"/>
            <a:headEnd/>
            <a:tailEnd/>
          </a:ln>
        </p:spPr>
        <p:txBody>
          <a:bodyPr lIns="0" tIns="0" rIns="0" bIns="0" anchor="ctr">
            <a:spAutoFit/>
          </a:bodyPr>
          <a:lstStyle/>
          <a:p>
            <a:pPr>
              <a:buFont typeface="Arial" pitchFamily="34" charset="0"/>
              <a:buNone/>
            </a:pPr>
            <a:r>
              <a:rPr lang="en-US" altLang="zh-CN" sz="1600" dirty="0">
                <a:solidFill>
                  <a:srgbClr val="FFFFFF"/>
                </a:solidFill>
                <a:latin typeface="微软雅黑" pitchFamily="34" charset="-122"/>
                <a:ea typeface="微软雅黑" pitchFamily="34" charset="-122"/>
              </a:rPr>
              <a:t>9</a:t>
            </a:r>
            <a:r>
              <a:rPr lang="zh-CN" altLang="en-US" sz="1600" dirty="0">
                <a:solidFill>
                  <a:srgbClr val="FFFFFF"/>
                </a:solidFill>
                <a:latin typeface="微软雅黑" pitchFamily="34" charset="-122"/>
                <a:ea typeface="微软雅黑" pitchFamily="34" charset="-122"/>
              </a:rPr>
              <a:t>月至今</a:t>
            </a:r>
          </a:p>
        </p:txBody>
      </p:sp>
      <p:grpSp>
        <p:nvGrpSpPr>
          <p:cNvPr id="13" name="组合 139"/>
          <p:cNvGrpSpPr>
            <a:grpSpLocks/>
          </p:cNvGrpSpPr>
          <p:nvPr/>
        </p:nvGrpSpPr>
        <p:grpSpPr bwMode="auto">
          <a:xfrm>
            <a:off x="6454468" y="3333420"/>
            <a:ext cx="2582028" cy="2088000"/>
            <a:chOff x="2750882" y="3979261"/>
            <a:chExt cx="1773864" cy="1829743"/>
          </a:xfrm>
        </p:grpSpPr>
        <p:sp>
          <p:nvSpPr>
            <p:cNvPr id="14" name="矩形 34"/>
            <p:cNvSpPr/>
            <p:nvPr/>
          </p:nvSpPr>
          <p:spPr bwMode="auto">
            <a:xfrm>
              <a:off x="2750882" y="3979261"/>
              <a:ext cx="1773864" cy="1829743"/>
            </a:xfrm>
            <a:prstGeom prst="rect">
              <a:avLst/>
            </a:prstGeom>
            <a:ln>
              <a:prstDash val="sysDot"/>
              <a:headEnd/>
              <a:tailEnd/>
            </a:ln>
          </p:spPr>
          <p:style>
            <a:lnRef idx="1">
              <a:schemeClr val="accent3"/>
            </a:lnRef>
            <a:fillRef idx="2">
              <a:schemeClr val="accent3"/>
            </a:fillRef>
            <a:effectRef idx="1">
              <a:schemeClr val="accent3"/>
            </a:effectRef>
            <a:fontRef idx="minor">
              <a:schemeClr val="dk1"/>
            </a:fontRef>
          </p:style>
          <p:txBody>
            <a:bodyPr anchor="ctr"/>
            <a:lstStyle/>
            <a:p>
              <a:pPr algn="ctr" fontAlgn="auto">
                <a:spcBef>
                  <a:spcPts val="0"/>
                </a:spcBef>
                <a:spcAft>
                  <a:spcPts val="0"/>
                </a:spcAft>
                <a:defRPr/>
              </a:pPr>
              <a:endParaRPr lang="zh-CN" altLang="en-US" sz="1600" b="1" kern="0" dirty="0">
                <a:solidFill>
                  <a:schemeClr val="bg1"/>
                </a:solidFill>
                <a:latin typeface="宋体"/>
              </a:endParaRPr>
            </a:p>
          </p:txBody>
        </p:sp>
        <p:sp>
          <p:nvSpPr>
            <p:cNvPr id="15" name="TextBox 91"/>
            <p:cNvSpPr txBox="1">
              <a:spLocks noChangeArrowheads="1"/>
            </p:cNvSpPr>
            <p:nvPr/>
          </p:nvSpPr>
          <p:spPr bwMode="auto">
            <a:xfrm>
              <a:off x="3249391" y="4014939"/>
              <a:ext cx="968673" cy="3046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1600" b="1" dirty="0" smtClean="0">
                  <a:solidFill>
                    <a:srgbClr val="88AB2E"/>
                  </a:solidFill>
                  <a:latin typeface="微软雅黑" panose="020B0503020204020204" pitchFamily="34" charset="-122"/>
                  <a:ea typeface="微软雅黑" panose="020B0503020204020204" pitchFamily="34" charset="-122"/>
                </a:rPr>
                <a:t>目标达成</a:t>
              </a:r>
              <a:endParaRPr lang="zh-CN" altLang="en-US" sz="1600" b="1" dirty="0">
                <a:solidFill>
                  <a:srgbClr val="88AB2E"/>
                </a:solidFill>
                <a:latin typeface="微软雅黑" panose="020B0503020204020204" pitchFamily="34" charset="-122"/>
                <a:ea typeface="微软雅黑" panose="020B0503020204020204" pitchFamily="34" charset="-122"/>
              </a:endParaRPr>
            </a:p>
          </p:txBody>
        </p:sp>
      </p:grpSp>
      <p:sp>
        <p:nvSpPr>
          <p:cNvPr id="17" name="TextBox 94"/>
          <p:cNvSpPr txBox="1">
            <a:spLocks noChangeArrowheads="1"/>
          </p:cNvSpPr>
          <p:nvPr/>
        </p:nvSpPr>
        <p:spPr bwMode="auto">
          <a:xfrm>
            <a:off x="6444208" y="3776181"/>
            <a:ext cx="2655523" cy="1169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25000"/>
              </a:lnSpc>
              <a:buFont typeface="Wingdings" panose="05000000000000000000" pitchFamily="2" charset="2"/>
              <a:buChar char="ü"/>
            </a:pPr>
            <a:r>
              <a:rPr lang="zh-CN" altLang="en-US" sz="1400" dirty="0" smtClean="0">
                <a:ea typeface="微软雅黑" panose="020B0503020204020204" pitchFamily="34" charset="-122"/>
                <a:cs typeface="Arial" panose="020B0604020202020204" pitchFamily="34" charset="0"/>
              </a:rPr>
              <a:t>脱离仿真器进行开发调试</a:t>
            </a:r>
            <a:endParaRPr lang="en-US" altLang="zh-CN" sz="1400" dirty="0" smtClean="0">
              <a:ea typeface="微软雅黑" panose="020B0503020204020204" pitchFamily="34" charset="-122"/>
              <a:cs typeface="Arial" panose="020B0604020202020204" pitchFamily="34" charset="0"/>
            </a:endParaRPr>
          </a:p>
          <a:p>
            <a:pPr>
              <a:lnSpc>
                <a:spcPct val="125000"/>
              </a:lnSpc>
              <a:buFont typeface="Wingdings" panose="05000000000000000000" pitchFamily="2" charset="2"/>
              <a:buChar char="ü"/>
            </a:pPr>
            <a:r>
              <a:rPr lang="zh-CN" altLang="en-US" sz="1400" dirty="0" smtClean="0">
                <a:ea typeface="微软雅黑" panose="020B0503020204020204" pitchFamily="34" charset="-122"/>
                <a:cs typeface="Arial" panose="020B0604020202020204" pitchFamily="34" charset="0"/>
              </a:rPr>
              <a:t>近端维测，满足实验室调试</a:t>
            </a:r>
            <a:endParaRPr lang="en-US" altLang="zh-CN" sz="1400" dirty="0" smtClean="0">
              <a:ea typeface="微软雅黑" panose="020B0503020204020204" pitchFamily="34" charset="-122"/>
              <a:cs typeface="Arial" panose="020B0604020202020204" pitchFamily="34" charset="0"/>
            </a:endParaRPr>
          </a:p>
          <a:p>
            <a:pPr>
              <a:lnSpc>
                <a:spcPct val="125000"/>
              </a:lnSpc>
              <a:buFont typeface="Wingdings" panose="05000000000000000000" pitchFamily="2" charset="2"/>
              <a:buChar char="ü"/>
            </a:pPr>
            <a:r>
              <a:rPr lang="zh-CN" altLang="en-US" sz="1400" dirty="0" smtClean="0">
                <a:ea typeface="微软雅黑" panose="020B0503020204020204" pitchFamily="34" charset="-122"/>
                <a:cs typeface="Arial" panose="020B0604020202020204" pitchFamily="34" charset="0"/>
              </a:rPr>
              <a:t>远端维测，满足外场问题定位</a:t>
            </a:r>
            <a:endParaRPr lang="en-US" altLang="zh-CN" sz="1400" dirty="0" smtClean="0">
              <a:ea typeface="微软雅黑" panose="020B0503020204020204" pitchFamily="34" charset="-122"/>
              <a:cs typeface="Arial" panose="020B0604020202020204" pitchFamily="34" charset="0"/>
            </a:endParaRPr>
          </a:p>
          <a:p>
            <a:pPr>
              <a:lnSpc>
                <a:spcPct val="125000"/>
              </a:lnSpc>
              <a:buFont typeface="Wingdings" panose="05000000000000000000" pitchFamily="2" charset="2"/>
              <a:buChar char="ü"/>
            </a:pPr>
            <a:r>
              <a:rPr lang="zh-CN" altLang="en-US" sz="1400" dirty="0" smtClean="0">
                <a:ea typeface="微软雅黑" panose="020B0503020204020204" pitchFamily="34" charset="-122"/>
                <a:cs typeface="Arial" panose="020B0604020202020204" pitchFamily="34" charset="0"/>
              </a:rPr>
              <a:t>算法相关工具，按计划进行</a:t>
            </a:r>
            <a:endParaRPr lang="en-US" altLang="zh-CN" sz="1400" dirty="0">
              <a:ea typeface="微软雅黑" panose="020B0503020204020204" pitchFamily="34" charset="-122"/>
              <a:cs typeface="Arial" panose="020B0604020202020204" pitchFamily="34" charset="0"/>
            </a:endParaRPr>
          </a:p>
        </p:txBody>
      </p:sp>
      <p:graphicFrame>
        <p:nvGraphicFramePr>
          <p:cNvPr id="28" name="图表 27"/>
          <p:cNvGraphicFramePr>
            <a:graphicFrameLocks/>
          </p:cNvGraphicFramePr>
          <p:nvPr>
            <p:extLst>
              <p:ext uri="{D42A27DB-BD31-4B8C-83A1-F6EECF244321}">
                <p14:modId xmlns:p14="http://schemas.microsoft.com/office/powerpoint/2010/main" val="4278185627"/>
              </p:ext>
            </p:extLst>
          </p:nvPr>
        </p:nvGraphicFramePr>
        <p:xfrm>
          <a:off x="3030028" y="3331289"/>
          <a:ext cx="3298676" cy="20880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9" name="对象 8"/>
          <p:cNvGraphicFramePr>
            <a:graphicFrameLocks noChangeAspect="1"/>
          </p:cNvGraphicFramePr>
          <p:nvPr>
            <p:extLst/>
          </p:nvPr>
        </p:nvGraphicFramePr>
        <p:xfrm>
          <a:off x="762000" y="1152244"/>
          <a:ext cx="7521571" cy="2305883"/>
        </p:xfrm>
        <a:graphic>
          <a:graphicData uri="http://schemas.openxmlformats.org/presentationml/2006/ole">
            <mc:AlternateContent xmlns:mc="http://schemas.openxmlformats.org/markup-compatibility/2006">
              <mc:Choice xmlns:v="urn:schemas-microsoft-com:vml" Requires="v">
                <p:oleObj spid="_x0000_s120936" name="Visio" r:id="rId5" imgW="9388974" imgH="2873538" progId="Visio.Drawing.15">
                  <p:embed/>
                </p:oleObj>
              </mc:Choice>
              <mc:Fallback>
                <p:oleObj name="Visio" r:id="rId5" imgW="9388974" imgH="2873538" progId="Visio.Drawing.15">
                  <p:embed/>
                  <p:pic>
                    <p:nvPicPr>
                      <p:cNvPr id="0" name=""/>
                      <p:cNvPicPr/>
                      <p:nvPr/>
                    </p:nvPicPr>
                    <p:blipFill>
                      <a:blip r:embed="rId6"/>
                      <a:stretch>
                        <a:fillRect/>
                      </a:stretch>
                    </p:blipFill>
                    <p:spPr>
                      <a:xfrm>
                        <a:off x="762000" y="1152244"/>
                        <a:ext cx="7521571" cy="2305883"/>
                      </a:xfrm>
                      <a:prstGeom prst="rect">
                        <a:avLst/>
                      </a:prstGeom>
                    </p:spPr>
                  </p:pic>
                </p:oleObj>
              </mc:Fallback>
            </mc:AlternateContent>
          </a:graphicData>
        </a:graphic>
      </p:graphicFrame>
      <p:graphicFrame>
        <p:nvGraphicFramePr>
          <p:cNvPr id="31" name="图表 30"/>
          <p:cNvGraphicFramePr>
            <a:graphicFrameLocks/>
          </p:cNvGraphicFramePr>
          <p:nvPr>
            <p:extLst>
              <p:ext uri="{D42A27DB-BD31-4B8C-83A1-F6EECF244321}">
                <p14:modId xmlns:p14="http://schemas.microsoft.com/office/powerpoint/2010/main" val="1012005292"/>
              </p:ext>
            </p:extLst>
          </p:nvPr>
        </p:nvGraphicFramePr>
        <p:xfrm>
          <a:off x="147030" y="3337971"/>
          <a:ext cx="2772000" cy="2088000"/>
        </p:xfrm>
        <a:graphic>
          <a:graphicData uri="http://schemas.openxmlformats.org/drawingml/2006/chart">
            <c:chart xmlns:c="http://schemas.openxmlformats.org/drawingml/2006/chart" xmlns:r="http://schemas.openxmlformats.org/officeDocument/2006/relationships" r:id="rId7"/>
          </a:graphicData>
        </a:graphic>
      </p:graphicFrame>
      <p:sp>
        <p:nvSpPr>
          <p:cNvPr id="18" name="矩形 17"/>
          <p:cNvSpPr/>
          <p:nvPr/>
        </p:nvSpPr>
        <p:spPr bwMode="auto">
          <a:xfrm>
            <a:off x="0" y="801689"/>
            <a:ext cx="9144000" cy="412738"/>
          </a:xfrm>
          <a:prstGeom prst="rect">
            <a:avLst/>
          </a:prstGeom>
          <a:solidFill>
            <a:srgbClr val="91AE02">
              <a:alpha val="91765"/>
            </a:srgbClr>
          </a:solidFill>
          <a:ln cap="sq"/>
          <a:effectLst>
            <a:outerShdw blurRad="50800" dist="38100" dir="5400000" algn="t" rotWithShape="0">
              <a:prstClr val="black">
                <a:alpha val="40000"/>
              </a:prstClr>
            </a:outerShdw>
          </a:effectLst>
          <a:scene3d>
            <a:camera prst="orthographicFront"/>
            <a:lightRig rig="flat" dir="t"/>
          </a:scene3d>
          <a:sp3d/>
        </p:spPr>
        <p:style>
          <a:lnRef idx="1">
            <a:schemeClr val="accent3"/>
          </a:lnRef>
          <a:fillRef idx="3">
            <a:schemeClr val="accent3"/>
          </a:fillRef>
          <a:effectRef idx="2">
            <a:schemeClr val="accent3"/>
          </a:effectRef>
          <a:fontRef idx="minor">
            <a:schemeClr val="lt1"/>
          </a:fontRef>
        </p:style>
        <p:txBody>
          <a:bodyPr anchor="ctr"/>
          <a:lstStyle/>
          <a:p>
            <a:pPr algn="ctr">
              <a:defRPr/>
            </a:pPr>
            <a:endParaRPr lang="zh-CN" altLang="en-US"/>
          </a:p>
        </p:txBody>
      </p:sp>
      <p:sp>
        <p:nvSpPr>
          <p:cNvPr id="19" name="TextBox 14"/>
          <p:cNvSpPr txBox="1">
            <a:spLocks noChangeArrowheads="1"/>
          </p:cNvSpPr>
          <p:nvPr/>
        </p:nvSpPr>
        <p:spPr bwMode="auto">
          <a:xfrm>
            <a:off x="-32" y="809862"/>
            <a:ext cx="2267776" cy="400110"/>
          </a:xfrm>
          <a:prstGeom prst="rect">
            <a:avLst/>
          </a:prstGeom>
          <a:noFill/>
          <a:ln w="9525">
            <a:noFill/>
            <a:miter lim="800000"/>
            <a:headEnd/>
            <a:tailEnd/>
          </a:ln>
        </p:spPr>
        <p:txBody>
          <a:bodyPr wrap="square">
            <a:spAutoFit/>
          </a:bodyPr>
          <a:lstStyle/>
          <a:p>
            <a:pPr>
              <a:buFont typeface="Wingdings" pitchFamily="2" charset="2"/>
              <a:buChar char="n"/>
            </a:pPr>
            <a:r>
              <a:rPr lang="en-US" altLang="zh-CN" sz="2000" b="1" dirty="0" smtClean="0">
                <a:solidFill>
                  <a:schemeClr val="bg1"/>
                </a:solidFill>
                <a:latin typeface="微软雅黑" pitchFamily="34" charset="-122"/>
                <a:ea typeface="微软雅黑" pitchFamily="34" charset="-122"/>
              </a:rPr>
              <a:t> </a:t>
            </a:r>
            <a:r>
              <a:rPr lang="zh-CN" altLang="en-US" sz="2000" b="1" dirty="0" smtClean="0">
                <a:solidFill>
                  <a:schemeClr val="bg1"/>
                </a:solidFill>
                <a:latin typeface="微软雅黑" pitchFamily="34" charset="-122"/>
                <a:ea typeface="微软雅黑" pitchFamily="34" charset="-122"/>
              </a:rPr>
              <a:t>维测工具</a:t>
            </a:r>
            <a:endParaRPr lang="en-US" altLang="zh-CN" sz="2000" b="1" dirty="0">
              <a:solidFill>
                <a:schemeClr val="bg1"/>
              </a:solidFill>
              <a:latin typeface="微软雅黑" pitchFamily="34" charset="-122"/>
              <a:ea typeface="微软雅黑" pitchFamily="34" charset="-122"/>
            </a:endParaRPr>
          </a:p>
        </p:txBody>
      </p:sp>
      <p:sp>
        <p:nvSpPr>
          <p:cNvPr id="21" name="TextBox 42"/>
          <p:cNvSpPr txBox="1">
            <a:spLocks noChangeArrowheads="1"/>
          </p:cNvSpPr>
          <p:nvPr/>
        </p:nvSpPr>
        <p:spPr bwMode="auto">
          <a:xfrm>
            <a:off x="6535586" y="5017740"/>
            <a:ext cx="241483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dirty="0" smtClean="0">
                <a:solidFill>
                  <a:srgbClr val="FF0000"/>
                </a:solidFill>
              </a:rPr>
              <a:t>年度</a:t>
            </a:r>
            <a:r>
              <a:rPr lang="en-US" altLang="zh-CN" dirty="0" smtClean="0">
                <a:solidFill>
                  <a:srgbClr val="FF0000"/>
                </a:solidFill>
              </a:rPr>
              <a:t>100%</a:t>
            </a:r>
            <a:r>
              <a:rPr lang="zh-CN" altLang="en-US" dirty="0" smtClean="0">
                <a:solidFill>
                  <a:srgbClr val="FF0000"/>
                </a:solidFill>
              </a:rPr>
              <a:t>，总体</a:t>
            </a:r>
            <a:r>
              <a:rPr lang="en-US" altLang="zh-CN" dirty="0" smtClean="0">
                <a:solidFill>
                  <a:srgbClr val="FF0000"/>
                </a:solidFill>
              </a:rPr>
              <a:t>75%</a:t>
            </a:r>
            <a:endParaRPr lang="zh-CN" altLang="en-US" dirty="0">
              <a:solidFill>
                <a:srgbClr val="FF0000"/>
              </a:solidFill>
            </a:endParaRPr>
          </a:p>
        </p:txBody>
      </p:sp>
    </p:spTree>
    <p:extLst>
      <p:ext uri="{BB962C8B-B14F-4D97-AF65-F5344CB8AC3E}">
        <p14:creationId xmlns:p14="http://schemas.microsoft.com/office/powerpoint/2010/main" val="204499302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50" name="日期占位符 5"/>
          <p:cNvSpPr txBox="1">
            <a:spLocks/>
          </p:cNvSpPr>
          <p:nvPr/>
        </p:nvSpPr>
        <p:spPr bwMode="auto">
          <a:xfrm>
            <a:off x="71446" y="71418"/>
            <a:ext cx="7236858" cy="476250"/>
          </a:xfrm>
          <a:prstGeom prst="rect">
            <a:avLst/>
          </a:prstGeom>
          <a:noFill/>
          <a:ln w="9525">
            <a:noFill/>
            <a:miter lim="800000"/>
            <a:headEnd/>
            <a:tailEnd/>
          </a:ln>
        </p:spPr>
        <p:txBody>
          <a:bodyPr anchor="ctr"/>
          <a:lstStyle/>
          <a:p>
            <a:r>
              <a:rPr lang="en-US" altLang="zh-CN" sz="3200" b="1" dirty="0" smtClean="0">
                <a:solidFill>
                  <a:srgbClr val="88AB2D"/>
                </a:solidFill>
                <a:latin typeface="黑体" pitchFamily="49" charset="-122"/>
                <a:ea typeface="黑体" pitchFamily="49" charset="-122"/>
              </a:rPr>
              <a:t>2016</a:t>
            </a:r>
            <a:r>
              <a:rPr lang="zh-CN" altLang="en-US" sz="3200" b="1" dirty="0" smtClean="0">
                <a:solidFill>
                  <a:srgbClr val="88AB2D"/>
                </a:solidFill>
                <a:latin typeface="黑体" pitchFamily="49" charset="-122"/>
                <a:ea typeface="黑体" pitchFamily="49" charset="-122"/>
              </a:rPr>
              <a:t>年</a:t>
            </a:r>
            <a:r>
              <a:rPr lang="en-US" altLang="zh-CN" sz="3200" b="1" dirty="0" smtClean="0">
                <a:solidFill>
                  <a:srgbClr val="88AB2D"/>
                </a:solidFill>
                <a:latin typeface="黑体" pitchFamily="49" charset="-122"/>
                <a:ea typeface="黑体" pitchFamily="49" charset="-122"/>
              </a:rPr>
              <a:t>L1</a:t>
            </a:r>
            <a:r>
              <a:rPr lang="zh-CN" altLang="en-US" sz="3200" b="1" dirty="0" smtClean="0">
                <a:solidFill>
                  <a:srgbClr val="88AB2D"/>
                </a:solidFill>
                <a:latin typeface="黑体" pitchFamily="49" charset="-122"/>
                <a:ea typeface="黑体" pitchFamily="49" charset="-122"/>
              </a:rPr>
              <a:t>技术创新</a:t>
            </a:r>
            <a:endParaRPr lang="zh-CN" altLang="en-US" sz="3200" b="1" dirty="0">
              <a:solidFill>
                <a:srgbClr val="88AB2D"/>
              </a:solidFill>
              <a:latin typeface="黑体" pitchFamily="49" charset="-122"/>
              <a:ea typeface="黑体" pitchFamily="49" charset="-122"/>
            </a:endParaRPr>
          </a:p>
        </p:txBody>
      </p:sp>
      <p:sp>
        <p:nvSpPr>
          <p:cNvPr id="20" name="Text Box 20"/>
          <p:cNvSpPr txBox="1">
            <a:spLocks noChangeArrowheads="1"/>
          </p:cNvSpPr>
          <p:nvPr/>
        </p:nvSpPr>
        <p:spPr bwMode="auto">
          <a:xfrm>
            <a:off x="11847514" y="2823101"/>
            <a:ext cx="742950" cy="246221"/>
          </a:xfrm>
          <a:prstGeom prst="rect">
            <a:avLst/>
          </a:prstGeom>
          <a:noFill/>
          <a:ln w="9525">
            <a:noFill/>
            <a:miter lim="800000"/>
            <a:headEnd/>
            <a:tailEnd/>
          </a:ln>
        </p:spPr>
        <p:txBody>
          <a:bodyPr lIns="0" tIns="0" rIns="0" bIns="0" anchor="ctr">
            <a:spAutoFit/>
          </a:bodyPr>
          <a:lstStyle/>
          <a:p>
            <a:pPr>
              <a:buFont typeface="Arial" pitchFamily="34" charset="0"/>
              <a:buNone/>
            </a:pPr>
            <a:r>
              <a:rPr lang="zh-CN" altLang="en-US" sz="1600">
                <a:solidFill>
                  <a:srgbClr val="FFFFFF"/>
                </a:solidFill>
                <a:latin typeface="微软雅黑" pitchFamily="34" charset="-122"/>
                <a:ea typeface="微软雅黑" pitchFamily="34" charset="-122"/>
              </a:rPr>
              <a:t>12月</a:t>
            </a:r>
          </a:p>
        </p:txBody>
      </p:sp>
      <p:sp>
        <p:nvSpPr>
          <p:cNvPr id="22" name="Text Box 16"/>
          <p:cNvSpPr txBox="1">
            <a:spLocks noChangeArrowheads="1"/>
          </p:cNvSpPr>
          <p:nvPr/>
        </p:nvSpPr>
        <p:spPr bwMode="auto">
          <a:xfrm>
            <a:off x="12063471" y="2946132"/>
            <a:ext cx="866775" cy="246221"/>
          </a:xfrm>
          <a:prstGeom prst="rect">
            <a:avLst/>
          </a:prstGeom>
          <a:noFill/>
          <a:ln w="9525">
            <a:noFill/>
            <a:miter lim="800000"/>
            <a:headEnd/>
            <a:tailEnd/>
          </a:ln>
        </p:spPr>
        <p:txBody>
          <a:bodyPr lIns="0" tIns="0" rIns="0" bIns="0" anchor="ctr">
            <a:spAutoFit/>
          </a:bodyPr>
          <a:lstStyle/>
          <a:p>
            <a:pPr>
              <a:buFont typeface="Arial" pitchFamily="34" charset="0"/>
              <a:buNone/>
            </a:pPr>
            <a:r>
              <a:rPr lang="en-US" altLang="zh-CN" sz="1600" dirty="0">
                <a:solidFill>
                  <a:srgbClr val="FFFFFF"/>
                </a:solidFill>
                <a:latin typeface="微软雅黑" pitchFamily="34" charset="-122"/>
                <a:ea typeface="微软雅黑" pitchFamily="34" charset="-122"/>
              </a:rPr>
              <a:t>9</a:t>
            </a:r>
            <a:r>
              <a:rPr lang="zh-CN" altLang="en-US" sz="1600" dirty="0">
                <a:solidFill>
                  <a:srgbClr val="FFFFFF"/>
                </a:solidFill>
                <a:latin typeface="微软雅黑" pitchFamily="34" charset="-122"/>
                <a:ea typeface="微软雅黑" pitchFamily="34" charset="-122"/>
              </a:rPr>
              <a:t>月至今</a:t>
            </a:r>
          </a:p>
        </p:txBody>
      </p:sp>
      <p:cxnSp>
        <p:nvCxnSpPr>
          <p:cNvPr id="6" name="Straight Connector 112"/>
          <p:cNvCxnSpPr/>
          <p:nvPr/>
        </p:nvCxnSpPr>
        <p:spPr>
          <a:xfrm flipH="1" flipV="1">
            <a:off x="3911528" y="769268"/>
            <a:ext cx="570" cy="4643470"/>
          </a:xfrm>
          <a:prstGeom prst="line">
            <a:avLst/>
          </a:prstGeom>
          <a:ln w="28575">
            <a:solidFill>
              <a:schemeClr val="bg1">
                <a:lumMod val="75000"/>
              </a:schemeClr>
            </a:solidFill>
            <a:prstDash val="sysDot"/>
            <a:headEnd type="diamond"/>
            <a:tailEnd type="diamond"/>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247881" y="963632"/>
            <a:ext cx="3384000" cy="1620000"/>
          </a:xfrm>
          <a:prstGeom prst="rect">
            <a:avLst/>
          </a:prstGeom>
          <a:ln>
            <a:solidFill>
              <a:srgbClr val="A9CB01"/>
            </a:solidFill>
          </a:ln>
        </p:spPr>
        <p:txBody>
          <a:bodyPr wrap="square" lIns="108000" tIns="108000" rIns="108000" bIns="108000">
            <a:spAutoFit/>
          </a:bodyPr>
          <a:lstStyle/>
          <a:p>
            <a:r>
              <a:rPr lang="zh-CN" altLang="en-US" dirty="0" smtClean="0">
                <a:latin typeface="微软雅黑" panose="020B0503020204020204" pitchFamily="34" charset="-122"/>
                <a:ea typeface="微软雅黑" panose="020B0503020204020204" pitchFamily="34" charset="-122"/>
              </a:rPr>
              <a:t>部门完成专利</a:t>
            </a:r>
            <a:r>
              <a:rPr lang="en-US" altLang="zh-CN" dirty="0" smtClean="0">
                <a:latin typeface="微软雅黑" panose="020B0503020204020204" pitchFamily="34" charset="-122"/>
                <a:ea typeface="微软雅黑" panose="020B0503020204020204" pitchFamily="34" charset="-122"/>
              </a:rPr>
              <a:t>9</a:t>
            </a:r>
            <a:r>
              <a:rPr lang="zh-CN" altLang="en-US" dirty="0" smtClean="0">
                <a:latin typeface="微软雅黑" panose="020B0503020204020204" pitchFamily="34" charset="-122"/>
                <a:ea typeface="微软雅黑" panose="020B0503020204020204" pitchFamily="34" charset="-122"/>
              </a:rPr>
              <a:t>篇：</a:t>
            </a:r>
            <a:endParaRPr lang="en-US" altLang="zh-CN" dirty="0" smtClean="0">
              <a:latin typeface="微软雅黑" panose="020B0503020204020204" pitchFamily="34" charset="-122"/>
              <a:ea typeface="微软雅黑" panose="020B0503020204020204" pitchFamily="34" charset="-122"/>
            </a:endParaRPr>
          </a:p>
          <a:p>
            <a:pPr>
              <a:buFont typeface="Wingdings" pitchFamily="2" charset="2"/>
              <a:buChar char="ü"/>
            </a:pPr>
            <a:r>
              <a:rPr lang="zh-CN" altLang="en-US" dirty="0" smtClean="0">
                <a:latin typeface="微软雅黑" panose="020B0503020204020204" pitchFamily="34" charset="-122"/>
                <a:ea typeface="微软雅黑" panose="020B0503020204020204" pitchFamily="34" charset="-122"/>
              </a:rPr>
              <a:t>二级专利</a:t>
            </a:r>
            <a:r>
              <a:rPr lang="en-US" altLang="zh-CN" dirty="0" smtClean="0">
                <a:latin typeface="微软雅黑" panose="020B0503020204020204" pitchFamily="34" charset="-122"/>
                <a:ea typeface="微软雅黑" panose="020B0503020204020204" pitchFamily="34" charset="-122"/>
              </a:rPr>
              <a:t>3</a:t>
            </a:r>
            <a:r>
              <a:rPr lang="zh-CN" altLang="en-US" dirty="0" smtClean="0">
                <a:latin typeface="微软雅黑" panose="020B0503020204020204" pitchFamily="34" charset="-122"/>
                <a:ea typeface="微软雅黑" panose="020B0503020204020204" pitchFamily="34" charset="-122"/>
              </a:rPr>
              <a:t>篇；</a:t>
            </a:r>
            <a:endParaRPr lang="en-US" altLang="zh-CN" dirty="0" smtClean="0">
              <a:latin typeface="微软雅黑" panose="020B0503020204020204" pitchFamily="34" charset="-122"/>
              <a:ea typeface="微软雅黑" panose="020B0503020204020204" pitchFamily="34" charset="-122"/>
            </a:endParaRPr>
          </a:p>
          <a:p>
            <a:pPr>
              <a:buFont typeface="Wingdings" pitchFamily="2" charset="2"/>
              <a:buChar char="ü"/>
            </a:pPr>
            <a:r>
              <a:rPr lang="zh-CN" altLang="en-US" dirty="0" smtClean="0">
                <a:latin typeface="微软雅黑" panose="020B0503020204020204" pitchFamily="34" charset="-122"/>
                <a:ea typeface="微软雅黑" panose="020B0503020204020204" pitchFamily="34" charset="-122"/>
              </a:rPr>
              <a:t>跨部门合作二级专利</a:t>
            </a:r>
            <a:r>
              <a:rPr lang="en-US" altLang="zh-CN" dirty="0" smtClean="0">
                <a:latin typeface="微软雅黑" panose="020B0503020204020204" pitchFamily="34" charset="-122"/>
                <a:ea typeface="微软雅黑" panose="020B0503020204020204" pitchFamily="34" charset="-122"/>
              </a:rPr>
              <a:t>1</a:t>
            </a:r>
            <a:r>
              <a:rPr lang="zh-CN" altLang="en-US" dirty="0" smtClean="0">
                <a:latin typeface="微软雅黑" panose="020B0503020204020204" pitchFamily="34" charset="-122"/>
                <a:ea typeface="微软雅黑" panose="020B0503020204020204" pitchFamily="34" charset="-122"/>
              </a:rPr>
              <a:t>篇；</a:t>
            </a:r>
            <a:endParaRPr lang="en-US" altLang="zh-CN" dirty="0" smtClean="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ü"/>
            </a:pPr>
            <a:r>
              <a:rPr lang="zh-CN" altLang="en-US" dirty="0" smtClean="0">
                <a:latin typeface="微软雅黑" panose="020B0503020204020204" pitchFamily="34" charset="-122"/>
                <a:ea typeface="微软雅黑" panose="020B0503020204020204" pitchFamily="34" charset="-122"/>
              </a:rPr>
              <a:t>形成专利点</a:t>
            </a:r>
            <a:r>
              <a:rPr lang="en-US" altLang="zh-CN" dirty="0" smtClean="0">
                <a:latin typeface="微软雅黑" panose="020B0503020204020204" pitchFamily="34" charset="-122"/>
                <a:ea typeface="微软雅黑" panose="020B0503020204020204" pitchFamily="34" charset="-122"/>
              </a:rPr>
              <a:t>14</a:t>
            </a:r>
            <a:r>
              <a:rPr lang="zh-CN" altLang="en-US" dirty="0" smtClean="0">
                <a:latin typeface="微软雅黑" panose="020B0503020204020204" pitchFamily="34" charset="-122"/>
                <a:ea typeface="微软雅黑" panose="020B0503020204020204" pitchFamily="34" charset="-122"/>
              </a:rPr>
              <a:t>个；</a:t>
            </a:r>
            <a:endParaRPr lang="en-US" altLang="zh-CN" dirty="0" smtClean="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ü"/>
            </a:pPr>
            <a:r>
              <a:rPr lang="zh-CN" altLang="en-US" dirty="0" smtClean="0">
                <a:latin typeface="微软雅黑" panose="020B0503020204020204" pitchFamily="34" charset="-122"/>
                <a:ea typeface="微软雅黑" panose="020B0503020204020204" pitchFamily="34" charset="-122"/>
              </a:rPr>
              <a:t>正在优化方案的专利点</a:t>
            </a:r>
            <a:r>
              <a:rPr lang="en-US" altLang="zh-CN" dirty="0" smtClean="0">
                <a:latin typeface="微软雅黑" panose="020B0503020204020204" pitchFamily="34" charset="-122"/>
                <a:ea typeface="微软雅黑" panose="020B0503020204020204" pitchFamily="34" charset="-122"/>
              </a:rPr>
              <a:t>3</a:t>
            </a:r>
            <a:r>
              <a:rPr lang="zh-CN" altLang="en-US" dirty="0" smtClean="0">
                <a:latin typeface="微软雅黑" panose="020B0503020204020204" pitchFamily="34" charset="-122"/>
                <a:ea typeface="微软雅黑" panose="020B0503020204020204" pitchFamily="34" charset="-122"/>
              </a:rPr>
              <a:t>个</a:t>
            </a:r>
            <a:endParaRPr lang="zh-CN" altLang="en-US" dirty="0">
              <a:latin typeface="微软雅黑" panose="020B0503020204020204" pitchFamily="34" charset="-122"/>
              <a:ea typeface="微软雅黑" panose="020B0503020204020204" pitchFamily="34" charset="-122"/>
            </a:endParaRPr>
          </a:p>
        </p:txBody>
      </p:sp>
      <p:sp>
        <p:nvSpPr>
          <p:cNvPr id="10" name="矩形 9"/>
          <p:cNvSpPr/>
          <p:nvPr/>
        </p:nvSpPr>
        <p:spPr>
          <a:xfrm>
            <a:off x="4876857" y="963632"/>
            <a:ext cx="3211135" cy="369332"/>
          </a:xfrm>
          <a:prstGeom prst="rect">
            <a:avLst/>
          </a:prstGeom>
          <a:solidFill>
            <a:srgbClr val="A9CB01"/>
          </a:solidFill>
        </p:spPr>
        <p:txBody>
          <a:bodyPr wrap="none">
            <a:spAutoFit/>
          </a:bodyPr>
          <a:lstStyle/>
          <a:p>
            <a:r>
              <a:rPr lang="zh-CN" altLang="en-US" dirty="0" smtClean="0">
                <a:solidFill>
                  <a:schemeClr val="bg1"/>
                </a:solidFill>
                <a:latin typeface="微软雅黑" panose="020B0503020204020204" pitchFamily="34" charset="-122"/>
                <a:ea typeface="微软雅黑" panose="020B0503020204020204" pitchFamily="34" charset="-122"/>
              </a:rPr>
              <a:t>初步形成</a:t>
            </a:r>
            <a:r>
              <a:rPr lang="en-US" altLang="zh-CN" dirty="0" smtClean="0">
                <a:solidFill>
                  <a:schemeClr val="bg1"/>
                </a:solidFill>
                <a:latin typeface="微软雅黑" panose="020B0503020204020204" pitchFamily="34" charset="-122"/>
                <a:ea typeface="微软雅黑" panose="020B0503020204020204" pitchFamily="34" charset="-122"/>
              </a:rPr>
              <a:t>L1</a:t>
            </a:r>
            <a:r>
              <a:rPr lang="zh-CN" altLang="en-US" dirty="0" smtClean="0">
                <a:solidFill>
                  <a:schemeClr val="bg1"/>
                </a:solidFill>
                <a:latin typeface="微软雅黑" panose="020B0503020204020204" pitchFamily="34" charset="-122"/>
                <a:ea typeface="微软雅黑" panose="020B0503020204020204" pitchFamily="34" charset="-122"/>
              </a:rPr>
              <a:t>内部专利创新流程</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14" name="矩形 13"/>
          <p:cNvSpPr/>
          <p:nvPr/>
        </p:nvSpPr>
        <p:spPr>
          <a:xfrm>
            <a:off x="4199853" y="3463962"/>
            <a:ext cx="2143140" cy="1815882"/>
          </a:xfrm>
          <a:prstGeom prst="rect">
            <a:avLst/>
          </a:prstGeom>
          <a:solidFill>
            <a:srgbClr val="99B701"/>
          </a:solidFill>
        </p:spPr>
        <p:txBody>
          <a:bodyPr wrap="square">
            <a:spAutoFit/>
          </a:bodyPr>
          <a:lstStyle/>
          <a:p>
            <a:r>
              <a:rPr lang="zh-CN" altLang="en-US" sz="1600" b="1" dirty="0" smtClean="0">
                <a:solidFill>
                  <a:schemeClr val="bg1"/>
                </a:solidFill>
                <a:latin typeface="微软雅黑" panose="020B0503020204020204" pitchFamily="34" charset="-122"/>
                <a:ea typeface="微软雅黑" panose="020B0503020204020204" pitchFamily="34" charset="-122"/>
              </a:rPr>
              <a:t>优点：</a:t>
            </a:r>
            <a:endParaRPr lang="en-US" altLang="zh-CN" sz="1600" b="1" dirty="0" smtClean="0">
              <a:solidFill>
                <a:schemeClr val="bg1"/>
              </a:solidFill>
              <a:latin typeface="微软雅黑" panose="020B0503020204020204" pitchFamily="34" charset="-122"/>
              <a:ea typeface="微软雅黑" panose="020B0503020204020204" pitchFamily="34" charset="-122"/>
            </a:endParaRPr>
          </a:p>
          <a:p>
            <a:pPr>
              <a:buFont typeface="Wingdings" pitchFamily="2" charset="2"/>
              <a:buChar char="ü"/>
            </a:pPr>
            <a:r>
              <a:rPr lang="zh-CN" altLang="en-US" sz="1600" b="1" dirty="0" smtClean="0">
                <a:solidFill>
                  <a:schemeClr val="bg1"/>
                </a:solidFill>
                <a:latin typeface="微软雅黑" panose="020B0503020204020204" pitchFamily="34" charset="-122"/>
                <a:ea typeface="微软雅黑" panose="020B0503020204020204" pitchFamily="34" charset="-122"/>
              </a:rPr>
              <a:t>参与度高：平台、协议栈、算法均有积极参与讨论，并有专利输出。</a:t>
            </a:r>
            <a:endParaRPr lang="en-US" altLang="zh-CN" sz="1600" b="1" dirty="0" smtClean="0">
              <a:solidFill>
                <a:schemeClr val="bg1"/>
              </a:solidFill>
              <a:latin typeface="微软雅黑" panose="020B0503020204020204" pitchFamily="34" charset="-122"/>
              <a:ea typeface="微软雅黑" panose="020B0503020204020204" pitchFamily="34" charset="-122"/>
            </a:endParaRPr>
          </a:p>
          <a:p>
            <a:pPr>
              <a:buFont typeface="Wingdings" pitchFamily="2" charset="2"/>
              <a:buChar char="ü"/>
            </a:pPr>
            <a:r>
              <a:rPr lang="zh-CN" altLang="en-US" sz="1600" b="1" dirty="0" smtClean="0">
                <a:solidFill>
                  <a:schemeClr val="bg1"/>
                </a:solidFill>
                <a:latin typeface="微软雅黑" panose="020B0503020204020204" pitchFamily="34" charset="-122"/>
                <a:ea typeface="微软雅黑" panose="020B0503020204020204" pitchFamily="34" charset="-122"/>
              </a:rPr>
              <a:t>定位明确：专网特色鲜明。</a:t>
            </a:r>
            <a:endParaRPr lang="en-US" altLang="zh-CN" sz="1600" b="1" dirty="0" smtClean="0">
              <a:solidFill>
                <a:schemeClr val="bg1"/>
              </a:solidFill>
              <a:latin typeface="微软雅黑" panose="020B0503020204020204" pitchFamily="34" charset="-122"/>
              <a:ea typeface="微软雅黑" panose="020B0503020204020204" pitchFamily="34" charset="-122"/>
            </a:endParaRPr>
          </a:p>
        </p:txBody>
      </p:sp>
      <p:graphicFrame>
        <p:nvGraphicFramePr>
          <p:cNvPr id="15" name="图表 14"/>
          <p:cNvGraphicFramePr/>
          <p:nvPr>
            <p:extLst>
              <p:ext uri="{D42A27DB-BD31-4B8C-83A1-F6EECF244321}">
                <p14:modId xmlns:p14="http://schemas.microsoft.com/office/powerpoint/2010/main" val="2988736902"/>
              </p:ext>
            </p:extLst>
          </p:nvPr>
        </p:nvGraphicFramePr>
        <p:xfrm>
          <a:off x="275592" y="2678144"/>
          <a:ext cx="3348000" cy="26017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8" name="图示 17"/>
          <p:cNvGraphicFramePr/>
          <p:nvPr>
            <p:extLst>
              <p:ext uri="{D42A27DB-BD31-4B8C-83A1-F6EECF244321}">
                <p14:modId xmlns:p14="http://schemas.microsoft.com/office/powerpoint/2010/main" val="2050269869"/>
              </p:ext>
            </p:extLst>
          </p:nvPr>
        </p:nvGraphicFramePr>
        <p:xfrm>
          <a:off x="4127592" y="1035070"/>
          <a:ext cx="4824536" cy="221457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9" name="矩形 18"/>
          <p:cNvSpPr/>
          <p:nvPr/>
        </p:nvSpPr>
        <p:spPr>
          <a:xfrm>
            <a:off x="6630748" y="3463962"/>
            <a:ext cx="2321340" cy="1815882"/>
          </a:xfrm>
          <a:prstGeom prst="rect">
            <a:avLst/>
          </a:prstGeom>
          <a:solidFill>
            <a:schemeClr val="accent2">
              <a:lumMod val="60000"/>
              <a:lumOff val="40000"/>
            </a:schemeClr>
          </a:solidFill>
          <a:ln>
            <a:solidFill>
              <a:srgbClr val="A9CB01"/>
            </a:solidFill>
          </a:ln>
        </p:spPr>
        <p:txBody>
          <a:bodyPr wrap="square">
            <a:spAutoFit/>
          </a:bodyPr>
          <a:lstStyle/>
          <a:p>
            <a:r>
              <a:rPr lang="zh-CN" altLang="en-US" sz="1600" dirty="0" smtClean="0">
                <a:solidFill>
                  <a:srgbClr val="FF0000"/>
                </a:solidFill>
                <a:latin typeface="微软雅黑" panose="020B0503020204020204" pitchFamily="34" charset="-122"/>
                <a:ea typeface="微软雅黑" panose="020B0503020204020204" pitchFamily="34" charset="-122"/>
              </a:rPr>
              <a:t>缺点：</a:t>
            </a:r>
            <a:endParaRPr lang="en-US" altLang="zh-CN" sz="1600" dirty="0" smtClean="0">
              <a:solidFill>
                <a:srgbClr val="FF0000"/>
              </a:solidFill>
              <a:latin typeface="微软雅黑" panose="020B0503020204020204" pitchFamily="34" charset="-122"/>
              <a:ea typeface="微软雅黑" panose="020B0503020204020204" pitchFamily="34" charset="-122"/>
            </a:endParaRPr>
          </a:p>
          <a:p>
            <a:pPr>
              <a:buFont typeface="Wingdings" pitchFamily="2" charset="2"/>
              <a:buChar char="ü"/>
            </a:pPr>
            <a:r>
              <a:rPr lang="zh-CN" altLang="en-US" sz="1600" dirty="0" smtClean="0">
                <a:solidFill>
                  <a:srgbClr val="FF0000"/>
                </a:solidFill>
                <a:latin typeface="微软雅黑" panose="020B0503020204020204" pitchFamily="34" charset="-122"/>
                <a:ea typeface="微软雅黑" panose="020B0503020204020204" pitchFamily="34" charset="-122"/>
              </a:rPr>
              <a:t>研发投入少：大部分人力投入到产品项目中。</a:t>
            </a:r>
            <a:endParaRPr lang="en-US" altLang="zh-CN" sz="1600" dirty="0" smtClean="0">
              <a:solidFill>
                <a:srgbClr val="FF0000"/>
              </a:solidFill>
              <a:latin typeface="微软雅黑" panose="020B0503020204020204" pitchFamily="34" charset="-122"/>
              <a:ea typeface="微软雅黑" panose="020B0503020204020204" pitchFamily="34" charset="-122"/>
            </a:endParaRPr>
          </a:p>
          <a:p>
            <a:pPr>
              <a:buFont typeface="Wingdings" pitchFamily="2" charset="2"/>
              <a:buChar char="ü"/>
            </a:pPr>
            <a:r>
              <a:rPr lang="zh-CN" altLang="en-US" sz="1600" dirty="0" smtClean="0">
                <a:solidFill>
                  <a:srgbClr val="FF0000"/>
                </a:solidFill>
                <a:latin typeface="微软雅黑" panose="020B0503020204020204" pitchFamily="34" charset="-122"/>
                <a:ea typeface="微软雅黑" panose="020B0503020204020204" pitchFamily="34" charset="-122"/>
              </a:rPr>
              <a:t>缺少系统化的方法：创新过程没有形成完善的体系，依赖个人灵感</a:t>
            </a:r>
            <a:endParaRPr lang="zh-CN" altLang="en-US" sz="1600" dirty="0">
              <a:solidFill>
                <a:srgbClr val="FF0000"/>
              </a:solidFill>
              <a:latin typeface="微软雅黑" panose="020B0503020204020204" pitchFamily="34" charset="-122"/>
              <a:ea typeface="微软雅黑" panose="020B0503020204020204" pitchFamily="34" charset="-122"/>
            </a:endParaRPr>
          </a:p>
        </p:txBody>
      </p:sp>
      <p:sp>
        <p:nvSpPr>
          <p:cNvPr id="21" name="矩形 20"/>
          <p:cNvSpPr/>
          <p:nvPr/>
        </p:nvSpPr>
        <p:spPr>
          <a:xfrm>
            <a:off x="5737592" y="2981090"/>
            <a:ext cx="1486304" cy="338554"/>
          </a:xfrm>
          <a:prstGeom prst="rect">
            <a:avLst/>
          </a:prstGeom>
          <a:solidFill>
            <a:srgbClr val="A9CB01"/>
          </a:solidFill>
        </p:spPr>
        <p:txBody>
          <a:bodyPr wrap="none">
            <a:spAutoFit/>
          </a:bodyPr>
          <a:lstStyle/>
          <a:p>
            <a:r>
              <a:rPr lang="en-US" altLang="zh-CN" sz="1600" dirty="0" smtClean="0">
                <a:solidFill>
                  <a:schemeClr val="bg1"/>
                </a:solidFill>
                <a:latin typeface="微软雅黑" panose="020B0503020204020204" pitchFamily="34" charset="-122"/>
                <a:ea typeface="微软雅黑" panose="020B0503020204020204" pitchFamily="34" charset="-122"/>
              </a:rPr>
              <a:t>2016</a:t>
            </a:r>
            <a:r>
              <a:rPr lang="zh-CN" altLang="en-US" sz="1600" dirty="0" smtClean="0">
                <a:solidFill>
                  <a:schemeClr val="bg1"/>
                </a:solidFill>
                <a:latin typeface="微软雅黑" panose="020B0503020204020204" pitchFamily="34" charset="-122"/>
                <a:ea typeface="微软雅黑" panose="020B0503020204020204" pitchFamily="34" charset="-122"/>
              </a:rPr>
              <a:t>整体回顾</a:t>
            </a:r>
            <a:endParaRPr lang="zh-CN" altLang="en-US" sz="160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79264128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50" name="日期占位符 5"/>
          <p:cNvSpPr txBox="1">
            <a:spLocks/>
          </p:cNvSpPr>
          <p:nvPr/>
        </p:nvSpPr>
        <p:spPr bwMode="auto">
          <a:xfrm>
            <a:off x="71446" y="71418"/>
            <a:ext cx="6072190" cy="476250"/>
          </a:xfrm>
          <a:prstGeom prst="rect">
            <a:avLst/>
          </a:prstGeom>
          <a:noFill/>
          <a:ln w="9525">
            <a:noFill/>
            <a:miter lim="800000"/>
            <a:headEnd/>
            <a:tailEnd/>
          </a:ln>
        </p:spPr>
        <p:txBody>
          <a:bodyPr anchor="ctr"/>
          <a:lstStyle/>
          <a:p>
            <a:r>
              <a:rPr lang="en-US" altLang="zh-CN" sz="3200" b="1" dirty="0" smtClean="0">
                <a:solidFill>
                  <a:srgbClr val="88AB2D"/>
                </a:solidFill>
                <a:latin typeface="黑体" pitchFamily="49" charset="-122"/>
                <a:ea typeface="黑体" pitchFamily="49" charset="-122"/>
              </a:rPr>
              <a:t>2016</a:t>
            </a:r>
            <a:r>
              <a:rPr lang="zh-CN" altLang="en-US" sz="3200" b="1" dirty="0" smtClean="0">
                <a:solidFill>
                  <a:srgbClr val="88AB2D"/>
                </a:solidFill>
                <a:latin typeface="黑体" pitchFamily="49" charset="-122"/>
                <a:ea typeface="黑体" pitchFamily="49" charset="-122"/>
              </a:rPr>
              <a:t>年</a:t>
            </a:r>
            <a:r>
              <a:rPr lang="en-US" altLang="zh-CN" sz="3200" b="1" dirty="0" smtClean="0">
                <a:solidFill>
                  <a:srgbClr val="88AB2D"/>
                </a:solidFill>
                <a:latin typeface="黑体" pitchFamily="49" charset="-122"/>
                <a:ea typeface="黑体" pitchFamily="49" charset="-122"/>
              </a:rPr>
              <a:t>L1</a:t>
            </a:r>
            <a:r>
              <a:rPr lang="zh-CN" altLang="en-US" sz="3200" b="1" dirty="0" smtClean="0">
                <a:solidFill>
                  <a:srgbClr val="88AB2D"/>
                </a:solidFill>
                <a:latin typeface="黑体" pitchFamily="49" charset="-122"/>
                <a:ea typeface="黑体" pitchFamily="49" charset="-122"/>
              </a:rPr>
              <a:t>技术预研</a:t>
            </a:r>
            <a:endParaRPr lang="zh-CN" altLang="en-US" sz="3200" b="1" dirty="0">
              <a:solidFill>
                <a:srgbClr val="88AB2D"/>
              </a:solidFill>
              <a:latin typeface="黑体" pitchFamily="49" charset="-122"/>
              <a:ea typeface="黑体" pitchFamily="49" charset="-122"/>
            </a:endParaRPr>
          </a:p>
        </p:txBody>
      </p:sp>
      <p:graphicFrame>
        <p:nvGraphicFramePr>
          <p:cNvPr id="2" name="图示 1"/>
          <p:cNvGraphicFramePr/>
          <p:nvPr>
            <p:extLst>
              <p:ext uri="{D42A27DB-BD31-4B8C-83A1-F6EECF244321}">
                <p14:modId xmlns:p14="http://schemas.microsoft.com/office/powerpoint/2010/main" val="2383981249"/>
              </p:ext>
            </p:extLst>
          </p:nvPr>
        </p:nvGraphicFramePr>
        <p:xfrm>
          <a:off x="337745" y="1198305"/>
          <a:ext cx="4772652" cy="202691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4" name="图表 3"/>
          <p:cNvGraphicFramePr/>
          <p:nvPr>
            <p:extLst/>
          </p:nvPr>
        </p:nvGraphicFramePr>
        <p:xfrm>
          <a:off x="5004048" y="841276"/>
          <a:ext cx="3456384" cy="2228046"/>
        </p:xfrm>
        <a:graphic>
          <a:graphicData uri="http://schemas.openxmlformats.org/drawingml/2006/chart">
            <c:chart xmlns:c="http://schemas.openxmlformats.org/drawingml/2006/chart" xmlns:r="http://schemas.openxmlformats.org/officeDocument/2006/relationships" r:id="rId8"/>
          </a:graphicData>
        </a:graphic>
      </p:graphicFrame>
      <p:grpSp>
        <p:nvGrpSpPr>
          <p:cNvPr id="8" name="组合 7"/>
          <p:cNvGrpSpPr/>
          <p:nvPr/>
        </p:nvGrpSpPr>
        <p:grpSpPr>
          <a:xfrm>
            <a:off x="4561223" y="3204169"/>
            <a:ext cx="4441540" cy="2310983"/>
            <a:chOff x="684981" y="3289548"/>
            <a:chExt cx="5269124" cy="2310983"/>
          </a:xfrm>
        </p:grpSpPr>
        <p:graphicFrame>
          <p:nvGraphicFramePr>
            <p:cNvPr id="5" name="图表 4"/>
            <p:cNvGraphicFramePr/>
            <p:nvPr>
              <p:extLst/>
            </p:nvPr>
          </p:nvGraphicFramePr>
          <p:xfrm>
            <a:off x="684981" y="3631128"/>
            <a:ext cx="5269124" cy="1969403"/>
          </p:xfrm>
          <a:graphic>
            <a:graphicData uri="http://schemas.openxmlformats.org/drawingml/2006/chart">
              <c:chart xmlns:c="http://schemas.openxmlformats.org/drawingml/2006/chart" xmlns:r="http://schemas.openxmlformats.org/officeDocument/2006/relationships" r:id="rId9"/>
            </a:graphicData>
          </a:graphic>
        </p:graphicFrame>
        <p:sp>
          <p:nvSpPr>
            <p:cNvPr id="6" name="TextBox 5"/>
            <p:cNvSpPr txBox="1"/>
            <p:nvPr/>
          </p:nvSpPr>
          <p:spPr>
            <a:xfrm>
              <a:off x="2339752" y="3289548"/>
              <a:ext cx="1959583" cy="338554"/>
            </a:xfrm>
            <a:prstGeom prst="rect">
              <a:avLst/>
            </a:prstGeom>
            <a:noFill/>
          </p:spPr>
          <p:txBody>
            <a:bodyPr wrap="square" rtlCol="0">
              <a:spAutoFit/>
            </a:bodyPr>
            <a:lstStyle/>
            <a:p>
              <a:r>
                <a:rPr lang="zh-CN" altLang="en-US" sz="1600" b="1" dirty="0" smtClean="0">
                  <a:latin typeface="+mn-ea"/>
                  <a:ea typeface="+mn-ea"/>
                </a:rPr>
                <a:t>输出成果总览</a:t>
              </a:r>
              <a:endParaRPr lang="zh-CN" altLang="en-US" sz="1600" b="1" dirty="0">
                <a:latin typeface="+mn-ea"/>
                <a:ea typeface="+mn-ea"/>
              </a:endParaRPr>
            </a:p>
          </p:txBody>
        </p:sp>
      </p:grpSp>
      <p:pic>
        <p:nvPicPr>
          <p:cNvPr id="14" name="图片 1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84887" y="4271370"/>
            <a:ext cx="1365108" cy="940818"/>
          </a:xfrm>
          <a:prstGeom prst="rect">
            <a:avLst/>
          </a:prstGeom>
        </p:spPr>
      </p:pic>
      <p:pic>
        <p:nvPicPr>
          <p:cNvPr id="19" name="Picture 2"/>
          <p:cNvPicPr>
            <a:picLocks noChangeAspect="1" noChangeArrowheads="1"/>
          </p:cNvPicPr>
          <p:nvPr/>
        </p:nvPicPr>
        <p:blipFill>
          <a:blip r:embed="rId11" cstate="print"/>
          <a:srcRect/>
          <a:stretch>
            <a:fillRect/>
          </a:stretch>
        </p:blipFill>
        <p:spPr bwMode="auto">
          <a:xfrm>
            <a:off x="1691680" y="4327110"/>
            <a:ext cx="2600949" cy="829339"/>
          </a:xfrm>
          <a:prstGeom prst="rect">
            <a:avLst/>
          </a:prstGeom>
          <a:noFill/>
          <a:ln w="9525">
            <a:noFill/>
            <a:miter lim="800000"/>
            <a:headEnd/>
            <a:tailEnd/>
          </a:ln>
          <a:effectLst/>
        </p:spPr>
      </p:pic>
      <p:pic>
        <p:nvPicPr>
          <p:cNvPr id="21" name="Picture 9"/>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523531" y="3505572"/>
            <a:ext cx="1398840" cy="821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 name="Picture 2"/>
          <p:cNvPicPr>
            <a:picLocks noChangeAspect="1" noChangeArrowheads="1"/>
          </p:cNvPicPr>
          <p:nvPr/>
        </p:nvPicPr>
        <p:blipFill>
          <a:blip r:embed="rId13" cstate="print"/>
          <a:srcRect/>
          <a:stretch>
            <a:fillRect/>
          </a:stretch>
        </p:blipFill>
        <p:spPr bwMode="auto">
          <a:xfrm>
            <a:off x="1922371" y="3611891"/>
            <a:ext cx="1569509" cy="715219"/>
          </a:xfrm>
          <a:prstGeom prst="rect">
            <a:avLst/>
          </a:prstGeom>
          <a:noFill/>
          <a:ln w="9525">
            <a:noFill/>
            <a:miter lim="800000"/>
            <a:headEnd/>
            <a:tailEnd/>
          </a:ln>
          <a:effectLst/>
        </p:spPr>
      </p:pic>
    </p:spTree>
    <p:extLst>
      <p:ext uri="{BB962C8B-B14F-4D97-AF65-F5344CB8AC3E}">
        <p14:creationId xmlns:p14="http://schemas.microsoft.com/office/powerpoint/2010/main" val="22378512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50" name="日期占位符 5"/>
          <p:cNvSpPr txBox="1">
            <a:spLocks/>
          </p:cNvSpPr>
          <p:nvPr/>
        </p:nvSpPr>
        <p:spPr bwMode="auto">
          <a:xfrm>
            <a:off x="71446" y="71418"/>
            <a:ext cx="6072190" cy="476250"/>
          </a:xfrm>
          <a:prstGeom prst="rect">
            <a:avLst/>
          </a:prstGeom>
          <a:noFill/>
          <a:ln w="9525">
            <a:noFill/>
            <a:miter lim="800000"/>
            <a:headEnd/>
            <a:tailEnd/>
          </a:ln>
        </p:spPr>
        <p:txBody>
          <a:bodyPr anchor="ctr"/>
          <a:lstStyle/>
          <a:p>
            <a:r>
              <a:rPr lang="en-US" altLang="zh-CN" sz="3200" b="1" dirty="0" smtClean="0">
                <a:solidFill>
                  <a:srgbClr val="88AB2D"/>
                </a:solidFill>
                <a:latin typeface="黑体" pitchFamily="49" charset="-122"/>
                <a:ea typeface="黑体" pitchFamily="49" charset="-122"/>
              </a:rPr>
              <a:t>L1</a:t>
            </a:r>
            <a:r>
              <a:rPr lang="zh-CN" altLang="en-US" sz="3200" b="1" dirty="0" smtClean="0">
                <a:solidFill>
                  <a:srgbClr val="88AB2D"/>
                </a:solidFill>
                <a:latin typeface="黑体" pitchFamily="49" charset="-122"/>
                <a:ea typeface="黑体" pitchFamily="49" charset="-122"/>
              </a:rPr>
              <a:t>业务：项目支持</a:t>
            </a:r>
            <a:endParaRPr lang="zh-CN" altLang="en-US" sz="3200" b="1" dirty="0">
              <a:solidFill>
                <a:srgbClr val="88AB2D"/>
              </a:solidFill>
              <a:latin typeface="黑体" pitchFamily="49" charset="-122"/>
              <a:ea typeface="黑体" pitchFamily="49" charset="-122"/>
            </a:endParaRPr>
          </a:p>
        </p:txBody>
      </p:sp>
      <p:sp>
        <p:nvSpPr>
          <p:cNvPr id="20" name="Text Box 20"/>
          <p:cNvSpPr txBox="1">
            <a:spLocks noChangeArrowheads="1"/>
          </p:cNvSpPr>
          <p:nvPr/>
        </p:nvSpPr>
        <p:spPr bwMode="auto">
          <a:xfrm>
            <a:off x="11847514" y="2823101"/>
            <a:ext cx="742950" cy="246221"/>
          </a:xfrm>
          <a:prstGeom prst="rect">
            <a:avLst/>
          </a:prstGeom>
          <a:noFill/>
          <a:ln w="9525">
            <a:noFill/>
            <a:miter lim="800000"/>
            <a:headEnd/>
            <a:tailEnd/>
          </a:ln>
        </p:spPr>
        <p:txBody>
          <a:bodyPr lIns="0" tIns="0" rIns="0" bIns="0" anchor="ctr">
            <a:spAutoFit/>
          </a:bodyPr>
          <a:lstStyle/>
          <a:p>
            <a:pPr>
              <a:buFont typeface="Arial" pitchFamily="34" charset="0"/>
              <a:buNone/>
            </a:pPr>
            <a:r>
              <a:rPr lang="zh-CN" altLang="en-US" sz="1600">
                <a:solidFill>
                  <a:srgbClr val="FFFFFF"/>
                </a:solidFill>
                <a:latin typeface="微软雅黑" pitchFamily="34" charset="-122"/>
                <a:ea typeface="微软雅黑" pitchFamily="34" charset="-122"/>
              </a:rPr>
              <a:t>12月</a:t>
            </a:r>
          </a:p>
        </p:txBody>
      </p:sp>
      <p:sp>
        <p:nvSpPr>
          <p:cNvPr id="22" name="Text Box 16"/>
          <p:cNvSpPr txBox="1">
            <a:spLocks noChangeArrowheads="1"/>
          </p:cNvSpPr>
          <p:nvPr/>
        </p:nvSpPr>
        <p:spPr bwMode="auto">
          <a:xfrm>
            <a:off x="12063471" y="2946132"/>
            <a:ext cx="866775" cy="246221"/>
          </a:xfrm>
          <a:prstGeom prst="rect">
            <a:avLst/>
          </a:prstGeom>
          <a:noFill/>
          <a:ln w="9525">
            <a:noFill/>
            <a:miter lim="800000"/>
            <a:headEnd/>
            <a:tailEnd/>
          </a:ln>
        </p:spPr>
        <p:txBody>
          <a:bodyPr lIns="0" tIns="0" rIns="0" bIns="0" anchor="ctr">
            <a:spAutoFit/>
          </a:bodyPr>
          <a:lstStyle/>
          <a:p>
            <a:pPr>
              <a:buFont typeface="Arial" pitchFamily="34" charset="0"/>
              <a:buNone/>
            </a:pPr>
            <a:r>
              <a:rPr lang="en-US" altLang="zh-CN" sz="1600" dirty="0">
                <a:solidFill>
                  <a:srgbClr val="FFFFFF"/>
                </a:solidFill>
                <a:latin typeface="微软雅黑" pitchFamily="34" charset="-122"/>
                <a:ea typeface="微软雅黑" pitchFamily="34" charset="-122"/>
              </a:rPr>
              <a:t>9</a:t>
            </a:r>
            <a:r>
              <a:rPr lang="zh-CN" altLang="en-US" sz="1600" dirty="0">
                <a:solidFill>
                  <a:srgbClr val="FFFFFF"/>
                </a:solidFill>
                <a:latin typeface="微软雅黑" pitchFamily="34" charset="-122"/>
                <a:ea typeface="微软雅黑" pitchFamily="34" charset="-122"/>
              </a:rPr>
              <a:t>月至今</a:t>
            </a:r>
          </a:p>
        </p:txBody>
      </p:sp>
      <p:sp>
        <p:nvSpPr>
          <p:cNvPr id="40" name="矩形 39"/>
          <p:cNvSpPr/>
          <p:nvPr/>
        </p:nvSpPr>
        <p:spPr bwMode="auto">
          <a:xfrm>
            <a:off x="3443336" y="4462594"/>
            <a:ext cx="5017096" cy="1163298"/>
          </a:xfrm>
          <a:prstGeom prst="rect">
            <a:avLst/>
          </a:prstGeom>
          <a:noFill/>
          <a:ln>
            <a:noFill/>
            <a:headEnd/>
            <a:tailEnd/>
          </a:ln>
        </p:spPr>
        <p:style>
          <a:lnRef idx="1">
            <a:schemeClr val="accent6"/>
          </a:lnRef>
          <a:fillRef idx="2">
            <a:schemeClr val="accent6"/>
          </a:fillRef>
          <a:effectRef idx="1">
            <a:schemeClr val="accent6"/>
          </a:effectRef>
          <a:fontRef idx="minor">
            <a:schemeClr val="dk1"/>
          </a:fontRef>
        </p:style>
        <p:txBody>
          <a:bodyPr rtlCol="0" anchor="t"/>
          <a:lstStyle/>
          <a:p>
            <a:pPr fontAlgn="auto">
              <a:lnSpc>
                <a:spcPct val="150000"/>
              </a:lnSpc>
              <a:spcBef>
                <a:spcPts val="0"/>
              </a:spcBef>
              <a:spcAft>
                <a:spcPts val="0"/>
              </a:spcAft>
            </a:pPr>
            <a:r>
              <a:rPr lang="zh-CN" altLang="en-US" sz="1400" b="1" kern="0" dirty="0" smtClean="0">
                <a:solidFill>
                  <a:srgbClr val="FF0000"/>
                </a:solidFill>
                <a:latin typeface="微软雅黑" pitchFamily="34" charset="-122"/>
                <a:ea typeface="微软雅黑" pitchFamily="34" charset="-122"/>
              </a:rPr>
              <a:t>周边支持累计投入</a:t>
            </a:r>
            <a:r>
              <a:rPr lang="en-US" altLang="zh-CN" sz="1400" b="1" kern="0" dirty="0" smtClean="0">
                <a:solidFill>
                  <a:srgbClr val="FF0000"/>
                </a:solidFill>
                <a:latin typeface="微软雅黑" pitchFamily="34" charset="-122"/>
                <a:ea typeface="微软雅黑" pitchFamily="34" charset="-122"/>
              </a:rPr>
              <a:t>17</a:t>
            </a:r>
            <a:r>
              <a:rPr lang="zh-CN" altLang="en-US" sz="1400" b="1" kern="0" dirty="0" smtClean="0">
                <a:solidFill>
                  <a:srgbClr val="FF0000"/>
                </a:solidFill>
                <a:latin typeface="微软雅黑" pitchFamily="34" charset="-122"/>
                <a:ea typeface="微软雅黑" pitchFamily="34" charset="-122"/>
              </a:rPr>
              <a:t>人月，目标达成情况：</a:t>
            </a:r>
            <a:endParaRPr lang="en-US" altLang="zh-CN" sz="1400" b="1" kern="0" dirty="0" smtClean="0">
              <a:solidFill>
                <a:srgbClr val="FF0000"/>
              </a:solidFill>
              <a:latin typeface="微软雅黑" pitchFamily="34" charset="-122"/>
              <a:ea typeface="微软雅黑" pitchFamily="34" charset="-122"/>
            </a:endParaRPr>
          </a:p>
          <a:p>
            <a:pPr marL="285750" indent="-285750" fontAlgn="auto">
              <a:spcBef>
                <a:spcPts val="0"/>
              </a:spcBef>
              <a:spcAft>
                <a:spcPts val="0"/>
              </a:spcAft>
              <a:buFont typeface="Wingdings" panose="05000000000000000000" pitchFamily="2" charset="2"/>
              <a:buChar char="ü"/>
            </a:pPr>
            <a:r>
              <a:rPr lang="zh-CN" altLang="en-US" sz="1400" kern="0" dirty="0" smtClean="0">
                <a:solidFill>
                  <a:schemeClr val="tx1"/>
                </a:solidFill>
                <a:latin typeface="微软雅黑" pitchFamily="34" charset="-122"/>
                <a:ea typeface="微软雅黑" pitchFamily="34" charset="-122"/>
              </a:rPr>
              <a:t>时钟管理功能在</a:t>
            </a:r>
            <a:r>
              <a:rPr lang="en-US" altLang="zh-CN" sz="1400" kern="0" dirty="0" smtClean="0">
                <a:solidFill>
                  <a:schemeClr val="tx1"/>
                </a:solidFill>
                <a:latin typeface="微软雅黑" pitchFamily="34" charset="-122"/>
                <a:ea typeface="微软雅黑" pitchFamily="34" charset="-122"/>
              </a:rPr>
              <a:t>R16</a:t>
            </a:r>
            <a:r>
              <a:rPr lang="zh-CN" altLang="en-US" sz="1400" kern="0" dirty="0" smtClean="0">
                <a:solidFill>
                  <a:schemeClr val="tx1"/>
                </a:solidFill>
                <a:latin typeface="微软雅黑" pitchFamily="34" charset="-122"/>
                <a:ea typeface="微软雅黑" pitchFamily="34" charset="-122"/>
              </a:rPr>
              <a:t>版本正式交付；</a:t>
            </a:r>
            <a:endParaRPr lang="en-US" altLang="zh-CN" sz="1400" kern="0" dirty="0" smtClean="0">
              <a:solidFill>
                <a:schemeClr val="tx1"/>
              </a:solidFill>
              <a:latin typeface="微软雅黑" pitchFamily="34" charset="-122"/>
              <a:ea typeface="微软雅黑" pitchFamily="34" charset="-122"/>
            </a:endParaRPr>
          </a:p>
          <a:p>
            <a:pPr marL="285750" indent="-285750" fontAlgn="auto">
              <a:spcBef>
                <a:spcPts val="0"/>
              </a:spcBef>
              <a:spcAft>
                <a:spcPts val="0"/>
              </a:spcAft>
              <a:buFont typeface="Wingdings" panose="05000000000000000000" pitchFamily="2" charset="2"/>
              <a:buChar char="ü"/>
            </a:pPr>
            <a:r>
              <a:rPr lang="en-US" altLang="zh-CN" sz="1400" kern="0" dirty="0" smtClean="0">
                <a:solidFill>
                  <a:schemeClr val="tx1"/>
                </a:solidFill>
                <a:latin typeface="微软雅黑" pitchFamily="34" charset="-122"/>
                <a:ea typeface="微软雅黑" pitchFamily="34" charset="-122"/>
              </a:rPr>
              <a:t>RCT</a:t>
            </a:r>
            <a:r>
              <a:rPr lang="zh-CN" altLang="en-US" sz="1400" kern="0" dirty="0" smtClean="0">
                <a:solidFill>
                  <a:schemeClr val="tx1"/>
                </a:solidFill>
                <a:latin typeface="微软雅黑" pitchFamily="34" charset="-122"/>
                <a:ea typeface="微软雅黑" pitchFamily="34" charset="-122"/>
              </a:rPr>
              <a:t>功能于</a:t>
            </a:r>
            <a:r>
              <a:rPr lang="en-US" altLang="zh-CN" sz="1400" kern="0" dirty="0" smtClean="0">
                <a:solidFill>
                  <a:schemeClr val="tx1"/>
                </a:solidFill>
                <a:latin typeface="微软雅黑" pitchFamily="34" charset="-122"/>
                <a:ea typeface="微软雅黑" pitchFamily="34" charset="-122"/>
              </a:rPr>
              <a:t>10</a:t>
            </a:r>
            <a:r>
              <a:rPr lang="zh-CN" altLang="en-US" sz="1400" kern="0" dirty="0" smtClean="0">
                <a:solidFill>
                  <a:schemeClr val="tx1"/>
                </a:solidFill>
                <a:latin typeface="微软雅黑" pitchFamily="34" charset="-122"/>
                <a:ea typeface="微软雅黑" pitchFamily="34" charset="-122"/>
              </a:rPr>
              <a:t>月底交付，已经应用于型号核准测试；</a:t>
            </a:r>
            <a:endParaRPr lang="en-US" altLang="zh-CN" sz="1400" kern="0" dirty="0" smtClean="0">
              <a:solidFill>
                <a:schemeClr val="tx1"/>
              </a:solidFill>
              <a:latin typeface="微软雅黑" pitchFamily="34" charset="-122"/>
              <a:ea typeface="微软雅黑" pitchFamily="34" charset="-122"/>
            </a:endParaRPr>
          </a:p>
          <a:p>
            <a:pPr marL="285750" indent="-285750" fontAlgn="auto">
              <a:spcBef>
                <a:spcPts val="0"/>
              </a:spcBef>
              <a:spcAft>
                <a:spcPts val="0"/>
              </a:spcAft>
              <a:buFont typeface="Wingdings" panose="05000000000000000000" pitchFamily="2" charset="2"/>
              <a:buChar char="ü"/>
            </a:pPr>
            <a:r>
              <a:rPr lang="zh-CN" altLang="en-US" sz="1400" kern="0" dirty="0" smtClean="0">
                <a:solidFill>
                  <a:schemeClr val="tx1"/>
                </a:solidFill>
                <a:latin typeface="微软雅黑" pitchFamily="34" charset="-122"/>
                <a:ea typeface="微软雅黑" pitchFamily="34" charset="-122"/>
              </a:rPr>
              <a:t>跟进和解决</a:t>
            </a:r>
            <a:r>
              <a:rPr lang="en-US" altLang="zh-CN" sz="1400" kern="0" dirty="0" smtClean="0">
                <a:solidFill>
                  <a:schemeClr val="tx1"/>
                </a:solidFill>
                <a:latin typeface="微软雅黑" pitchFamily="34" charset="-122"/>
                <a:ea typeface="微软雅黑" pitchFamily="34" charset="-122"/>
              </a:rPr>
              <a:t>RRU</a:t>
            </a:r>
            <a:r>
              <a:rPr lang="zh-CN" altLang="en-US" sz="1400" kern="0" dirty="0" smtClean="0">
                <a:solidFill>
                  <a:schemeClr val="tx1"/>
                </a:solidFill>
                <a:latin typeface="微软雅黑" pitchFamily="34" charset="-122"/>
                <a:ea typeface="微软雅黑" pitchFamily="34" charset="-122"/>
              </a:rPr>
              <a:t>方面问题</a:t>
            </a:r>
            <a:r>
              <a:rPr lang="en-US" altLang="zh-CN" sz="1400" kern="0" dirty="0" smtClean="0">
                <a:solidFill>
                  <a:schemeClr val="tx1"/>
                </a:solidFill>
                <a:latin typeface="微软雅黑" pitchFamily="34" charset="-122"/>
                <a:ea typeface="微软雅黑" pitchFamily="34" charset="-122"/>
              </a:rPr>
              <a:t>26</a:t>
            </a:r>
            <a:r>
              <a:rPr lang="zh-CN" altLang="en-US" sz="1400" kern="0" dirty="0" smtClean="0">
                <a:solidFill>
                  <a:schemeClr val="tx1"/>
                </a:solidFill>
                <a:latin typeface="微软雅黑" pitchFamily="34" charset="-122"/>
                <a:ea typeface="微软雅黑" pitchFamily="34" charset="-122"/>
              </a:rPr>
              <a:t>个，遗留</a:t>
            </a:r>
            <a:r>
              <a:rPr lang="en-US" altLang="zh-CN" sz="1400" kern="0" dirty="0" smtClean="0">
                <a:solidFill>
                  <a:schemeClr val="tx1"/>
                </a:solidFill>
                <a:latin typeface="微软雅黑" pitchFamily="34" charset="-122"/>
                <a:ea typeface="微软雅黑" pitchFamily="34" charset="-122"/>
              </a:rPr>
              <a:t>3</a:t>
            </a:r>
            <a:r>
              <a:rPr lang="zh-CN" altLang="en-US" sz="1400" kern="0" dirty="0" smtClean="0">
                <a:solidFill>
                  <a:schemeClr val="tx1"/>
                </a:solidFill>
                <a:latin typeface="微软雅黑" pitchFamily="34" charset="-122"/>
                <a:ea typeface="微软雅黑" pitchFamily="34" charset="-122"/>
              </a:rPr>
              <a:t>个（虹信问题）。</a:t>
            </a:r>
            <a:endParaRPr lang="en-US" altLang="zh-CN" sz="1400" kern="0" dirty="0" smtClean="0">
              <a:solidFill>
                <a:schemeClr val="tx1"/>
              </a:solidFill>
              <a:latin typeface="微软雅黑" pitchFamily="34" charset="-122"/>
              <a:ea typeface="微软雅黑" pitchFamily="34" charset="-122"/>
            </a:endParaRPr>
          </a:p>
        </p:txBody>
      </p:sp>
      <p:graphicFrame>
        <p:nvGraphicFramePr>
          <p:cNvPr id="5" name="图表 4"/>
          <p:cNvGraphicFramePr/>
          <p:nvPr>
            <p:extLst>
              <p:ext uri="{D42A27DB-BD31-4B8C-83A1-F6EECF244321}">
                <p14:modId xmlns:p14="http://schemas.microsoft.com/office/powerpoint/2010/main" val="635842547"/>
              </p:ext>
            </p:extLst>
          </p:nvPr>
        </p:nvGraphicFramePr>
        <p:xfrm>
          <a:off x="413792" y="4500573"/>
          <a:ext cx="2808312" cy="1134979"/>
        </p:xfrm>
        <a:graphic>
          <a:graphicData uri="http://schemas.openxmlformats.org/drawingml/2006/chart">
            <c:chart xmlns:c="http://schemas.openxmlformats.org/drawingml/2006/chart" xmlns:r="http://schemas.openxmlformats.org/officeDocument/2006/relationships" r:id="rId3"/>
          </a:graphicData>
        </a:graphic>
      </p:graphicFrame>
      <p:sp>
        <p:nvSpPr>
          <p:cNvPr id="8" name="矩形 7"/>
          <p:cNvSpPr/>
          <p:nvPr/>
        </p:nvSpPr>
        <p:spPr bwMode="auto">
          <a:xfrm>
            <a:off x="0" y="801689"/>
            <a:ext cx="9144000" cy="412738"/>
          </a:xfrm>
          <a:prstGeom prst="rect">
            <a:avLst/>
          </a:prstGeom>
          <a:solidFill>
            <a:srgbClr val="91AE02">
              <a:alpha val="91765"/>
            </a:srgbClr>
          </a:solidFill>
          <a:ln cap="sq"/>
          <a:effectLst>
            <a:outerShdw blurRad="50800" dist="38100" dir="5400000" algn="t" rotWithShape="0">
              <a:prstClr val="black">
                <a:alpha val="40000"/>
              </a:prstClr>
            </a:outerShdw>
          </a:effectLst>
          <a:scene3d>
            <a:camera prst="orthographicFront"/>
            <a:lightRig rig="flat" dir="t"/>
          </a:scene3d>
          <a:sp3d/>
        </p:spPr>
        <p:style>
          <a:lnRef idx="1">
            <a:schemeClr val="accent3"/>
          </a:lnRef>
          <a:fillRef idx="3">
            <a:schemeClr val="accent3"/>
          </a:fillRef>
          <a:effectRef idx="2">
            <a:schemeClr val="accent3"/>
          </a:effectRef>
          <a:fontRef idx="minor">
            <a:schemeClr val="lt1"/>
          </a:fontRef>
        </p:style>
        <p:txBody>
          <a:bodyPr anchor="ctr"/>
          <a:lstStyle/>
          <a:p>
            <a:pPr algn="ctr">
              <a:defRPr/>
            </a:pPr>
            <a:endParaRPr lang="zh-CN" altLang="en-US"/>
          </a:p>
        </p:txBody>
      </p:sp>
      <p:sp>
        <p:nvSpPr>
          <p:cNvPr id="9" name="TextBox 14"/>
          <p:cNvSpPr txBox="1">
            <a:spLocks noChangeArrowheads="1"/>
          </p:cNvSpPr>
          <p:nvPr/>
        </p:nvSpPr>
        <p:spPr bwMode="auto">
          <a:xfrm>
            <a:off x="-32" y="809862"/>
            <a:ext cx="2267776" cy="400110"/>
          </a:xfrm>
          <a:prstGeom prst="rect">
            <a:avLst/>
          </a:prstGeom>
          <a:noFill/>
          <a:ln w="9525">
            <a:noFill/>
            <a:miter lim="800000"/>
            <a:headEnd/>
            <a:tailEnd/>
          </a:ln>
        </p:spPr>
        <p:txBody>
          <a:bodyPr wrap="square">
            <a:spAutoFit/>
          </a:bodyPr>
          <a:lstStyle/>
          <a:p>
            <a:pPr>
              <a:buFont typeface="Wingdings" pitchFamily="2" charset="2"/>
              <a:buChar char="n"/>
            </a:pPr>
            <a:r>
              <a:rPr lang="zh-CN" altLang="en-US" sz="2000" b="1" dirty="0" smtClean="0">
                <a:solidFill>
                  <a:schemeClr val="bg1"/>
                </a:solidFill>
                <a:latin typeface="微软雅黑" pitchFamily="34" charset="-122"/>
                <a:ea typeface="微软雅黑" pitchFamily="34" charset="-122"/>
              </a:rPr>
              <a:t> 项目</a:t>
            </a:r>
            <a:r>
              <a:rPr lang="zh-CN" altLang="en-US" sz="2000" b="1" dirty="0">
                <a:solidFill>
                  <a:schemeClr val="bg1"/>
                </a:solidFill>
                <a:latin typeface="微软雅黑" pitchFamily="34" charset="-122"/>
                <a:ea typeface="微软雅黑" pitchFamily="34" charset="-122"/>
              </a:rPr>
              <a:t>支持</a:t>
            </a:r>
            <a:endParaRPr lang="en-US" altLang="zh-CN" sz="2000" b="1" dirty="0">
              <a:solidFill>
                <a:schemeClr val="bg1"/>
              </a:solidFill>
              <a:latin typeface="微软雅黑" pitchFamily="34" charset="-122"/>
              <a:ea typeface="微软雅黑" pitchFamily="34" charset="-122"/>
            </a:endParaRPr>
          </a:p>
        </p:txBody>
      </p:sp>
      <p:pic>
        <p:nvPicPr>
          <p:cNvPr id="2" name="图片 1"/>
          <p:cNvPicPr>
            <a:picLocks noChangeAspect="1"/>
          </p:cNvPicPr>
          <p:nvPr/>
        </p:nvPicPr>
        <p:blipFill>
          <a:blip r:embed="rId4"/>
          <a:stretch>
            <a:fillRect/>
          </a:stretch>
        </p:blipFill>
        <p:spPr>
          <a:xfrm>
            <a:off x="334265" y="1252406"/>
            <a:ext cx="8475470" cy="3210188"/>
          </a:xfrm>
          <a:prstGeom prst="rect">
            <a:avLst/>
          </a:prstGeom>
        </p:spPr>
      </p:pic>
    </p:spTree>
    <p:extLst>
      <p:ext uri="{BB962C8B-B14F-4D97-AF65-F5344CB8AC3E}">
        <p14:creationId xmlns:p14="http://schemas.microsoft.com/office/powerpoint/2010/main" val="189413194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15"/>
          <p:cNvSpPr txBox="1">
            <a:spLocks noChangeArrowheads="1"/>
          </p:cNvSpPr>
          <p:nvPr/>
        </p:nvSpPr>
        <p:spPr bwMode="auto">
          <a:xfrm>
            <a:off x="779640" y="3253452"/>
            <a:ext cx="4536504" cy="1812035"/>
          </a:xfrm>
          <a:prstGeom prst="rect">
            <a:avLst/>
          </a:prstGeom>
          <a:noFill/>
          <a:ln w="9525">
            <a:solidFill>
              <a:srgbClr val="88AB2E"/>
            </a:solidFill>
            <a:prstDash val="sysDot"/>
            <a:miter lim="800000"/>
            <a:headEnd/>
            <a:tailEnd/>
          </a:ln>
        </p:spPr>
        <p:txBody>
          <a:bodyPr wrap="square" lIns="57150" tIns="28575" rIns="57150" bIns="28575">
            <a:spAutoFit/>
          </a:bodyPr>
          <a:lstStyle/>
          <a:p>
            <a:pPr defTabSz="761951">
              <a:lnSpc>
                <a:spcPct val="150000"/>
              </a:lnSpc>
              <a:defRPr/>
            </a:pPr>
            <a:r>
              <a:rPr lang="zh-CN" altLang="en-US" sz="1600" b="1" dirty="0" smtClean="0">
                <a:solidFill>
                  <a:srgbClr val="88AB2E"/>
                </a:solidFill>
                <a:latin typeface="微软雅黑" pitchFamily="34" charset="-122"/>
                <a:ea typeface="微软雅黑" pitchFamily="34" charset="-122"/>
              </a:rPr>
              <a:t>数据解析：</a:t>
            </a:r>
            <a:endParaRPr lang="en-US" altLang="zh-CN" sz="1600" b="1" dirty="0" smtClean="0">
              <a:solidFill>
                <a:srgbClr val="88AB2E"/>
              </a:solidFill>
              <a:latin typeface="微软雅黑" pitchFamily="34" charset="-122"/>
              <a:ea typeface="微软雅黑" pitchFamily="34" charset="-122"/>
            </a:endParaRPr>
          </a:p>
          <a:p>
            <a:pPr>
              <a:lnSpc>
                <a:spcPct val="150000"/>
              </a:lnSpc>
              <a:buFont typeface="Arial" pitchFamily="34" charset="0"/>
              <a:buChar char="•"/>
              <a:defRPr/>
            </a:pPr>
            <a:r>
              <a:rPr lang="zh-CN" altLang="en-US" sz="1200" b="1" kern="0" dirty="0" smtClean="0">
                <a:solidFill>
                  <a:sysClr val="windowText" lastClr="000000"/>
                </a:solidFill>
                <a:latin typeface="微软雅黑" pitchFamily="34" charset="-122"/>
                <a:ea typeface="微软雅黑" pitchFamily="34" charset="-122"/>
              </a:rPr>
              <a:t>人力部署：</a:t>
            </a:r>
            <a:r>
              <a:rPr lang="en-US" altLang="zh-CN" sz="1200" kern="0" dirty="0" smtClean="0">
                <a:solidFill>
                  <a:sysClr val="windowText" lastClr="000000"/>
                </a:solidFill>
                <a:latin typeface="微软雅黑" pitchFamily="34" charset="-122"/>
                <a:ea typeface="微软雅黑" pitchFamily="34" charset="-122"/>
              </a:rPr>
              <a:t>2016</a:t>
            </a:r>
            <a:r>
              <a:rPr lang="zh-CN" altLang="en-US" sz="1200" kern="0" dirty="0" smtClean="0">
                <a:solidFill>
                  <a:sysClr val="windowText" lastClr="000000"/>
                </a:solidFill>
                <a:latin typeface="微软雅黑" pitchFamily="34" charset="-122"/>
                <a:ea typeface="微软雅黑" pitchFamily="34" charset="-122"/>
              </a:rPr>
              <a:t>年</a:t>
            </a:r>
            <a:r>
              <a:rPr lang="en-US" altLang="zh-CN" sz="1200" kern="0" dirty="0" smtClean="0">
                <a:solidFill>
                  <a:sysClr val="windowText" lastClr="000000"/>
                </a:solidFill>
                <a:latin typeface="微软雅黑" pitchFamily="34" charset="-122"/>
                <a:ea typeface="微软雅黑" pitchFamily="34" charset="-122"/>
              </a:rPr>
              <a:t>L1</a:t>
            </a:r>
            <a:r>
              <a:rPr lang="zh-CN" altLang="en-US" sz="1200" kern="0" dirty="0" smtClean="0">
                <a:solidFill>
                  <a:sysClr val="windowText" lastClr="000000"/>
                </a:solidFill>
                <a:latin typeface="微软雅黑" pitchFamily="34" charset="-122"/>
                <a:ea typeface="微软雅黑" pitchFamily="34" charset="-122"/>
              </a:rPr>
              <a:t>团队规模对深圳</a:t>
            </a:r>
            <a:r>
              <a:rPr lang="en-US" altLang="zh-CN" sz="1200" kern="0" dirty="0" smtClean="0">
                <a:solidFill>
                  <a:sysClr val="windowText" lastClr="000000"/>
                </a:solidFill>
                <a:latin typeface="微软雅黑" pitchFamily="34" charset="-122"/>
                <a:ea typeface="微软雅黑" pitchFamily="34" charset="-122"/>
              </a:rPr>
              <a:t>-</a:t>
            </a:r>
            <a:r>
              <a:rPr lang="zh-CN" altLang="en-US" sz="1200" kern="0" dirty="0" smtClean="0">
                <a:solidFill>
                  <a:sysClr val="windowText" lastClr="000000"/>
                </a:solidFill>
                <a:latin typeface="微软雅黑" pitchFamily="34" charset="-122"/>
                <a:ea typeface="微软雅黑" pitchFamily="34" charset="-122"/>
              </a:rPr>
              <a:t>南京分布做了一定调整，</a:t>
            </a:r>
            <a:r>
              <a:rPr lang="zh-CN" altLang="en-US" sz="1200" kern="0" dirty="0" smtClean="0">
                <a:solidFill>
                  <a:srgbClr val="0000FF"/>
                </a:solidFill>
                <a:latin typeface="微软雅黑" pitchFamily="34" charset="-122"/>
                <a:ea typeface="微软雅黑" pitchFamily="34" charset="-122"/>
              </a:rPr>
              <a:t>总体规划</a:t>
            </a:r>
            <a:r>
              <a:rPr lang="en-US" altLang="zh-CN" sz="1200" kern="0" dirty="0" smtClean="0">
                <a:solidFill>
                  <a:srgbClr val="0000FF"/>
                </a:solidFill>
                <a:latin typeface="微软雅黑" pitchFamily="34" charset="-122"/>
                <a:ea typeface="微软雅黑" pitchFamily="34" charset="-122"/>
              </a:rPr>
              <a:t>50</a:t>
            </a:r>
            <a:r>
              <a:rPr lang="zh-CN" altLang="en-US" sz="1200" kern="0" dirty="0" smtClean="0">
                <a:solidFill>
                  <a:srgbClr val="0000FF"/>
                </a:solidFill>
                <a:latin typeface="微软雅黑" pitchFamily="34" charset="-122"/>
                <a:ea typeface="微软雅黑" pitchFamily="34" charset="-122"/>
              </a:rPr>
              <a:t>人，计划深圳</a:t>
            </a:r>
            <a:r>
              <a:rPr lang="en-US" altLang="zh-CN" sz="1200" kern="0" dirty="0" smtClean="0">
                <a:solidFill>
                  <a:srgbClr val="0000FF"/>
                </a:solidFill>
                <a:latin typeface="微软雅黑" pitchFamily="34" charset="-122"/>
                <a:ea typeface="微软雅黑" pitchFamily="34" charset="-122"/>
              </a:rPr>
              <a:t>60%</a:t>
            </a:r>
            <a:r>
              <a:rPr lang="zh-CN" altLang="en-US" sz="1200" kern="0" dirty="0" smtClean="0">
                <a:solidFill>
                  <a:srgbClr val="0000FF"/>
                </a:solidFill>
                <a:latin typeface="微软雅黑" pitchFamily="34" charset="-122"/>
                <a:ea typeface="微软雅黑" pitchFamily="34" charset="-122"/>
              </a:rPr>
              <a:t>，南京</a:t>
            </a:r>
            <a:r>
              <a:rPr lang="en-US" altLang="zh-CN" sz="1200" kern="0" dirty="0" smtClean="0">
                <a:solidFill>
                  <a:srgbClr val="0000FF"/>
                </a:solidFill>
                <a:latin typeface="微软雅黑" pitchFamily="34" charset="-122"/>
                <a:ea typeface="微软雅黑" pitchFamily="34" charset="-122"/>
              </a:rPr>
              <a:t>40%</a:t>
            </a:r>
            <a:r>
              <a:rPr lang="zh-CN" altLang="en-US" sz="1200" kern="0" dirty="0" smtClean="0">
                <a:solidFill>
                  <a:sysClr val="windowText" lastClr="000000"/>
                </a:solidFill>
                <a:latin typeface="微软雅黑" pitchFamily="34" charset="-122"/>
                <a:ea typeface="微软雅黑" pitchFamily="34" charset="-122"/>
              </a:rPr>
              <a:t>。</a:t>
            </a:r>
            <a:endParaRPr lang="en-US" altLang="zh-CN" sz="1200" kern="0" dirty="0" smtClean="0">
              <a:solidFill>
                <a:sysClr val="windowText" lastClr="000000"/>
              </a:solidFill>
              <a:latin typeface="微软雅黑" pitchFamily="34" charset="-122"/>
              <a:ea typeface="微软雅黑" pitchFamily="34" charset="-122"/>
            </a:endParaRPr>
          </a:p>
          <a:p>
            <a:pPr>
              <a:lnSpc>
                <a:spcPct val="150000"/>
              </a:lnSpc>
              <a:buFont typeface="Arial" pitchFamily="34" charset="0"/>
              <a:buChar char="•"/>
              <a:defRPr/>
            </a:pPr>
            <a:r>
              <a:rPr lang="zh-CN" altLang="en-US" sz="1200" b="1" kern="0" dirty="0" smtClean="0">
                <a:solidFill>
                  <a:sysClr val="windowText" lastClr="000000"/>
                </a:solidFill>
                <a:latin typeface="微软雅黑" pitchFamily="34" charset="-122"/>
                <a:ea typeface="微软雅黑" pitchFamily="34" charset="-122"/>
              </a:rPr>
              <a:t>人力结构：</a:t>
            </a:r>
            <a:r>
              <a:rPr lang="zh-CN" altLang="en-US" sz="1200" kern="0" dirty="0" smtClean="0">
                <a:latin typeface="微软雅黑" pitchFamily="34" charset="-122"/>
                <a:ea typeface="微软雅黑" pitchFamily="34" charset="-122"/>
              </a:rPr>
              <a:t>高工占比</a:t>
            </a:r>
            <a:r>
              <a:rPr lang="en-US" altLang="zh-CN" sz="1200" kern="0" dirty="0" smtClean="0">
                <a:latin typeface="微软雅黑" pitchFamily="34" charset="-122"/>
                <a:ea typeface="微软雅黑" pitchFamily="34" charset="-122"/>
              </a:rPr>
              <a:t>35%</a:t>
            </a:r>
            <a:r>
              <a:rPr lang="zh-CN" altLang="en-US" sz="1200" kern="0" dirty="0" smtClean="0">
                <a:latin typeface="微软雅黑" pitchFamily="34" charset="-122"/>
                <a:ea typeface="微软雅黑" pitchFamily="34" charset="-122"/>
              </a:rPr>
              <a:t>；工程师占</a:t>
            </a:r>
            <a:r>
              <a:rPr lang="zh-CN" altLang="en-US" sz="1200" kern="0" dirty="0" smtClean="0">
                <a:solidFill>
                  <a:sysClr val="windowText" lastClr="000000"/>
                </a:solidFill>
                <a:latin typeface="微软雅黑" pitchFamily="34" charset="-122"/>
                <a:ea typeface="微软雅黑" pitchFamily="34" charset="-122"/>
              </a:rPr>
              <a:t>比</a:t>
            </a:r>
            <a:r>
              <a:rPr lang="en-US" altLang="zh-CN" sz="1200" kern="0" dirty="0" smtClean="0">
                <a:solidFill>
                  <a:sysClr val="windowText" lastClr="000000"/>
                </a:solidFill>
                <a:latin typeface="微软雅黑" pitchFamily="34" charset="-122"/>
                <a:ea typeface="微软雅黑" pitchFamily="34" charset="-122"/>
              </a:rPr>
              <a:t>37.5%</a:t>
            </a:r>
            <a:r>
              <a:rPr lang="zh-CN" altLang="en-US" sz="1200" kern="0" dirty="0" smtClean="0">
                <a:solidFill>
                  <a:sysClr val="windowText" lastClr="000000"/>
                </a:solidFill>
                <a:latin typeface="微软雅黑" pitchFamily="34" charset="-122"/>
                <a:ea typeface="微软雅黑" pitchFamily="34" charset="-122"/>
              </a:rPr>
              <a:t>；助理工程师占比</a:t>
            </a:r>
            <a:r>
              <a:rPr lang="en-US" altLang="zh-CN" sz="1200" kern="0" dirty="0" smtClean="0">
                <a:solidFill>
                  <a:sysClr val="windowText" lastClr="000000"/>
                </a:solidFill>
                <a:latin typeface="微软雅黑" pitchFamily="34" charset="-122"/>
                <a:ea typeface="微软雅黑" pitchFamily="34" charset="-122"/>
              </a:rPr>
              <a:t>27.5%</a:t>
            </a:r>
            <a:r>
              <a:rPr lang="zh-CN" altLang="en-US" sz="1200" kern="0" dirty="0" smtClean="0">
                <a:solidFill>
                  <a:sysClr val="windowText" lastClr="000000"/>
                </a:solidFill>
                <a:latin typeface="微软雅黑" pitchFamily="34" charset="-122"/>
                <a:ea typeface="微软雅黑" pitchFamily="34" charset="-122"/>
              </a:rPr>
              <a:t>。</a:t>
            </a:r>
            <a:endParaRPr lang="en-US" altLang="zh-CN" sz="1200" kern="0" dirty="0" smtClean="0">
              <a:latin typeface="微软雅黑" pitchFamily="34" charset="-122"/>
              <a:ea typeface="微软雅黑" pitchFamily="34" charset="-122"/>
            </a:endParaRPr>
          </a:p>
          <a:p>
            <a:pPr>
              <a:lnSpc>
                <a:spcPct val="150000"/>
              </a:lnSpc>
              <a:buFont typeface="Arial" pitchFamily="34" charset="0"/>
              <a:buChar char="•"/>
              <a:defRPr/>
            </a:pPr>
            <a:r>
              <a:rPr lang="zh-CN" altLang="en-US" sz="1200" b="1" kern="0" dirty="0" smtClean="0">
                <a:solidFill>
                  <a:sysClr val="windowText" lastClr="000000"/>
                </a:solidFill>
                <a:latin typeface="微软雅黑" pitchFamily="34" charset="-122"/>
                <a:ea typeface="微软雅黑" pitchFamily="34" charset="-122"/>
              </a:rPr>
              <a:t>团队稳定性：</a:t>
            </a:r>
            <a:r>
              <a:rPr lang="zh-CN" altLang="en-US" sz="1200" kern="0" dirty="0" smtClean="0">
                <a:solidFill>
                  <a:sysClr val="windowText" lastClr="000000"/>
                </a:solidFill>
                <a:latin typeface="微软雅黑" pitchFamily="34" charset="-122"/>
                <a:ea typeface="微软雅黑" pitchFamily="34" charset="-122"/>
              </a:rPr>
              <a:t>全年</a:t>
            </a:r>
            <a:r>
              <a:rPr lang="zh-CN" altLang="en-US" sz="1200" kern="0" dirty="0" smtClean="0">
                <a:solidFill>
                  <a:srgbClr val="FF0000"/>
                </a:solidFill>
                <a:latin typeface="微软雅黑" pitchFamily="34" charset="-122"/>
                <a:ea typeface="微软雅黑" pitchFamily="34" charset="-122"/>
              </a:rPr>
              <a:t>关键人才流失率</a:t>
            </a:r>
            <a:r>
              <a:rPr lang="en-US" altLang="zh-CN" sz="1200" kern="0" dirty="0" smtClean="0">
                <a:solidFill>
                  <a:srgbClr val="FF0000"/>
                </a:solidFill>
                <a:latin typeface="微软雅黑" pitchFamily="34" charset="-122"/>
                <a:ea typeface="微软雅黑" pitchFamily="34" charset="-122"/>
              </a:rPr>
              <a:t>4%</a:t>
            </a:r>
            <a:r>
              <a:rPr lang="zh-CN" altLang="en-US" sz="1200" kern="0" dirty="0" smtClean="0">
                <a:solidFill>
                  <a:sysClr val="windowText" lastClr="000000"/>
                </a:solidFill>
                <a:latin typeface="微软雅黑" pitchFamily="34" charset="-122"/>
                <a:ea typeface="微软雅黑" pitchFamily="34" charset="-122"/>
              </a:rPr>
              <a:t>。</a:t>
            </a:r>
            <a:endParaRPr lang="en-US" altLang="zh-CN" sz="1200" kern="0" dirty="0">
              <a:solidFill>
                <a:sysClr val="windowText" lastClr="000000"/>
              </a:solidFill>
              <a:latin typeface="微软雅黑" pitchFamily="34" charset="-122"/>
              <a:ea typeface="微软雅黑" pitchFamily="34" charset="-122"/>
            </a:endParaRPr>
          </a:p>
        </p:txBody>
      </p:sp>
      <p:sp>
        <p:nvSpPr>
          <p:cNvPr id="15" name="日期占位符 5"/>
          <p:cNvSpPr txBox="1">
            <a:spLocks/>
          </p:cNvSpPr>
          <p:nvPr/>
        </p:nvSpPr>
        <p:spPr bwMode="auto">
          <a:xfrm>
            <a:off x="71446" y="71418"/>
            <a:ext cx="6072190" cy="476250"/>
          </a:xfrm>
          <a:prstGeom prst="rect">
            <a:avLst/>
          </a:prstGeom>
          <a:noFill/>
          <a:ln w="9525">
            <a:noFill/>
            <a:miter lim="800000"/>
            <a:headEnd/>
            <a:tailEnd/>
          </a:ln>
        </p:spPr>
        <p:txBody>
          <a:bodyPr anchor="ctr"/>
          <a:lstStyle/>
          <a:p>
            <a:r>
              <a:rPr lang="en-US" altLang="zh-CN" sz="3200" b="1" dirty="0" smtClean="0">
                <a:solidFill>
                  <a:srgbClr val="88AB2D"/>
                </a:solidFill>
                <a:latin typeface="黑体" pitchFamily="49" charset="-122"/>
                <a:ea typeface="黑体" pitchFamily="49" charset="-122"/>
              </a:rPr>
              <a:t>L1</a:t>
            </a:r>
            <a:r>
              <a:rPr lang="zh-CN" altLang="en-US" sz="3200" b="1" dirty="0" smtClean="0">
                <a:solidFill>
                  <a:srgbClr val="88AB2D"/>
                </a:solidFill>
                <a:latin typeface="黑体" pitchFamily="49" charset="-122"/>
                <a:ea typeface="黑体" pitchFamily="49" charset="-122"/>
              </a:rPr>
              <a:t>业务：团队建设</a:t>
            </a:r>
            <a:endParaRPr lang="zh-CN" altLang="en-US" sz="3200" b="1" dirty="0">
              <a:solidFill>
                <a:srgbClr val="88AB2D"/>
              </a:solidFill>
              <a:latin typeface="黑体" pitchFamily="49" charset="-122"/>
              <a:ea typeface="黑体" pitchFamily="49" charset="-122"/>
            </a:endParaRPr>
          </a:p>
        </p:txBody>
      </p:sp>
      <p:graphicFrame>
        <p:nvGraphicFramePr>
          <p:cNvPr id="16" name="图表 15"/>
          <p:cNvGraphicFramePr>
            <a:graphicFrameLocks/>
          </p:cNvGraphicFramePr>
          <p:nvPr>
            <p:extLst>
              <p:ext uri="{D42A27DB-BD31-4B8C-83A1-F6EECF244321}">
                <p14:modId xmlns:p14="http://schemas.microsoft.com/office/powerpoint/2010/main" val="930182798"/>
              </p:ext>
            </p:extLst>
          </p:nvPr>
        </p:nvGraphicFramePr>
        <p:xfrm>
          <a:off x="297658" y="800406"/>
          <a:ext cx="2556000" cy="2304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7" name="图表 16"/>
          <p:cNvGraphicFramePr>
            <a:graphicFrameLocks/>
          </p:cNvGraphicFramePr>
          <p:nvPr>
            <p:extLst>
              <p:ext uri="{D42A27DB-BD31-4B8C-83A1-F6EECF244321}">
                <p14:modId xmlns:p14="http://schemas.microsoft.com/office/powerpoint/2010/main" val="3461115613"/>
              </p:ext>
            </p:extLst>
          </p:nvPr>
        </p:nvGraphicFramePr>
        <p:xfrm>
          <a:off x="3240040" y="793332"/>
          <a:ext cx="2556000" cy="23040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9" name="图表 18"/>
          <p:cNvGraphicFramePr>
            <a:graphicFrameLocks/>
          </p:cNvGraphicFramePr>
          <p:nvPr>
            <p:extLst>
              <p:ext uri="{D42A27DB-BD31-4B8C-83A1-F6EECF244321}">
                <p14:modId xmlns:p14="http://schemas.microsoft.com/office/powerpoint/2010/main" val="652338235"/>
              </p:ext>
            </p:extLst>
          </p:nvPr>
        </p:nvGraphicFramePr>
        <p:xfrm>
          <a:off x="6156000" y="793332"/>
          <a:ext cx="2664296" cy="23040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2" name="表格 1"/>
          <p:cNvGraphicFramePr>
            <a:graphicFrameLocks noGrp="1"/>
          </p:cNvGraphicFramePr>
          <p:nvPr>
            <p:extLst>
              <p:ext uri="{D42A27DB-BD31-4B8C-83A1-F6EECF244321}">
                <p14:modId xmlns:p14="http://schemas.microsoft.com/office/powerpoint/2010/main" val="1750075163"/>
              </p:ext>
            </p:extLst>
          </p:nvPr>
        </p:nvGraphicFramePr>
        <p:xfrm>
          <a:off x="6184233" y="3469663"/>
          <a:ext cx="2684185" cy="1620269"/>
        </p:xfrm>
        <a:graphic>
          <a:graphicData uri="http://schemas.openxmlformats.org/drawingml/2006/table">
            <a:tbl>
              <a:tblPr firstRow="1" bandRow="1">
                <a:tableStyleId>{F5AB1C69-6EDB-4FF4-983F-18BD219EF322}</a:tableStyleId>
              </a:tblPr>
              <a:tblGrid>
                <a:gridCol w="536837"/>
                <a:gridCol w="536837"/>
                <a:gridCol w="536837"/>
                <a:gridCol w="536837"/>
                <a:gridCol w="536837"/>
              </a:tblGrid>
              <a:tr h="231467">
                <a:tc>
                  <a:txBody>
                    <a:bodyPr/>
                    <a:lstStyle/>
                    <a:p>
                      <a:pPr algn="l" fontAlgn="b"/>
                      <a:endParaRPr lang="zh-CN" altLang="en-US" sz="12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b"/>
                </a:tc>
                <a:tc>
                  <a:txBody>
                    <a:bodyPr/>
                    <a:lstStyle/>
                    <a:p>
                      <a:pPr algn="l" fontAlgn="b"/>
                      <a:endParaRPr lang="zh-CN" altLang="en-US" sz="12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b"/>
                </a:tc>
                <a:tc>
                  <a:txBody>
                    <a:bodyPr/>
                    <a:lstStyle/>
                    <a:p>
                      <a:pPr algn="ctr" fontAlgn="b"/>
                      <a:r>
                        <a:rPr lang="zh-CN" altLang="en-US" sz="1200" u="none" strike="noStrike" dirty="0">
                          <a:effectLst/>
                        </a:rPr>
                        <a:t>算法</a:t>
                      </a:r>
                      <a:endParaRPr lang="zh-CN" altLang="en-US" sz="12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b"/>
                </a:tc>
                <a:tc>
                  <a:txBody>
                    <a:bodyPr/>
                    <a:lstStyle/>
                    <a:p>
                      <a:pPr algn="ctr" fontAlgn="b"/>
                      <a:r>
                        <a:rPr lang="zh-CN" altLang="en-US" sz="1200" u="none" strike="noStrike">
                          <a:effectLst/>
                        </a:rPr>
                        <a:t>协议栈</a:t>
                      </a:r>
                      <a:endParaRPr lang="zh-CN" altLang="en-US" sz="12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b"/>
                </a:tc>
                <a:tc>
                  <a:txBody>
                    <a:bodyPr/>
                    <a:lstStyle/>
                    <a:p>
                      <a:pPr algn="ctr" fontAlgn="b"/>
                      <a:r>
                        <a:rPr lang="zh-CN" altLang="en-US" sz="1200" u="none" strike="noStrike">
                          <a:effectLst/>
                        </a:rPr>
                        <a:t>支撑</a:t>
                      </a:r>
                      <a:endParaRPr lang="zh-CN" altLang="en-US" sz="12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b"/>
                </a:tc>
              </a:tr>
              <a:tr h="231467">
                <a:tc rowSpan="3">
                  <a:txBody>
                    <a:bodyPr/>
                    <a:lstStyle/>
                    <a:p>
                      <a:pPr algn="ctr" fontAlgn="ctr"/>
                      <a:r>
                        <a:rPr lang="zh-CN" altLang="en-US" sz="1200" u="none" strike="noStrike">
                          <a:effectLst/>
                        </a:rPr>
                        <a:t>深圳</a:t>
                      </a:r>
                      <a:endParaRPr lang="zh-CN" altLang="en-US" sz="12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l" fontAlgn="b"/>
                      <a:r>
                        <a:rPr lang="zh-CN" altLang="en-US" sz="1200" u="none" strike="noStrike">
                          <a:effectLst/>
                        </a:rPr>
                        <a:t>高工</a:t>
                      </a:r>
                      <a:endParaRPr lang="zh-CN" altLang="en-US" sz="12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b"/>
                </a:tc>
                <a:tc>
                  <a:txBody>
                    <a:bodyPr/>
                    <a:lstStyle/>
                    <a:p>
                      <a:pPr algn="ctr" fontAlgn="b"/>
                      <a:r>
                        <a:rPr lang="en-US" altLang="zh-CN" sz="1200" u="none" strike="noStrike">
                          <a:effectLst/>
                        </a:rPr>
                        <a:t>4</a:t>
                      </a:r>
                      <a:endParaRPr lang="en-US" altLang="zh-CN" sz="12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b"/>
                </a:tc>
                <a:tc>
                  <a:txBody>
                    <a:bodyPr/>
                    <a:lstStyle/>
                    <a:p>
                      <a:pPr algn="ctr" fontAlgn="b"/>
                      <a:r>
                        <a:rPr lang="en-US" altLang="zh-CN" sz="1200" u="none" strike="noStrike">
                          <a:effectLst/>
                        </a:rPr>
                        <a:t>3</a:t>
                      </a:r>
                      <a:endParaRPr lang="en-US" altLang="zh-CN" sz="12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b"/>
                </a:tc>
                <a:tc>
                  <a:txBody>
                    <a:bodyPr/>
                    <a:lstStyle/>
                    <a:p>
                      <a:pPr algn="ctr" fontAlgn="b"/>
                      <a:r>
                        <a:rPr lang="en-US" altLang="zh-CN" sz="1200" u="none" strike="noStrike">
                          <a:effectLst/>
                        </a:rPr>
                        <a:t>2</a:t>
                      </a:r>
                      <a:endParaRPr lang="en-US" altLang="zh-CN" sz="12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b"/>
                </a:tc>
              </a:tr>
              <a:tr h="231467">
                <a:tc vMerge="1">
                  <a:txBody>
                    <a:bodyPr/>
                    <a:lstStyle/>
                    <a:p>
                      <a:endParaRPr lang="zh-CN" altLang="en-US"/>
                    </a:p>
                  </a:txBody>
                  <a:tcPr/>
                </a:tc>
                <a:tc>
                  <a:txBody>
                    <a:bodyPr/>
                    <a:lstStyle/>
                    <a:p>
                      <a:pPr algn="l" fontAlgn="b"/>
                      <a:r>
                        <a:rPr lang="zh-CN" altLang="en-US" sz="1200" u="none" strike="noStrike">
                          <a:effectLst/>
                        </a:rPr>
                        <a:t>工程师</a:t>
                      </a:r>
                      <a:endParaRPr lang="zh-CN" altLang="en-US" sz="12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b"/>
                </a:tc>
                <a:tc>
                  <a:txBody>
                    <a:bodyPr/>
                    <a:lstStyle/>
                    <a:p>
                      <a:pPr algn="ctr" fontAlgn="b"/>
                      <a:r>
                        <a:rPr lang="en-US" altLang="zh-CN" sz="1200" u="none" strike="noStrike">
                          <a:effectLst/>
                        </a:rPr>
                        <a:t>2</a:t>
                      </a:r>
                      <a:endParaRPr lang="en-US" altLang="zh-CN" sz="12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b"/>
                </a:tc>
                <a:tc>
                  <a:txBody>
                    <a:bodyPr/>
                    <a:lstStyle/>
                    <a:p>
                      <a:pPr algn="ctr" fontAlgn="b"/>
                      <a:r>
                        <a:rPr lang="en-US" altLang="zh-CN" sz="1200" u="none" strike="noStrike" dirty="0">
                          <a:effectLst/>
                        </a:rPr>
                        <a:t>7</a:t>
                      </a:r>
                      <a:endParaRPr lang="en-US" altLang="zh-CN" sz="12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b"/>
                </a:tc>
                <a:tc>
                  <a:txBody>
                    <a:bodyPr/>
                    <a:lstStyle/>
                    <a:p>
                      <a:pPr algn="ctr" fontAlgn="b"/>
                      <a:r>
                        <a:rPr lang="en-US" altLang="zh-CN" sz="1200" u="none" strike="noStrike">
                          <a:effectLst/>
                        </a:rPr>
                        <a:t>2</a:t>
                      </a:r>
                      <a:endParaRPr lang="en-US" altLang="zh-CN" sz="12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b"/>
                </a:tc>
              </a:tr>
              <a:tr h="231467">
                <a:tc vMerge="1">
                  <a:txBody>
                    <a:bodyPr/>
                    <a:lstStyle/>
                    <a:p>
                      <a:endParaRPr lang="zh-CN" altLang="en-US"/>
                    </a:p>
                  </a:txBody>
                  <a:tcPr/>
                </a:tc>
                <a:tc>
                  <a:txBody>
                    <a:bodyPr/>
                    <a:lstStyle/>
                    <a:p>
                      <a:pPr algn="l" fontAlgn="b"/>
                      <a:r>
                        <a:rPr lang="zh-CN" altLang="en-US" sz="1200" u="none" strike="noStrike">
                          <a:effectLst/>
                        </a:rPr>
                        <a:t>助理</a:t>
                      </a:r>
                      <a:endParaRPr lang="zh-CN" altLang="en-US" sz="12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b"/>
                </a:tc>
                <a:tc>
                  <a:txBody>
                    <a:bodyPr/>
                    <a:lstStyle/>
                    <a:p>
                      <a:pPr algn="ctr" fontAlgn="b"/>
                      <a:r>
                        <a:rPr lang="en-US" altLang="zh-CN" sz="1200" u="none" strike="noStrike">
                          <a:effectLst/>
                        </a:rPr>
                        <a:t>0</a:t>
                      </a:r>
                      <a:endParaRPr lang="en-US" altLang="zh-CN" sz="12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b"/>
                </a:tc>
                <a:tc>
                  <a:txBody>
                    <a:bodyPr/>
                    <a:lstStyle/>
                    <a:p>
                      <a:pPr algn="ctr" fontAlgn="b"/>
                      <a:r>
                        <a:rPr lang="en-US" altLang="zh-CN" sz="1200" u="none" strike="noStrike" dirty="0">
                          <a:effectLst/>
                        </a:rPr>
                        <a:t>6</a:t>
                      </a:r>
                      <a:endParaRPr lang="en-US" altLang="zh-CN" sz="12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b"/>
                </a:tc>
                <a:tc>
                  <a:txBody>
                    <a:bodyPr/>
                    <a:lstStyle/>
                    <a:p>
                      <a:pPr algn="ctr" fontAlgn="b"/>
                      <a:r>
                        <a:rPr lang="en-US" altLang="zh-CN" sz="1200" u="none" strike="noStrike">
                          <a:effectLst/>
                        </a:rPr>
                        <a:t>2</a:t>
                      </a:r>
                      <a:endParaRPr lang="en-US" altLang="zh-CN" sz="12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b"/>
                </a:tc>
              </a:tr>
              <a:tr h="231467">
                <a:tc rowSpan="3">
                  <a:txBody>
                    <a:bodyPr/>
                    <a:lstStyle/>
                    <a:p>
                      <a:pPr algn="ctr" fontAlgn="ctr"/>
                      <a:r>
                        <a:rPr lang="zh-CN" altLang="en-US" sz="1200" u="none" strike="noStrike">
                          <a:effectLst/>
                        </a:rPr>
                        <a:t>南京</a:t>
                      </a:r>
                      <a:endParaRPr lang="zh-CN" altLang="en-US" sz="12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l" fontAlgn="b"/>
                      <a:r>
                        <a:rPr lang="zh-CN" altLang="en-US" sz="1200" u="none" strike="noStrike">
                          <a:effectLst/>
                        </a:rPr>
                        <a:t>高工</a:t>
                      </a:r>
                      <a:endParaRPr lang="zh-CN" altLang="en-US" sz="12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b"/>
                </a:tc>
                <a:tc>
                  <a:txBody>
                    <a:bodyPr/>
                    <a:lstStyle/>
                    <a:p>
                      <a:pPr algn="ctr" fontAlgn="b"/>
                      <a:r>
                        <a:rPr lang="en-US" altLang="zh-CN" sz="1200" u="none" strike="noStrike">
                          <a:effectLst/>
                        </a:rPr>
                        <a:t>1</a:t>
                      </a:r>
                      <a:endParaRPr lang="en-US" altLang="zh-CN" sz="12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b"/>
                </a:tc>
                <a:tc>
                  <a:txBody>
                    <a:bodyPr/>
                    <a:lstStyle/>
                    <a:p>
                      <a:pPr algn="ctr" fontAlgn="b"/>
                      <a:r>
                        <a:rPr lang="en-US" altLang="zh-CN" sz="1200" u="none" strike="noStrike">
                          <a:effectLst/>
                        </a:rPr>
                        <a:t>3</a:t>
                      </a:r>
                      <a:endParaRPr lang="en-US" altLang="zh-CN" sz="12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b"/>
                </a:tc>
                <a:tc>
                  <a:txBody>
                    <a:bodyPr/>
                    <a:lstStyle/>
                    <a:p>
                      <a:pPr algn="ctr" fontAlgn="b"/>
                      <a:r>
                        <a:rPr lang="en-US" altLang="zh-CN" sz="1200" u="none" strike="noStrike" dirty="0">
                          <a:effectLst/>
                        </a:rPr>
                        <a:t>1</a:t>
                      </a:r>
                      <a:endParaRPr lang="en-US" altLang="zh-CN" sz="12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b"/>
                </a:tc>
              </a:tr>
              <a:tr h="231467">
                <a:tc vMerge="1">
                  <a:txBody>
                    <a:bodyPr/>
                    <a:lstStyle/>
                    <a:p>
                      <a:endParaRPr lang="zh-CN" altLang="en-US"/>
                    </a:p>
                  </a:txBody>
                  <a:tcPr/>
                </a:tc>
                <a:tc>
                  <a:txBody>
                    <a:bodyPr/>
                    <a:lstStyle/>
                    <a:p>
                      <a:pPr algn="l" fontAlgn="b"/>
                      <a:r>
                        <a:rPr lang="zh-CN" altLang="en-US" sz="1200" u="none" strike="noStrike">
                          <a:effectLst/>
                        </a:rPr>
                        <a:t>工程师</a:t>
                      </a:r>
                      <a:endParaRPr lang="zh-CN" altLang="en-US" sz="12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b"/>
                </a:tc>
                <a:tc>
                  <a:txBody>
                    <a:bodyPr/>
                    <a:lstStyle/>
                    <a:p>
                      <a:pPr algn="ctr" fontAlgn="b"/>
                      <a:r>
                        <a:rPr lang="en-US" altLang="zh-CN" sz="1200" u="none" strike="noStrike">
                          <a:effectLst/>
                        </a:rPr>
                        <a:t>1</a:t>
                      </a:r>
                      <a:endParaRPr lang="en-US" altLang="zh-CN" sz="12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b"/>
                </a:tc>
                <a:tc>
                  <a:txBody>
                    <a:bodyPr/>
                    <a:lstStyle/>
                    <a:p>
                      <a:pPr algn="ctr" fontAlgn="b"/>
                      <a:r>
                        <a:rPr lang="en-US" altLang="zh-CN" sz="1200" u="none" strike="noStrike">
                          <a:effectLst/>
                        </a:rPr>
                        <a:t>1</a:t>
                      </a:r>
                      <a:endParaRPr lang="en-US" altLang="zh-CN" sz="12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b"/>
                </a:tc>
                <a:tc>
                  <a:txBody>
                    <a:bodyPr/>
                    <a:lstStyle/>
                    <a:p>
                      <a:pPr algn="ctr" fontAlgn="b"/>
                      <a:r>
                        <a:rPr lang="en-US" altLang="zh-CN" sz="1200" u="none" strike="noStrike" dirty="0">
                          <a:effectLst/>
                        </a:rPr>
                        <a:t>2</a:t>
                      </a:r>
                      <a:endParaRPr lang="en-US" altLang="zh-CN" sz="12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b"/>
                </a:tc>
              </a:tr>
              <a:tr h="231467">
                <a:tc vMerge="1">
                  <a:txBody>
                    <a:bodyPr/>
                    <a:lstStyle/>
                    <a:p>
                      <a:endParaRPr lang="zh-CN" altLang="en-US"/>
                    </a:p>
                  </a:txBody>
                  <a:tcPr/>
                </a:tc>
                <a:tc>
                  <a:txBody>
                    <a:bodyPr/>
                    <a:lstStyle/>
                    <a:p>
                      <a:pPr algn="l" fontAlgn="b"/>
                      <a:r>
                        <a:rPr lang="zh-CN" altLang="en-US" sz="1200" u="none" strike="noStrike">
                          <a:effectLst/>
                        </a:rPr>
                        <a:t>助理</a:t>
                      </a:r>
                      <a:endParaRPr lang="zh-CN" altLang="en-US" sz="12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b"/>
                </a:tc>
                <a:tc>
                  <a:txBody>
                    <a:bodyPr/>
                    <a:lstStyle/>
                    <a:p>
                      <a:pPr algn="ctr" fontAlgn="b"/>
                      <a:r>
                        <a:rPr lang="en-US" altLang="zh-CN" sz="1200" u="none" strike="noStrike">
                          <a:effectLst/>
                        </a:rPr>
                        <a:t>0</a:t>
                      </a:r>
                      <a:endParaRPr lang="en-US" altLang="zh-CN" sz="12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b"/>
                </a:tc>
                <a:tc>
                  <a:txBody>
                    <a:bodyPr/>
                    <a:lstStyle/>
                    <a:p>
                      <a:pPr algn="ctr" fontAlgn="b"/>
                      <a:r>
                        <a:rPr lang="en-US" altLang="zh-CN" sz="1200" u="none" strike="noStrike" dirty="0">
                          <a:effectLst/>
                        </a:rPr>
                        <a:t>3</a:t>
                      </a:r>
                      <a:endParaRPr lang="en-US" altLang="zh-CN" sz="12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b"/>
                </a:tc>
                <a:tc>
                  <a:txBody>
                    <a:bodyPr/>
                    <a:lstStyle/>
                    <a:p>
                      <a:pPr algn="ctr" fontAlgn="b"/>
                      <a:r>
                        <a:rPr lang="en-US" altLang="zh-CN" sz="1200" u="none" strike="noStrike" dirty="0">
                          <a:effectLst/>
                        </a:rPr>
                        <a:t>0</a:t>
                      </a:r>
                      <a:endParaRPr lang="en-US" altLang="zh-CN" sz="12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b"/>
                </a:tc>
              </a:tr>
            </a:tbl>
          </a:graphicData>
        </a:graphic>
      </p:graphicFrame>
      <p:sp>
        <p:nvSpPr>
          <p:cNvPr id="4" name="下箭头 3"/>
          <p:cNvSpPr/>
          <p:nvPr/>
        </p:nvSpPr>
        <p:spPr bwMode="auto">
          <a:xfrm>
            <a:off x="7164288" y="3092116"/>
            <a:ext cx="864096" cy="341448"/>
          </a:xfrm>
          <a:prstGeom prst="downArrow">
            <a:avLst/>
          </a:prstGeom>
          <a:solidFill>
            <a:schemeClr val="accent1"/>
          </a:solidFill>
          <a:ln w="9525">
            <a:solidFill>
              <a:schemeClr val="accent1"/>
            </a:solidFill>
            <a:miter lim="800000"/>
            <a:headEnd/>
            <a:tailEnd/>
          </a:ln>
          <a:effectLst>
            <a:prstShdw prst="shdw17" dist="17961" dir="2700000">
              <a:srgbClr val="88AB2D">
                <a:gamma/>
                <a:shade val="60000"/>
                <a:invGamma/>
              </a:srgbClr>
            </a:prstShdw>
          </a:effectLst>
        </p:spPr>
        <p:txBody>
          <a:bodyPr rtlCol="0" anchor="ctr"/>
          <a:lstStyle/>
          <a:p>
            <a:pPr algn="ctr" fontAlgn="auto">
              <a:spcBef>
                <a:spcPts val="0"/>
              </a:spcBef>
              <a:spcAft>
                <a:spcPts val="0"/>
              </a:spcAft>
            </a:pPr>
            <a:endParaRPr lang="zh-CN" altLang="en-US" sz="2000" b="1" kern="0" dirty="0">
              <a:solidFill>
                <a:schemeClr val="bg1"/>
              </a:solidFill>
              <a:latin typeface="宋体"/>
              <a:ea typeface="宋体"/>
            </a:endParaRPr>
          </a:p>
        </p:txBody>
      </p:sp>
    </p:spTree>
    <p:extLst>
      <p:ext uri="{BB962C8B-B14F-4D97-AF65-F5344CB8AC3E}">
        <p14:creationId xmlns:p14="http://schemas.microsoft.com/office/powerpoint/2010/main" val="413952266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3" name="图表 32"/>
          <p:cNvGraphicFramePr>
            <a:graphicFrameLocks/>
          </p:cNvGraphicFramePr>
          <p:nvPr>
            <p:extLst>
              <p:ext uri="{D42A27DB-BD31-4B8C-83A1-F6EECF244321}">
                <p14:modId xmlns:p14="http://schemas.microsoft.com/office/powerpoint/2010/main" val="2761388106"/>
              </p:ext>
            </p:extLst>
          </p:nvPr>
        </p:nvGraphicFramePr>
        <p:xfrm>
          <a:off x="492352" y="1051923"/>
          <a:ext cx="3071536" cy="2270757"/>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6" name="图表 15"/>
          <p:cNvGraphicFramePr>
            <a:graphicFrameLocks/>
          </p:cNvGraphicFramePr>
          <p:nvPr>
            <p:extLst>
              <p:ext uri="{D42A27DB-BD31-4B8C-83A1-F6EECF244321}">
                <p14:modId xmlns:p14="http://schemas.microsoft.com/office/powerpoint/2010/main" val="1333737123"/>
              </p:ext>
            </p:extLst>
          </p:nvPr>
        </p:nvGraphicFramePr>
        <p:xfrm>
          <a:off x="4572000" y="3018969"/>
          <a:ext cx="3776821" cy="2700000"/>
        </p:xfrm>
        <a:graphic>
          <a:graphicData uri="http://schemas.openxmlformats.org/drawingml/2006/chart">
            <c:chart xmlns:c="http://schemas.openxmlformats.org/drawingml/2006/chart" xmlns:r="http://schemas.openxmlformats.org/officeDocument/2006/relationships" r:id="rId4"/>
          </a:graphicData>
        </a:graphic>
      </p:graphicFrame>
      <p:sp>
        <p:nvSpPr>
          <p:cNvPr id="31750" name="日期占位符 5"/>
          <p:cNvSpPr txBox="1">
            <a:spLocks/>
          </p:cNvSpPr>
          <p:nvPr/>
        </p:nvSpPr>
        <p:spPr bwMode="auto">
          <a:xfrm>
            <a:off x="71446" y="71418"/>
            <a:ext cx="6072190" cy="476250"/>
          </a:xfrm>
          <a:prstGeom prst="rect">
            <a:avLst/>
          </a:prstGeom>
          <a:noFill/>
          <a:ln w="9525">
            <a:noFill/>
            <a:miter lim="800000"/>
            <a:headEnd/>
            <a:tailEnd/>
          </a:ln>
        </p:spPr>
        <p:txBody>
          <a:bodyPr anchor="ctr"/>
          <a:lstStyle/>
          <a:p>
            <a:r>
              <a:rPr lang="en-US" altLang="zh-CN" sz="3200" b="1" dirty="0" smtClean="0">
                <a:solidFill>
                  <a:srgbClr val="88AB2D"/>
                </a:solidFill>
                <a:latin typeface="黑体" pitchFamily="49" charset="-122"/>
                <a:ea typeface="黑体" pitchFamily="49" charset="-122"/>
              </a:rPr>
              <a:t>L1</a:t>
            </a:r>
            <a:r>
              <a:rPr lang="zh-CN" altLang="en-US" sz="3200" b="1" dirty="0" smtClean="0">
                <a:solidFill>
                  <a:srgbClr val="88AB2D"/>
                </a:solidFill>
                <a:latin typeface="黑体" pitchFamily="49" charset="-122"/>
                <a:ea typeface="黑体" pitchFamily="49" charset="-122"/>
              </a:rPr>
              <a:t>业务：团队建设</a:t>
            </a:r>
            <a:endParaRPr lang="zh-CN" altLang="en-US" sz="3200" b="1" dirty="0">
              <a:solidFill>
                <a:srgbClr val="88AB2D"/>
              </a:solidFill>
              <a:latin typeface="黑体" pitchFamily="49" charset="-122"/>
              <a:ea typeface="黑体" pitchFamily="49" charset="-122"/>
            </a:endParaRPr>
          </a:p>
        </p:txBody>
      </p:sp>
      <p:sp>
        <p:nvSpPr>
          <p:cNvPr id="20" name="Text Box 20"/>
          <p:cNvSpPr txBox="1">
            <a:spLocks noChangeArrowheads="1"/>
          </p:cNvSpPr>
          <p:nvPr/>
        </p:nvSpPr>
        <p:spPr bwMode="auto">
          <a:xfrm>
            <a:off x="11847514" y="2823101"/>
            <a:ext cx="742950" cy="246221"/>
          </a:xfrm>
          <a:prstGeom prst="rect">
            <a:avLst/>
          </a:prstGeom>
          <a:noFill/>
          <a:ln w="9525">
            <a:noFill/>
            <a:miter lim="800000"/>
            <a:headEnd/>
            <a:tailEnd/>
          </a:ln>
        </p:spPr>
        <p:txBody>
          <a:bodyPr lIns="0" tIns="0" rIns="0" bIns="0" anchor="ctr">
            <a:spAutoFit/>
          </a:bodyPr>
          <a:lstStyle/>
          <a:p>
            <a:pPr>
              <a:buFont typeface="Arial" pitchFamily="34" charset="0"/>
              <a:buNone/>
            </a:pPr>
            <a:r>
              <a:rPr lang="zh-CN" altLang="en-US" sz="1600">
                <a:solidFill>
                  <a:srgbClr val="FFFFFF"/>
                </a:solidFill>
                <a:latin typeface="微软雅黑" pitchFamily="34" charset="-122"/>
                <a:ea typeface="微软雅黑" pitchFamily="34" charset="-122"/>
              </a:rPr>
              <a:t>12月</a:t>
            </a:r>
          </a:p>
        </p:txBody>
      </p:sp>
      <p:sp>
        <p:nvSpPr>
          <p:cNvPr id="22" name="Text Box 16"/>
          <p:cNvSpPr txBox="1">
            <a:spLocks noChangeArrowheads="1"/>
          </p:cNvSpPr>
          <p:nvPr/>
        </p:nvSpPr>
        <p:spPr bwMode="auto">
          <a:xfrm>
            <a:off x="12063471" y="2946132"/>
            <a:ext cx="866775" cy="246221"/>
          </a:xfrm>
          <a:prstGeom prst="rect">
            <a:avLst/>
          </a:prstGeom>
          <a:noFill/>
          <a:ln w="9525">
            <a:noFill/>
            <a:miter lim="800000"/>
            <a:headEnd/>
            <a:tailEnd/>
          </a:ln>
        </p:spPr>
        <p:txBody>
          <a:bodyPr lIns="0" tIns="0" rIns="0" bIns="0" anchor="ctr">
            <a:spAutoFit/>
          </a:bodyPr>
          <a:lstStyle/>
          <a:p>
            <a:pPr>
              <a:buFont typeface="Arial" pitchFamily="34" charset="0"/>
              <a:buNone/>
            </a:pPr>
            <a:r>
              <a:rPr lang="en-US" altLang="zh-CN" sz="1600" dirty="0">
                <a:solidFill>
                  <a:srgbClr val="FFFFFF"/>
                </a:solidFill>
                <a:latin typeface="微软雅黑" pitchFamily="34" charset="-122"/>
                <a:ea typeface="微软雅黑" pitchFamily="34" charset="-122"/>
              </a:rPr>
              <a:t>9</a:t>
            </a:r>
            <a:r>
              <a:rPr lang="zh-CN" altLang="en-US" sz="1600" dirty="0">
                <a:solidFill>
                  <a:srgbClr val="FFFFFF"/>
                </a:solidFill>
                <a:latin typeface="微软雅黑" pitchFamily="34" charset="-122"/>
                <a:ea typeface="微软雅黑" pitchFamily="34" charset="-122"/>
              </a:rPr>
              <a:t>月至今</a:t>
            </a:r>
          </a:p>
        </p:txBody>
      </p:sp>
      <p:sp>
        <p:nvSpPr>
          <p:cNvPr id="2" name="文本框 1"/>
          <p:cNvSpPr txBox="1"/>
          <p:nvPr/>
        </p:nvSpPr>
        <p:spPr>
          <a:xfrm>
            <a:off x="4427984" y="-513942"/>
            <a:ext cx="4824536" cy="646331"/>
          </a:xfrm>
          <a:prstGeom prst="rect">
            <a:avLst/>
          </a:prstGeom>
          <a:noFill/>
        </p:spPr>
        <p:txBody>
          <a:bodyPr wrap="square" rtlCol="0">
            <a:spAutoFit/>
          </a:bodyPr>
          <a:lstStyle/>
          <a:p>
            <a:r>
              <a:rPr lang="zh-CN" altLang="en-US" dirty="0" smtClean="0"/>
              <a:t>分招聘、培养</a:t>
            </a:r>
            <a:r>
              <a:rPr lang="en-US" altLang="zh-CN" dirty="0" smtClean="0"/>
              <a:t>(</a:t>
            </a:r>
            <a:r>
              <a:rPr lang="zh-CN" altLang="en-US" dirty="0" smtClean="0"/>
              <a:t>新员工培养、常规培训</a:t>
            </a:r>
            <a:r>
              <a:rPr lang="en-US" altLang="zh-CN" dirty="0" smtClean="0"/>
              <a:t>)</a:t>
            </a:r>
            <a:r>
              <a:rPr lang="zh-CN" altLang="en-US" dirty="0" smtClean="0"/>
              <a:t>，技术积累、团队建设活动</a:t>
            </a:r>
            <a:endParaRPr lang="zh-CN" altLang="en-US" dirty="0"/>
          </a:p>
        </p:txBody>
      </p:sp>
      <p:cxnSp>
        <p:nvCxnSpPr>
          <p:cNvPr id="4" name="直接连接符 3"/>
          <p:cNvCxnSpPr/>
          <p:nvPr/>
        </p:nvCxnSpPr>
        <p:spPr>
          <a:xfrm>
            <a:off x="-7484" y="3001516"/>
            <a:ext cx="9144000" cy="0"/>
          </a:xfrm>
          <a:prstGeom prst="line">
            <a:avLst/>
          </a:prstGeom>
          <a:ln>
            <a:prstDash val="sysDot"/>
            <a:headEnd type="none" w="med" len="med"/>
            <a:tailEnd type="none" w="med" len="med"/>
          </a:ln>
        </p:spPr>
        <p:style>
          <a:lnRef idx="1">
            <a:schemeClr val="accent3"/>
          </a:lnRef>
          <a:fillRef idx="0">
            <a:schemeClr val="accent3"/>
          </a:fillRef>
          <a:effectRef idx="0">
            <a:schemeClr val="accent3"/>
          </a:effectRef>
          <a:fontRef idx="minor">
            <a:schemeClr val="tx1"/>
          </a:fontRef>
        </p:style>
      </p:cxnSp>
      <p:graphicFrame>
        <p:nvGraphicFramePr>
          <p:cNvPr id="17" name="图表 16"/>
          <p:cNvGraphicFramePr>
            <a:graphicFrameLocks/>
          </p:cNvGraphicFramePr>
          <p:nvPr>
            <p:extLst>
              <p:ext uri="{D42A27DB-BD31-4B8C-83A1-F6EECF244321}">
                <p14:modId xmlns:p14="http://schemas.microsoft.com/office/powerpoint/2010/main" val="1094609966"/>
              </p:ext>
            </p:extLst>
          </p:nvPr>
        </p:nvGraphicFramePr>
        <p:xfrm>
          <a:off x="3867128" y="1064516"/>
          <a:ext cx="2126571" cy="2032848"/>
        </p:xfrm>
        <a:graphic>
          <a:graphicData uri="http://schemas.openxmlformats.org/drawingml/2006/chart">
            <c:chart xmlns:c="http://schemas.openxmlformats.org/drawingml/2006/chart" xmlns:r="http://schemas.openxmlformats.org/officeDocument/2006/relationships" r:id="rId5"/>
          </a:graphicData>
        </a:graphic>
      </p:graphicFrame>
      <p:grpSp>
        <p:nvGrpSpPr>
          <p:cNvPr id="23" name="组合 139"/>
          <p:cNvGrpSpPr>
            <a:grpSpLocks/>
          </p:cNvGrpSpPr>
          <p:nvPr/>
        </p:nvGrpSpPr>
        <p:grpSpPr bwMode="auto">
          <a:xfrm>
            <a:off x="5952660" y="1136688"/>
            <a:ext cx="2510020" cy="1788180"/>
            <a:chOff x="2750882" y="3979262"/>
            <a:chExt cx="1773864" cy="1722940"/>
          </a:xfrm>
        </p:grpSpPr>
        <p:sp>
          <p:nvSpPr>
            <p:cNvPr id="24" name="矩形 34"/>
            <p:cNvSpPr/>
            <p:nvPr/>
          </p:nvSpPr>
          <p:spPr bwMode="auto">
            <a:xfrm>
              <a:off x="2750882" y="3979262"/>
              <a:ext cx="1773864" cy="1722940"/>
            </a:xfrm>
            <a:prstGeom prst="rect">
              <a:avLst/>
            </a:prstGeom>
            <a:ln w="3175">
              <a:solidFill>
                <a:srgbClr val="A9CB01"/>
              </a:solidFill>
              <a:headEnd/>
              <a:tailEnd/>
            </a:ln>
          </p:spPr>
          <p:style>
            <a:lnRef idx="2">
              <a:schemeClr val="accent3"/>
            </a:lnRef>
            <a:fillRef idx="1">
              <a:schemeClr val="lt1"/>
            </a:fillRef>
            <a:effectRef idx="0">
              <a:schemeClr val="accent3"/>
            </a:effectRef>
            <a:fontRef idx="minor">
              <a:schemeClr val="dk1"/>
            </a:fontRef>
          </p:style>
          <p:txBody>
            <a:bodyPr anchor="ctr"/>
            <a:lstStyle/>
            <a:p>
              <a:pPr algn="ctr" fontAlgn="auto">
                <a:spcBef>
                  <a:spcPts val="0"/>
                </a:spcBef>
                <a:spcAft>
                  <a:spcPts val="0"/>
                </a:spcAft>
                <a:defRPr/>
              </a:pPr>
              <a:endParaRPr lang="zh-CN" altLang="en-US" sz="1600" b="1" kern="0" dirty="0">
                <a:solidFill>
                  <a:schemeClr val="bg1"/>
                </a:solidFill>
                <a:latin typeface="宋体"/>
              </a:endParaRPr>
            </a:p>
          </p:txBody>
        </p:sp>
        <p:sp>
          <p:nvSpPr>
            <p:cNvPr id="25" name="TextBox 91"/>
            <p:cNvSpPr txBox="1">
              <a:spLocks noChangeArrowheads="1"/>
            </p:cNvSpPr>
            <p:nvPr/>
          </p:nvSpPr>
          <p:spPr bwMode="auto">
            <a:xfrm>
              <a:off x="3249391" y="4014939"/>
              <a:ext cx="968673" cy="326202"/>
            </a:xfrm>
            <a:prstGeom prst="rect">
              <a:avLst/>
            </a:prstGeom>
            <a:ln>
              <a:noFill/>
            </a:ln>
            <a:extLst/>
          </p:spPr>
          <p:style>
            <a:lnRef idx="2">
              <a:schemeClr val="accent3"/>
            </a:lnRef>
            <a:fillRef idx="1">
              <a:schemeClr val="lt1"/>
            </a:fillRef>
            <a:effectRef idx="0">
              <a:schemeClr val="accent3"/>
            </a:effectRef>
            <a:fontRef idx="minor">
              <a:schemeClr val="dk1"/>
            </a:fontRef>
          </p:style>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1600" b="1" dirty="0" smtClean="0">
                  <a:solidFill>
                    <a:srgbClr val="88AB2E"/>
                  </a:solidFill>
                  <a:latin typeface="微软雅黑" panose="020B0503020204020204" pitchFamily="34" charset="-122"/>
                  <a:ea typeface="微软雅黑" panose="020B0503020204020204" pitchFamily="34" charset="-122"/>
                </a:rPr>
                <a:t>培养机制</a:t>
              </a:r>
              <a:endParaRPr lang="zh-CN" altLang="en-US" sz="1600" b="1" dirty="0">
                <a:solidFill>
                  <a:srgbClr val="88AB2E"/>
                </a:solidFill>
                <a:latin typeface="微软雅黑" panose="020B0503020204020204" pitchFamily="34" charset="-122"/>
                <a:ea typeface="微软雅黑" panose="020B0503020204020204" pitchFamily="34" charset="-122"/>
              </a:endParaRPr>
            </a:p>
          </p:txBody>
        </p:sp>
      </p:grpSp>
      <p:sp>
        <p:nvSpPr>
          <p:cNvPr id="26" name="TextBox 94"/>
          <p:cNvSpPr txBox="1">
            <a:spLocks noChangeArrowheads="1"/>
          </p:cNvSpPr>
          <p:nvPr/>
        </p:nvSpPr>
        <p:spPr bwMode="auto">
          <a:xfrm>
            <a:off x="5971052" y="1517121"/>
            <a:ext cx="2438050" cy="14388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25000"/>
              </a:lnSpc>
              <a:buFont typeface="Wingdings" panose="05000000000000000000" pitchFamily="2" charset="2"/>
              <a:buChar char="ü"/>
            </a:pPr>
            <a:r>
              <a:rPr lang="zh-CN" altLang="en-US" sz="1400" dirty="0" smtClean="0">
                <a:ea typeface="微软雅黑" panose="020B0503020204020204" pitchFamily="34" charset="-122"/>
                <a:cs typeface="Arial" panose="020B0604020202020204" pitchFamily="34" charset="0"/>
              </a:rPr>
              <a:t> 方式：以师带徒，制定培养计划</a:t>
            </a:r>
            <a:endParaRPr lang="en-US" altLang="zh-CN" sz="1400" dirty="0" smtClean="0">
              <a:ea typeface="微软雅黑" panose="020B0503020204020204" pitchFamily="34" charset="-122"/>
              <a:cs typeface="Arial" panose="020B0604020202020204" pitchFamily="34" charset="0"/>
            </a:endParaRPr>
          </a:p>
          <a:p>
            <a:pPr>
              <a:lnSpc>
                <a:spcPct val="125000"/>
              </a:lnSpc>
              <a:buFont typeface="Wingdings" panose="05000000000000000000" pitchFamily="2" charset="2"/>
              <a:buChar char="ü"/>
            </a:pPr>
            <a:r>
              <a:rPr lang="en-US" altLang="zh-CN" sz="1400" dirty="0" smtClean="0">
                <a:ea typeface="微软雅黑" panose="020B0503020204020204" pitchFamily="34" charset="-122"/>
                <a:cs typeface="Arial" panose="020B0604020202020204" pitchFamily="34" charset="0"/>
              </a:rPr>
              <a:t> </a:t>
            </a:r>
            <a:r>
              <a:rPr lang="zh-CN" altLang="en-US" sz="1400" dirty="0" smtClean="0">
                <a:ea typeface="微软雅黑" panose="020B0503020204020204" pitchFamily="34" charset="-122"/>
                <a:cs typeface="Arial" panose="020B0604020202020204" pitchFamily="34" charset="0"/>
              </a:rPr>
              <a:t>流程：基础知识 </a:t>
            </a:r>
            <a:r>
              <a:rPr lang="en-US" altLang="zh-CN" sz="1400" dirty="0" smtClean="0">
                <a:ea typeface="微软雅黑" panose="020B0503020204020204" pitchFamily="34" charset="-122"/>
                <a:cs typeface="Arial" panose="020B0604020202020204" pitchFamily="34" charset="0"/>
              </a:rPr>
              <a:t>-&gt; </a:t>
            </a:r>
            <a:r>
              <a:rPr lang="zh-CN" altLang="en-US" sz="1400" dirty="0" smtClean="0">
                <a:ea typeface="微软雅黑" panose="020B0503020204020204" pitchFamily="34" charset="-122"/>
                <a:cs typeface="Arial" panose="020B0604020202020204" pitchFamily="34" charset="0"/>
              </a:rPr>
              <a:t>环境操作 </a:t>
            </a:r>
            <a:r>
              <a:rPr lang="en-US" altLang="zh-CN" sz="1400" dirty="0" smtClean="0">
                <a:ea typeface="微软雅黑" panose="020B0503020204020204" pitchFamily="34" charset="-122"/>
                <a:cs typeface="Arial" panose="020B0604020202020204" pitchFamily="34" charset="0"/>
              </a:rPr>
              <a:t>-&gt; </a:t>
            </a:r>
            <a:r>
              <a:rPr lang="zh-CN" altLang="en-US" sz="1400" dirty="0" smtClean="0">
                <a:ea typeface="微软雅黑" panose="020B0503020204020204" pitchFamily="34" charset="-122"/>
                <a:cs typeface="Arial" panose="020B0604020202020204" pitchFamily="34" charset="0"/>
              </a:rPr>
              <a:t>方案详设 </a:t>
            </a:r>
            <a:r>
              <a:rPr lang="en-US" altLang="zh-CN" sz="1400" dirty="0" smtClean="0">
                <a:ea typeface="微软雅黑" panose="020B0503020204020204" pitchFamily="34" charset="-122"/>
                <a:cs typeface="Arial" panose="020B0604020202020204" pitchFamily="34" charset="0"/>
              </a:rPr>
              <a:t>-&gt; </a:t>
            </a:r>
            <a:r>
              <a:rPr lang="zh-CN" altLang="en-US" sz="1400" dirty="0" smtClean="0">
                <a:ea typeface="微软雅黑" panose="020B0503020204020204" pitchFamily="34" charset="-122"/>
                <a:cs typeface="Arial" panose="020B0604020202020204" pitchFamily="34" charset="0"/>
              </a:rPr>
              <a:t>问题分析</a:t>
            </a:r>
            <a:endParaRPr lang="en-US" altLang="zh-CN" sz="1400" dirty="0" smtClean="0">
              <a:ea typeface="微软雅黑" panose="020B0503020204020204" pitchFamily="34" charset="-122"/>
              <a:cs typeface="Arial" panose="020B0604020202020204" pitchFamily="34" charset="0"/>
            </a:endParaRPr>
          </a:p>
          <a:p>
            <a:pPr>
              <a:lnSpc>
                <a:spcPct val="125000"/>
              </a:lnSpc>
              <a:buFont typeface="Wingdings" panose="05000000000000000000" pitchFamily="2" charset="2"/>
              <a:buChar char="ü"/>
            </a:pPr>
            <a:r>
              <a:rPr lang="en-US" altLang="zh-CN" sz="1400" dirty="0" smtClean="0">
                <a:ea typeface="微软雅黑" panose="020B0503020204020204" pitchFamily="34" charset="-122"/>
                <a:cs typeface="Arial" panose="020B0604020202020204" pitchFamily="34" charset="0"/>
              </a:rPr>
              <a:t> </a:t>
            </a:r>
            <a:r>
              <a:rPr lang="zh-CN" altLang="en-US" sz="1400" dirty="0" smtClean="0">
                <a:ea typeface="微软雅黑" panose="020B0503020204020204" pitchFamily="34" charset="-122"/>
                <a:cs typeface="Arial" panose="020B0604020202020204" pitchFamily="34" charset="0"/>
              </a:rPr>
              <a:t>输出：日报，每周汇报</a:t>
            </a:r>
            <a:endParaRPr lang="en-US" altLang="zh-CN" sz="1400" dirty="0">
              <a:ea typeface="微软雅黑" panose="020B0503020204020204" pitchFamily="34" charset="-122"/>
              <a:cs typeface="Arial" panose="020B0604020202020204" pitchFamily="34" charset="0"/>
            </a:endParaRPr>
          </a:p>
        </p:txBody>
      </p:sp>
      <p:graphicFrame>
        <p:nvGraphicFramePr>
          <p:cNvPr id="34" name="图表 33"/>
          <p:cNvGraphicFramePr>
            <a:graphicFrameLocks/>
          </p:cNvGraphicFramePr>
          <p:nvPr>
            <p:extLst>
              <p:ext uri="{D42A27DB-BD31-4B8C-83A1-F6EECF244321}">
                <p14:modId xmlns:p14="http://schemas.microsoft.com/office/powerpoint/2010/main" val="446268485"/>
              </p:ext>
            </p:extLst>
          </p:nvPr>
        </p:nvGraphicFramePr>
        <p:xfrm>
          <a:off x="469792" y="2987776"/>
          <a:ext cx="3851920" cy="2700000"/>
        </p:xfrm>
        <a:graphic>
          <a:graphicData uri="http://schemas.openxmlformats.org/drawingml/2006/chart">
            <c:chart xmlns:c="http://schemas.openxmlformats.org/drawingml/2006/chart" xmlns:r="http://schemas.openxmlformats.org/officeDocument/2006/relationships" r:id="rId6"/>
          </a:graphicData>
        </a:graphic>
      </p:graphicFrame>
      <p:cxnSp>
        <p:nvCxnSpPr>
          <p:cNvPr id="35" name="直接连接符 34"/>
          <p:cNvCxnSpPr/>
          <p:nvPr/>
        </p:nvCxnSpPr>
        <p:spPr>
          <a:xfrm>
            <a:off x="3693952" y="1057300"/>
            <a:ext cx="0" cy="1944000"/>
          </a:xfrm>
          <a:prstGeom prst="line">
            <a:avLst/>
          </a:prstGeom>
          <a:ln>
            <a:headEnd type="diamond" w="med" len="med"/>
            <a:tailEnd type="diamond" w="med" len="med"/>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1545772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右箭头 93"/>
          <p:cNvSpPr/>
          <p:nvPr/>
        </p:nvSpPr>
        <p:spPr bwMode="auto">
          <a:xfrm>
            <a:off x="273822" y="3269867"/>
            <a:ext cx="8580246" cy="421310"/>
          </a:xfrm>
          <a:prstGeom prst="rightArrow">
            <a:avLst/>
          </a:prstGeom>
          <a:solidFill>
            <a:schemeClr val="accent5">
              <a:lumMod val="75000"/>
            </a:schemeClr>
          </a:solidFill>
          <a:ln>
            <a:solidFill>
              <a:schemeClr val="bg1"/>
            </a:solidFill>
            <a:headEnd/>
            <a:tailEnd/>
          </a:ln>
        </p:spPr>
        <p:style>
          <a:lnRef idx="2">
            <a:schemeClr val="accent3"/>
          </a:lnRef>
          <a:fillRef idx="1">
            <a:schemeClr val="lt1"/>
          </a:fillRef>
          <a:effectRef idx="0">
            <a:schemeClr val="accent3"/>
          </a:effectRef>
          <a:fontRef idx="minor">
            <a:schemeClr val="dk1"/>
          </a:fontRef>
        </p:style>
        <p:txBody>
          <a:bodyPr rtlCol="0" anchor="ctr"/>
          <a:lstStyle/>
          <a:p>
            <a:pPr algn="ctr" fontAlgn="auto">
              <a:spcBef>
                <a:spcPts val="0"/>
              </a:spcBef>
              <a:spcAft>
                <a:spcPts val="0"/>
              </a:spcAft>
            </a:pPr>
            <a:endParaRPr lang="zh-CN" altLang="en-US" sz="2000" b="1" kern="0" dirty="0">
              <a:solidFill>
                <a:schemeClr val="bg1"/>
              </a:solidFill>
              <a:latin typeface="宋体"/>
              <a:ea typeface="宋体"/>
            </a:endParaRPr>
          </a:p>
        </p:txBody>
      </p:sp>
      <p:sp>
        <p:nvSpPr>
          <p:cNvPr id="47" name="右箭头 46"/>
          <p:cNvSpPr/>
          <p:nvPr/>
        </p:nvSpPr>
        <p:spPr bwMode="auto">
          <a:xfrm>
            <a:off x="273822" y="1896079"/>
            <a:ext cx="8580246" cy="421310"/>
          </a:xfrm>
          <a:prstGeom prst="rightArrow">
            <a:avLst/>
          </a:prstGeom>
          <a:solidFill>
            <a:srgbClr val="88AB2E"/>
          </a:solidFill>
          <a:ln>
            <a:solidFill>
              <a:schemeClr val="bg1"/>
            </a:solidFill>
            <a:headEnd/>
            <a:tailEnd/>
          </a:ln>
        </p:spPr>
        <p:style>
          <a:lnRef idx="2">
            <a:schemeClr val="accent3"/>
          </a:lnRef>
          <a:fillRef idx="1">
            <a:schemeClr val="lt1"/>
          </a:fillRef>
          <a:effectRef idx="0">
            <a:schemeClr val="accent3"/>
          </a:effectRef>
          <a:fontRef idx="minor">
            <a:schemeClr val="dk1"/>
          </a:fontRef>
        </p:style>
        <p:txBody>
          <a:bodyPr rtlCol="0" anchor="ctr"/>
          <a:lstStyle/>
          <a:p>
            <a:pPr algn="ctr" fontAlgn="auto">
              <a:spcBef>
                <a:spcPts val="0"/>
              </a:spcBef>
              <a:spcAft>
                <a:spcPts val="0"/>
              </a:spcAft>
            </a:pPr>
            <a:endParaRPr lang="zh-CN" altLang="en-US" sz="2000" b="1" kern="0" dirty="0">
              <a:solidFill>
                <a:schemeClr val="bg1"/>
              </a:solidFill>
              <a:latin typeface="宋体"/>
              <a:ea typeface="宋体"/>
            </a:endParaRPr>
          </a:p>
        </p:txBody>
      </p:sp>
      <p:sp>
        <p:nvSpPr>
          <p:cNvPr id="41" name="矩形 40"/>
          <p:cNvSpPr/>
          <p:nvPr/>
        </p:nvSpPr>
        <p:spPr bwMode="auto">
          <a:xfrm>
            <a:off x="179512" y="1057300"/>
            <a:ext cx="8784976" cy="3107111"/>
          </a:xfrm>
          <a:prstGeom prst="rect">
            <a:avLst/>
          </a:prstGeom>
          <a:noFill/>
          <a:ln w="19050">
            <a:solidFill>
              <a:schemeClr val="tx1"/>
            </a:solidFill>
            <a:prstDash val="sysDot"/>
            <a:headEnd/>
            <a:tailEnd/>
          </a:ln>
        </p:spPr>
        <p:style>
          <a:lnRef idx="2">
            <a:schemeClr val="accent3"/>
          </a:lnRef>
          <a:fillRef idx="1">
            <a:schemeClr val="lt1"/>
          </a:fillRef>
          <a:effectRef idx="0">
            <a:schemeClr val="accent3"/>
          </a:effectRef>
          <a:fontRef idx="minor">
            <a:schemeClr val="dk1"/>
          </a:fontRef>
        </p:style>
        <p:txBody>
          <a:bodyPr rtlCol="0" anchor="ctr"/>
          <a:lstStyle/>
          <a:p>
            <a:pPr algn="ctr" fontAlgn="auto">
              <a:spcBef>
                <a:spcPts val="0"/>
              </a:spcBef>
              <a:spcAft>
                <a:spcPts val="0"/>
              </a:spcAft>
            </a:pPr>
            <a:endParaRPr lang="zh-CN" altLang="en-US" sz="2000" b="1" kern="0" dirty="0">
              <a:solidFill>
                <a:schemeClr val="bg1"/>
              </a:solidFill>
              <a:latin typeface="宋体"/>
              <a:ea typeface="宋体"/>
            </a:endParaRPr>
          </a:p>
        </p:txBody>
      </p:sp>
      <p:sp>
        <p:nvSpPr>
          <p:cNvPr id="31750" name="日期占位符 5"/>
          <p:cNvSpPr txBox="1">
            <a:spLocks/>
          </p:cNvSpPr>
          <p:nvPr/>
        </p:nvSpPr>
        <p:spPr bwMode="auto">
          <a:xfrm>
            <a:off x="71446" y="71418"/>
            <a:ext cx="5786438" cy="476250"/>
          </a:xfrm>
          <a:prstGeom prst="rect">
            <a:avLst/>
          </a:prstGeom>
          <a:noFill/>
          <a:ln w="9525">
            <a:noFill/>
            <a:miter lim="800000"/>
            <a:headEnd/>
            <a:tailEnd/>
          </a:ln>
        </p:spPr>
        <p:txBody>
          <a:bodyPr anchor="ctr"/>
          <a:lstStyle/>
          <a:p>
            <a:r>
              <a:rPr lang="zh-CN" altLang="en-US" sz="3200" b="1" dirty="0" smtClean="0">
                <a:solidFill>
                  <a:srgbClr val="88AB2D"/>
                </a:solidFill>
                <a:latin typeface="黑体" pitchFamily="49" charset="-122"/>
                <a:ea typeface="黑体" pitchFamily="49" charset="-122"/>
              </a:rPr>
              <a:t>项目总体</a:t>
            </a:r>
            <a:r>
              <a:rPr lang="zh-CN" altLang="en-US" sz="3200" b="1" dirty="0">
                <a:solidFill>
                  <a:srgbClr val="88AB2D"/>
                </a:solidFill>
                <a:latin typeface="黑体" pitchFamily="49" charset="-122"/>
                <a:ea typeface="黑体" pitchFamily="49" charset="-122"/>
              </a:rPr>
              <a:t>情况</a:t>
            </a:r>
            <a:r>
              <a:rPr lang="zh-CN" altLang="en-US" sz="3200" b="1" dirty="0" smtClean="0">
                <a:solidFill>
                  <a:srgbClr val="88AB2D"/>
                </a:solidFill>
                <a:latin typeface="黑体" pitchFamily="49" charset="-122"/>
                <a:ea typeface="黑体" pitchFamily="49" charset="-122"/>
              </a:rPr>
              <a:t>介绍</a:t>
            </a:r>
            <a:endParaRPr lang="zh-CN" altLang="en-US" sz="3200" b="1" dirty="0">
              <a:solidFill>
                <a:srgbClr val="88AB2D"/>
              </a:solidFill>
              <a:latin typeface="黑体" pitchFamily="49" charset="-122"/>
              <a:ea typeface="黑体" pitchFamily="49" charset="-122"/>
            </a:endParaRPr>
          </a:p>
        </p:txBody>
      </p:sp>
      <p:sp>
        <p:nvSpPr>
          <p:cNvPr id="20" name="Text Box 20"/>
          <p:cNvSpPr txBox="1">
            <a:spLocks noChangeArrowheads="1"/>
          </p:cNvSpPr>
          <p:nvPr/>
        </p:nvSpPr>
        <p:spPr bwMode="auto">
          <a:xfrm>
            <a:off x="11847514" y="2823101"/>
            <a:ext cx="742950" cy="246221"/>
          </a:xfrm>
          <a:prstGeom prst="rect">
            <a:avLst/>
          </a:prstGeom>
          <a:noFill/>
          <a:ln w="9525">
            <a:noFill/>
            <a:miter lim="800000"/>
            <a:headEnd/>
            <a:tailEnd/>
          </a:ln>
        </p:spPr>
        <p:txBody>
          <a:bodyPr lIns="0" tIns="0" rIns="0" bIns="0" anchor="ctr">
            <a:spAutoFit/>
          </a:bodyPr>
          <a:lstStyle/>
          <a:p>
            <a:pPr>
              <a:buFont typeface="Arial" pitchFamily="34" charset="0"/>
              <a:buNone/>
            </a:pPr>
            <a:r>
              <a:rPr lang="zh-CN" altLang="en-US" sz="1600">
                <a:solidFill>
                  <a:srgbClr val="FFFFFF"/>
                </a:solidFill>
                <a:latin typeface="微软雅黑" pitchFamily="34" charset="-122"/>
                <a:ea typeface="微软雅黑" pitchFamily="34" charset="-122"/>
              </a:rPr>
              <a:t>12月</a:t>
            </a:r>
          </a:p>
        </p:txBody>
      </p:sp>
      <p:sp>
        <p:nvSpPr>
          <p:cNvPr id="22" name="Text Box 16"/>
          <p:cNvSpPr txBox="1">
            <a:spLocks noChangeArrowheads="1"/>
          </p:cNvSpPr>
          <p:nvPr/>
        </p:nvSpPr>
        <p:spPr bwMode="auto">
          <a:xfrm>
            <a:off x="12063471" y="2946132"/>
            <a:ext cx="866775" cy="246221"/>
          </a:xfrm>
          <a:prstGeom prst="rect">
            <a:avLst/>
          </a:prstGeom>
          <a:noFill/>
          <a:ln w="9525">
            <a:noFill/>
            <a:miter lim="800000"/>
            <a:headEnd/>
            <a:tailEnd/>
          </a:ln>
        </p:spPr>
        <p:txBody>
          <a:bodyPr lIns="0" tIns="0" rIns="0" bIns="0" anchor="ctr">
            <a:spAutoFit/>
          </a:bodyPr>
          <a:lstStyle/>
          <a:p>
            <a:pPr>
              <a:buFont typeface="Arial" pitchFamily="34" charset="0"/>
              <a:buNone/>
            </a:pPr>
            <a:r>
              <a:rPr lang="en-US" altLang="zh-CN" sz="1600" dirty="0">
                <a:solidFill>
                  <a:srgbClr val="FFFFFF"/>
                </a:solidFill>
                <a:latin typeface="微软雅黑" pitchFamily="34" charset="-122"/>
                <a:ea typeface="微软雅黑" pitchFamily="34" charset="-122"/>
              </a:rPr>
              <a:t>9</a:t>
            </a:r>
            <a:r>
              <a:rPr lang="zh-CN" altLang="en-US" sz="1600" dirty="0">
                <a:solidFill>
                  <a:srgbClr val="FFFFFF"/>
                </a:solidFill>
                <a:latin typeface="微软雅黑" pitchFamily="34" charset="-122"/>
                <a:ea typeface="微软雅黑" pitchFamily="34" charset="-122"/>
              </a:rPr>
              <a:t>月至今</a:t>
            </a:r>
          </a:p>
        </p:txBody>
      </p:sp>
      <p:sp>
        <p:nvSpPr>
          <p:cNvPr id="6" name="圆角矩形 5"/>
          <p:cNvSpPr/>
          <p:nvPr/>
        </p:nvSpPr>
        <p:spPr bwMode="auto">
          <a:xfrm>
            <a:off x="4611309" y="1294119"/>
            <a:ext cx="576000" cy="2640194"/>
          </a:xfrm>
          <a:prstGeom prst="roundRect">
            <a:avLst/>
          </a:prstGeom>
          <a:solidFill>
            <a:schemeClr val="bg1">
              <a:lumMod val="85000"/>
            </a:schemeClr>
          </a:solidFill>
          <a:ln>
            <a:noFill/>
            <a:headEnd/>
            <a:tailEnd/>
          </a:ln>
        </p:spPr>
        <p:style>
          <a:lnRef idx="2">
            <a:schemeClr val="accent3"/>
          </a:lnRef>
          <a:fillRef idx="1">
            <a:schemeClr val="lt1"/>
          </a:fillRef>
          <a:effectRef idx="0">
            <a:schemeClr val="accent3"/>
          </a:effectRef>
          <a:fontRef idx="minor">
            <a:schemeClr val="dk1"/>
          </a:fontRef>
        </p:style>
        <p:txBody>
          <a:bodyPr rtlCol="0" anchor="ctr"/>
          <a:lstStyle/>
          <a:p>
            <a:pPr algn="ctr" fontAlgn="auto">
              <a:spcBef>
                <a:spcPts val="0"/>
              </a:spcBef>
              <a:spcAft>
                <a:spcPts val="0"/>
              </a:spcAft>
            </a:pPr>
            <a:r>
              <a:rPr lang="zh-CN" altLang="en-US" sz="1600" b="1" kern="0" dirty="0" smtClean="0">
                <a:solidFill>
                  <a:schemeClr val="tx1">
                    <a:lumMod val="75000"/>
                    <a:lumOff val="25000"/>
                  </a:schemeClr>
                </a:solidFill>
                <a:latin typeface="微软雅黑" panose="020B0503020204020204" pitchFamily="34" charset="-122"/>
                <a:ea typeface="微软雅黑" panose="020B0503020204020204" pitchFamily="34" charset="-122"/>
              </a:rPr>
              <a:t>项目管理及质量</a:t>
            </a:r>
            <a:endParaRPr lang="zh-CN" altLang="en-US" sz="1600" b="1" kern="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1" name="圆角矩形 30"/>
          <p:cNvSpPr/>
          <p:nvPr/>
        </p:nvSpPr>
        <p:spPr bwMode="auto">
          <a:xfrm>
            <a:off x="5328354" y="1294119"/>
            <a:ext cx="504000" cy="2640194"/>
          </a:xfrm>
          <a:prstGeom prst="roundRect">
            <a:avLst/>
          </a:prstGeom>
          <a:solidFill>
            <a:schemeClr val="bg1">
              <a:lumMod val="85000"/>
            </a:schemeClr>
          </a:solidFill>
          <a:ln>
            <a:noFill/>
            <a:headEnd/>
            <a:tailEnd/>
          </a:ln>
        </p:spPr>
        <p:style>
          <a:lnRef idx="2">
            <a:schemeClr val="accent3"/>
          </a:lnRef>
          <a:fillRef idx="1">
            <a:schemeClr val="lt1"/>
          </a:fillRef>
          <a:effectRef idx="0">
            <a:schemeClr val="accent3"/>
          </a:effectRef>
          <a:fontRef idx="minor">
            <a:schemeClr val="dk1"/>
          </a:fontRef>
        </p:style>
        <p:txBody>
          <a:bodyPr rtlCol="0" anchor="ctr"/>
          <a:lstStyle/>
          <a:p>
            <a:pPr algn="ctr" fontAlgn="auto">
              <a:spcBef>
                <a:spcPts val="0"/>
              </a:spcBef>
              <a:spcAft>
                <a:spcPts val="0"/>
              </a:spcAft>
            </a:pPr>
            <a:r>
              <a:rPr lang="zh-CN" altLang="en-US" sz="1600" b="1" kern="0" dirty="0" smtClean="0">
                <a:solidFill>
                  <a:schemeClr val="tx1">
                    <a:lumMod val="75000"/>
                    <a:lumOff val="25000"/>
                  </a:schemeClr>
                </a:solidFill>
                <a:latin typeface="微软雅黑" panose="020B0503020204020204" pitchFamily="34" charset="-122"/>
                <a:ea typeface="微软雅黑" panose="020B0503020204020204" pitchFamily="34" charset="-122"/>
              </a:rPr>
              <a:t>版本</a:t>
            </a:r>
            <a:r>
              <a:rPr lang="en-US" altLang="zh-CN" sz="1600" b="1" kern="0" dirty="0" smtClean="0">
                <a:solidFill>
                  <a:schemeClr val="tx1">
                    <a:lumMod val="75000"/>
                    <a:lumOff val="25000"/>
                  </a:schemeClr>
                </a:solidFill>
                <a:latin typeface="微软雅黑" panose="020B0503020204020204" pitchFamily="34" charset="-122"/>
                <a:ea typeface="微软雅黑" panose="020B0503020204020204" pitchFamily="34" charset="-122"/>
              </a:rPr>
              <a:t>CCB</a:t>
            </a:r>
            <a:endParaRPr lang="zh-CN" altLang="en-US" sz="1600" b="1" kern="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2" name="圆角矩形 31"/>
          <p:cNvSpPr/>
          <p:nvPr/>
        </p:nvSpPr>
        <p:spPr bwMode="auto">
          <a:xfrm>
            <a:off x="5978763" y="1294119"/>
            <a:ext cx="504000" cy="2640194"/>
          </a:xfrm>
          <a:prstGeom prst="roundRect">
            <a:avLst/>
          </a:prstGeom>
          <a:solidFill>
            <a:schemeClr val="bg1">
              <a:lumMod val="85000"/>
            </a:schemeClr>
          </a:solidFill>
          <a:ln>
            <a:noFill/>
            <a:headEnd/>
            <a:tailEnd/>
          </a:ln>
        </p:spPr>
        <p:style>
          <a:lnRef idx="2">
            <a:schemeClr val="accent3"/>
          </a:lnRef>
          <a:fillRef idx="1">
            <a:schemeClr val="lt1"/>
          </a:fillRef>
          <a:effectRef idx="0">
            <a:schemeClr val="accent3"/>
          </a:effectRef>
          <a:fontRef idx="minor">
            <a:schemeClr val="dk1"/>
          </a:fontRef>
        </p:style>
        <p:txBody>
          <a:bodyPr rtlCol="0" anchor="ctr"/>
          <a:lstStyle/>
          <a:p>
            <a:pPr algn="ctr" fontAlgn="auto">
              <a:spcBef>
                <a:spcPts val="0"/>
              </a:spcBef>
              <a:spcAft>
                <a:spcPts val="0"/>
              </a:spcAft>
            </a:pPr>
            <a:r>
              <a:rPr lang="zh-CN" altLang="en-US" sz="1600" b="1" kern="0" dirty="0" smtClean="0">
                <a:solidFill>
                  <a:schemeClr val="tx1">
                    <a:lumMod val="75000"/>
                    <a:lumOff val="25000"/>
                  </a:schemeClr>
                </a:solidFill>
                <a:latin typeface="微软雅黑" panose="020B0503020204020204" pitchFamily="34" charset="-122"/>
                <a:ea typeface="微软雅黑" panose="020B0503020204020204" pitchFamily="34" charset="-122"/>
              </a:rPr>
              <a:t>故障</a:t>
            </a:r>
            <a:r>
              <a:rPr lang="en-US" altLang="zh-CN" sz="1600" b="1" kern="0" dirty="0" smtClean="0">
                <a:solidFill>
                  <a:schemeClr val="tx1">
                    <a:lumMod val="75000"/>
                    <a:lumOff val="25000"/>
                  </a:schemeClr>
                </a:solidFill>
                <a:latin typeface="微软雅黑" panose="020B0503020204020204" pitchFamily="34" charset="-122"/>
                <a:ea typeface="微软雅黑" panose="020B0503020204020204" pitchFamily="34" charset="-122"/>
              </a:rPr>
              <a:t>CCB</a:t>
            </a:r>
            <a:endParaRPr lang="zh-CN" altLang="en-US" sz="1600" b="1" kern="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3" name="圆角矩形 32"/>
          <p:cNvSpPr/>
          <p:nvPr/>
        </p:nvSpPr>
        <p:spPr bwMode="auto">
          <a:xfrm>
            <a:off x="6607288" y="1325730"/>
            <a:ext cx="905889" cy="1549775"/>
          </a:xfrm>
          <a:prstGeom prst="roundRect">
            <a:avLst/>
          </a:prstGeom>
          <a:solidFill>
            <a:schemeClr val="bg1">
              <a:lumMod val="85000"/>
            </a:schemeClr>
          </a:solidFill>
          <a:ln>
            <a:noFill/>
            <a:headEnd/>
            <a:tailEnd/>
          </a:ln>
        </p:spPr>
        <p:style>
          <a:lnRef idx="2">
            <a:schemeClr val="accent3"/>
          </a:lnRef>
          <a:fillRef idx="1">
            <a:schemeClr val="lt1"/>
          </a:fillRef>
          <a:effectRef idx="0">
            <a:schemeClr val="accent3"/>
          </a:effectRef>
          <a:fontRef idx="minor">
            <a:schemeClr val="dk1"/>
          </a:fontRef>
        </p:style>
        <p:txBody>
          <a:bodyPr rtlCol="0" anchor="ctr"/>
          <a:lstStyle/>
          <a:p>
            <a:pPr algn="ctr" fontAlgn="auto">
              <a:spcBef>
                <a:spcPts val="0"/>
              </a:spcBef>
              <a:spcAft>
                <a:spcPts val="0"/>
              </a:spcAft>
            </a:pPr>
            <a:r>
              <a:rPr lang="zh-CN" altLang="en-US" sz="1600" b="1" kern="0" dirty="0" smtClean="0">
                <a:solidFill>
                  <a:schemeClr val="tx1">
                    <a:lumMod val="75000"/>
                    <a:lumOff val="25000"/>
                  </a:schemeClr>
                </a:solidFill>
                <a:latin typeface="微软雅黑" panose="020B0503020204020204" pitchFamily="34" charset="-122"/>
                <a:ea typeface="微软雅黑" panose="020B0503020204020204" pitchFamily="34" charset="-122"/>
              </a:rPr>
              <a:t>质量</a:t>
            </a:r>
            <a:endParaRPr lang="en-US" altLang="zh-CN" sz="1600" b="1" kern="0" dirty="0" smtClean="0">
              <a:solidFill>
                <a:schemeClr val="tx1">
                  <a:lumMod val="75000"/>
                  <a:lumOff val="25000"/>
                </a:schemeClr>
              </a:solidFill>
              <a:latin typeface="微软雅黑" panose="020B0503020204020204" pitchFamily="34" charset="-122"/>
              <a:ea typeface="微软雅黑" panose="020B0503020204020204" pitchFamily="34" charset="-122"/>
            </a:endParaRPr>
          </a:p>
          <a:p>
            <a:pPr algn="ctr" fontAlgn="auto">
              <a:spcBef>
                <a:spcPts val="0"/>
              </a:spcBef>
              <a:spcAft>
                <a:spcPts val="0"/>
              </a:spcAft>
            </a:pPr>
            <a:r>
              <a:rPr lang="zh-CN" altLang="en-US" sz="1600" b="1" kern="0" dirty="0" smtClean="0">
                <a:solidFill>
                  <a:schemeClr val="tx1">
                    <a:lumMod val="75000"/>
                    <a:lumOff val="25000"/>
                  </a:schemeClr>
                </a:solidFill>
                <a:latin typeface="微软雅黑" panose="020B0503020204020204" pitchFamily="34" charset="-122"/>
                <a:ea typeface="微软雅黑" panose="020B0503020204020204" pitchFamily="34" charset="-122"/>
              </a:rPr>
              <a:t>性能</a:t>
            </a:r>
            <a:endParaRPr lang="en-US" altLang="zh-CN" sz="1600" b="1" kern="0" dirty="0" smtClean="0">
              <a:solidFill>
                <a:schemeClr val="tx1">
                  <a:lumMod val="75000"/>
                  <a:lumOff val="25000"/>
                </a:schemeClr>
              </a:solidFill>
              <a:latin typeface="微软雅黑" panose="020B0503020204020204" pitchFamily="34" charset="-122"/>
              <a:ea typeface="微软雅黑" panose="020B0503020204020204" pitchFamily="34" charset="-122"/>
            </a:endParaRPr>
          </a:p>
          <a:p>
            <a:pPr algn="ctr" fontAlgn="auto">
              <a:spcBef>
                <a:spcPts val="0"/>
              </a:spcBef>
              <a:spcAft>
                <a:spcPts val="0"/>
              </a:spcAft>
            </a:pPr>
            <a:r>
              <a:rPr lang="zh-CN" altLang="en-US" sz="1600" b="1" kern="0" dirty="0" smtClean="0">
                <a:solidFill>
                  <a:schemeClr val="tx1">
                    <a:lumMod val="75000"/>
                    <a:lumOff val="25000"/>
                  </a:schemeClr>
                </a:solidFill>
                <a:latin typeface="微软雅黑" panose="020B0503020204020204" pitchFamily="34" charset="-122"/>
                <a:ea typeface="微软雅黑" panose="020B0503020204020204" pitchFamily="34" charset="-122"/>
              </a:rPr>
              <a:t>攻关</a:t>
            </a:r>
            <a:endParaRPr lang="zh-CN" altLang="en-US" sz="1600" b="1" kern="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4" name="圆角矩形 33"/>
          <p:cNvSpPr/>
          <p:nvPr/>
        </p:nvSpPr>
        <p:spPr bwMode="auto">
          <a:xfrm>
            <a:off x="7543392" y="1314913"/>
            <a:ext cx="905889" cy="1549775"/>
          </a:xfrm>
          <a:prstGeom prst="roundRect">
            <a:avLst/>
          </a:prstGeom>
          <a:solidFill>
            <a:schemeClr val="bg1">
              <a:lumMod val="85000"/>
            </a:schemeClr>
          </a:solidFill>
          <a:ln>
            <a:noFill/>
            <a:headEnd/>
            <a:tailEnd/>
          </a:ln>
        </p:spPr>
        <p:style>
          <a:lnRef idx="2">
            <a:schemeClr val="accent3"/>
          </a:lnRef>
          <a:fillRef idx="1">
            <a:schemeClr val="lt1"/>
          </a:fillRef>
          <a:effectRef idx="0">
            <a:schemeClr val="accent3"/>
          </a:effectRef>
          <a:fontRef idx="minor">
            <a:schemeClr val="dk1"/>
          </a:fontRef>
        </p:style>
        <p:txBody>
          <a:bodyPr rtlCol="0" anchor="ctr"/>
          <a:lstStyle/>
          <a:p>
            <a:pPr algn="ctr" fontAlgn="auto">
              <a:spcBef>
                <a:spcPts val="0"/>
              </a:spcBef>
              <a:spcAft>
                <a:spcPts val="0"/>
              </a:spcAft>
            </a:pPr>
            <a:r>
              <a:rPr lang="zh-CN" altLang="en-US" sz="1600" b="1" kern="0" dirty="0" smtClean="0">
                <a:solidFill>
                  <a:schemeClr val="tx1">
                    <a:lumMod val="75000"/>
                    <a:lumOff val="25000"/>
                  </a:schemeClr>
                </a:solidFill>
                <a:latin typeface="微软雅黑" panose="020B0503020204020204" pitchFamily="34" charset="-122"/>
                <a:ea typeface="微软雅黑" panose="020B0503020204020204" pitchFamily="34" charset="-122"/>
              </a:rPr>
              <a:t>内、外场测试</a:t>
            </a:r>
            <a:endParaRPr lang="zh-CN" altLang="en-US" sz="1600" b="1" kern="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5" name="圆角矩形 34"/>
          <p:cNvSpPr/>
          <p:nvPr/>
        </p:nvSpPr>
        <p:spPr bwMode="auto">
          <a:xfrm>
            <a:off x="6597541" y="2971439"/>
            <a:ext cx="1851739" cy="935762"/>
          </a:xfrm>
          <a:prstGeom prst="roundRect">
            <a:avLst/>
          </a:prstGeom>
          <a:solidFill>
            <a:schemeClr val="bg1">
              <a:lumMod val="85000"/>
            </a:schemeClr>
          </a:solidFill>
          <a:ln>
            <a:noFill/>
            <a:headEnd/>
            <a:tailEnd/>
          </a:ln>
        </p:spPr>
        <p:style>
          <a:lnRef idx="2">
            <a:schemeClr val="accent3"/>
          </a:lnRef>
          <a:fillRef idx="1">
            <a:schemeClr val="lt1"/>
          </a:fillRef>
          <a:effectRef idx="0">
            <a:schemeClr val="accent3"/>
          </a:effectRef>
          <a:fontRef idx="minor">
            <a:schemeClr val="dk1"/>
          </a:fontRef>
        </p:style>
        <p:txBody>
          <a:bodyPr rtlCol="0" anchor="ctr"/>
          <a:lstStyle/>
          <a:p>
            <a:pPr algn="ctr" fontAlgn="auto">
              <a:spcBef>
                <a:spcPts val="0"/>
              </a:spcBef>
              <a:spcAft>
                <a:spcPts val="0"/>
              </a:spcAft>
            </a:pPr>
            <a:r>
              <a:rPr lang="zh-CN" altLang="en-US" sz="1600" b="1" kern="0" dirty="0" smtClean="0">
                <a:solidFill>
                  <a:schemeClr val="tx1">
                    <a:lumMod val="75000"/>
                    <a:lumOff val="25000"/>
                  </a:schemeClr>
                </a:solidFill>
                <a:latin typeface="微软雅黑" panose="020B0503020204020204" pitchFamily="34" charset="-122"/>
                <a:ea typeface="微软雅黑" panose="020B0503020204020204" pitchFamily="34" charset="-122"/>
              </a:rPr>
              <a:t>版本集成测试</a:t>
            </a:r>
            <a:endParaRPr lang="zh-CN" altLang="en-US" sz="1600" b="1" kern="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6" name="矩形 14"/>
          <p:cNvSpPr/>
          <p:nvPr/>
        </p:nvSpPr>
        <p:spPr>
          <a:xfrm>
            <a:off x="539552" y="1456676"/>
            <a:ext cx="3807795" cy="1073049"/>
          </a:xfrm>
          <a:prstGeom prst="rect">
            <a:avLst/>
          </a:prstGeom>
          <a:solidFill>
            <a:schemeClr val="bg1">
              <a:lumMod val="95000"/>
            </a:schemeClr>
          </a:solidFill>
          <a:ln>
            <a:solidFill>
              <a:schemeClr val="bg1"/>
            </a:solidFill>
          </a:ln>
        </p:spPr>
        <p:style>
          <a:lnRef idx="1">
            <a:schemeClr val="accent3"/>
          </a:lnRef>
          <a:fillRef idx="2">
            <a:schemeClr val="accent3"/>
          </a:fillRef>
          <a:effectRef idx="1">
            <a:schemeClr val="accent3"/>
          </a:effectRef>
          <a:fontRef idx="minor">
            <a:schemeClr val="dk1"/>
          </a:fontRef>
        </p:style>
        <p:txBody>
          <a:bodyPr lIns="72000" tIns="36000" rIns="0" bIns="36000" rtlCol="0" anchor="b" anchorCtr="0"/>
          <a:lstStyle/>
          <a:p>
            <a:pPr marL="171450" indent="-171450">
              <a:lnSpc>
                <a:spcPct val="125000"/>
              </a:lnSpc>
              <a:buFont typeface="Wingdings" panose="05000000000000000000" pitchFamily="2" charset="2"/>
              <a:buChar char="l"/>
            </a:pPr>
            <a:r>
              <a:rPr lang="zh-CN" altLang="en-US" sz="1400" dirty="0">
                <a:latin typeface="微软雅黑" panose="020B0503020204020204" pitchFamily="34" charset="-122"/>
                <a:ea typeface="微软雅黑" panose="020B0503020204020204" pitchFamily="34" charset="-122"/>
              </a:rPr>
              <a:t>开发</a:t>
            </a:r>
            <a:r>
              <a:rPr lang="zh-CN" altLang="en-US" sz="1400" dirty="0" smtClean="0">
                <a:latin typeface="微软雅黑" panose="020B0503020204020204" pitchFamily="34" charset="-122"/>
                <a:ea typeface="微软雅黑" panose="020B0503020204020204" pitchFamily="34" charset="-122"/>
              </a:rPr>
              <a:t>资源投入</a:t>
            </a:r>
            <a:r>
              <a:rPr lang="en-US" altLang="zh-CN" sz="1400" dirty="0" smtClean="0">
                <a:latin typeface="微软雅黑" panose="020B0503020204020204" pitchFamily="34" charset="-122"/>
                <a:ea typeface="微软雅黑" panose="020B0503020204020204" pitchFamily="34" charset="-122"/>
              </a:rPr>
              <a:t>:70%</a:t>
            </a:r>
          </a:p>
          <a:p>
            <a:pPr marL="171450" indent="-171450">
              <a:lnSpc>
                <a:spcPct val="125000"/>
              </a:lnSpc>
              <a:buFont typeface="Wingdings" panose="05000000000000000000" pitchFamily="2" charset="2"/>
              <a:buChar char="l"/>
            </a:pPr>
            <a:r>
              <a:rPr lang="zh-CN" altLang="en-US" sz="1400" dirty="0" smtClean="0">
                <a:latin typeface="微软雅黑" panose="020B0503020204020204" pitchFamily="34" charset="-122"/>
                <a:ea typeface="微软雅黑" panose="020B0503020204020204" pitchFamily="34" charset="-122"/>
              </a:rPr>
              <a:t>版本定位：实验局</a:t>
            </a:r>
            <a:r>
              <a:rPr lang="en-US" altLang="zh-CN" sz="1400" dirty="0" smtClean="0">
                <a:latin typeface="微软雅黑" panose="020B0503020204020204" pitchFamily="34" charset="-122"/>
                <a:ea typeface="微软雅黑" panose="020B0503020204020204" pitchFamily="34" charset="-122"/>
              </a:rPr>
              <a:t>/</a:t>
            </a:r>
            <a:r>
              <a:rPr lang="zh-CN" altLang="en-US" sz="1400" dirty="0" smtClean="0">
                <a:latin typeface="微软雅黑" panose="020B0503020204020204" pitchFamily="34" charset="-122"/>
                <a:ea typeface="微软雅黑" panose="020B0503020204020204" pitchFamily="34" charset="-122"/>
              </a:rPr>
              <a:t>试商用</a:t>
            </a:r>
            <a:endParaRPr lang="en-US" altLang="zh-CN" sz="1400" dirty="0" smtClean="0">
              <a:latin typeface="微软雅黑" panose="020B0503020204020204" pitchFamily="34" charset="-122"/>
              <a:ea typeface="微软雅黑" panose="020B0503020204020204" pitchFamily="34" charset="-122"/>
            </a:endParaRPr>
          </a:p>
          <a:p>
            <a:pPr marL="171450" indent="-171450">
              <a:lnSpc>
                <a:spcPct val="125000"/>
              </a:lnSpc>
              <a:buFont typeface="Wingdings" panose="05000000000000000000" pitchFamily="2" charset="2"/>
              <a:buChar char="l"/>
            </a:pPr>
            <a:r>
              <a:rPr lang="en-US" altLang="zh-CN" sz="1400" dirty="0" smtClean="0">
                <a:latin typeface="微软雅黑" panose="020B0503020204020204" pitchFamily="34" charset="-122"/>
                <a:ea typeface="微软雅黑" panose="020B0503020204020204" pitchFamily="34" charset="-122"/>
              </a:rPr>
              <a:t>16</a:t>
            </a:r>
            <a:r>
              <a:rPr lang="zh-CN" altLang="en-US" sz="1400" dirty="0" smtClean="0">
                <a:latin typeface="微软雅黑" panose="020B0503020204020204" pitchFamily="34" charset="-122"/>
                <a:ea typeface="微软雅黑" panose="020B0503020204020204" pitchFamily="34" charset="-122"/>
              </a:rPr>
              <a:t>年目标：</a:t>
            </a:r>
            <a:r>
              <a:rPr lang="zh-CN" altLang="en-US" sz="1400" dirty="0" smtClean="0">
                <a:solidFill>
                  <a:srgbClr val="FF0000"/>
                </a:solidFill>
                <a:latin typeface="微软雅黑" panose="020B0503020204020204" pitchFamily="34" charset="-122"/>
                <a:ea typeface="微软雅黑" panose="020B0503020204020204" pitchFamily="34" charset="-122"/>
              </a:rPr>
              <a:t>基本功能、基本性能、基本维测</a:t>
            </a:r>
            <a:endParaRPr lang="zh-CN" altLang="en-US" sz="1400" dirty="0">
              <a:solidFill>
                <a:srgbClr val="FF0000"/>
              </a:solidFill>
              <a:latin typeface="微软雅黑" pitchFamily="34" charset="-122"/>
              <a:ea typeface="微软雅黑" pitchFamily="34" charset="-122"/>
            </a:endParaRPr>
          </a:p>
        </p:txBody>
      </p:sp>
      <p:sp>
        <p:nvSpPr>
          <p:cNvPr id="37" name="圆角矩形 17"/>
          <p:cNvSpPr/>
          <p:nvPr/>
        </p:nvSpPr>
        <p:spPr>
          <a:xfrm>
            <a:off x="682427" y="1278477"/>
            <a:ext cx="1524875" cy="347663"/>
          </a:xfrm>
          <a:prstGeom prst="roundRect">
            <a:avLst/>
          </a:prstGeom>
          <a:solidFill>
            <a:srgbClr val="88AB2E"/>
          </a:solidFill>
          <a:ln>
            <a:noFill/>
          </a:ln>
        </p:spPr>
        <p:style>
          <a:lnRef idx="2">
            <a:schemeClr val="accent5"/>
          </a:lnRef>
          <a:fillRef idx="1">
            <a:schemeClr val="lt1"/>
          </a:fillRef>
          <a:effectRef idx="0">
            <a:schemeClr val="accent5"/>
          </a:effectRef>
          <a:fontRef idx="minor">
            <a:schemeClr val="dk1"/>
          </a:fontRef>
        </p:style>
        <p:txBody>
          <a:bodyPr rtlCol="0" anchor="ctr"/>
          <a:lstStyle/>
          <a:p>
            <a:r>
              <a:rPr lang="en-US" altLang="zh-CN" sz="1600" b="1" dirty="0" smtClean="0">
                <a:solidFill>
                  <a:schemeClr val="bg1"/>
                </a:solidFill>
                <a:latin typeface="微软雅黑" pitchFamily="34" charset="-122"/>
                <a:ea typeface="微软雅黑" pitchFamily="34" charset="-122"/>
              </a:rPr>
              <a:t>1.0</a:t>
            </a:r>
            <a:r>
              <a:rPr lang="zh-CN" altLang="en-US" sz="1600" b="1" dirty="0" smtClean="0">
                <a:solidFill>
                  <a:schemeClr val="bg1"/>
                </a:solidFill>
                <a:latin typeface="微软雅黑" pitchFamily="34" charset="-122"/>
                <a:ea typeface="微软雅黑" pitchFamily="34" charset="-122"/>
              </a:rPr>
              <a:t>版本包</a:t>
            </a:r>
            <a:endParaRPr lang="zh-CN" altLang="en-US" sz="1600" b="1" dirty="0">
              <a:solidFill>
                <a:schemeClr val="bg1"/>
              </a:solidFill>
              <a:latin typeface="微软雅黑" pitchFamily="34" charset="-122"/>
              <a:ea typeface="微软雅黑" pitchFamily="34" charset="-122"/>
            </a:endParaRPr>
          </a:p>
        </p:txBody>
      </p:sp>
      <p:sp>
        <p:nvSpPr>
          <p:cNvPr id="38" name="矩形 14"/>
          <p:cNvSpPr/>
          <p:nvPr/>
        </p:nvSpPr>
        <p:spPr>
          <a:xfrm>
            <a:off x="539552" y="2861264"/>
            <a:ext cx="3807795" cy="1073049"/>
          </a:xfrm>
          <a:prstGeom prst="rect">
            <a:avLst/>
          </a:prstGeom>
          <a:solidFill>
            <a:schemeClr val="bg1">
              <a:lumMod val="95000"/>
            </a:schemeClr>
          </a:solidFill>
          <a:ln>
            <a:solidFill>
              <a:schemeClr val="bg1"/>
            </a:solidFill>
          </a:ln>
        </p:spPr>
        <p:style>
          <a:lnRef idx="1">
            <a:schemeClr val="accent5"/>
          </a:lnRef>
          <a:fillRef idx="2">
            <a:schemeClr val="accent5"/>
          </a:fillRef>
          <a:effectRef idx="1">
            <a:schemeClr val="accent5"/>
          </a:effectRef>
          <a:fontRef idx="minor">
            <a:schemeClr val="dk1"/>
          </a:fontRef>
        </p:style>
        <p:txBody>
          <a:bodyPr lIns="72000" tIns="36000" rIns="0" bIns="36000" rtlCol="0" anchor="b" anchorCtr="0"/>
          <a:lstStyle/>
          <a:p>
            <a:pPr marL="171450" indent="-171450">
              <a:lnSpc>
                <a:spcPct val="125000"/>
              </a:lnSpc>
              <a:buFont typeface="Wingdings" panose="05000000000000000000" pitchFamily="2" charset="2"/>
              <a:buChar char="l"/>
            </a:pPr>
            <a:r>
              <a:rPr lang="zh-CN" altLang="en-US" sz="1400" dirty="0">
                <a:latin typeface="微软雅黑" panose="020B0503020204020204" pitchFamily="34" charset="-122"/>
                <a:ea typeface="微软雅黑" panose="020B0503020204020204" pitchFamily="34" charset="-122"/>
              </a:rPr>
              <a:t>开发</a:t>
            </a:r>
            <a:r>
              <a:rPr lang="zh-CN" altLang="en-US" sz="1400" dirty="0" smtClean="0">
                <a:latin typeface="微软雅黑" panose="020B0503020204020204" pitchFamily="34" charset="-122"/>
                <a:ea typeface="微软雅黑" panose="020B0503020204020204" pitchFamily="34" charset="-122"/>
              </a:rPr>
              <a:t>资源投入</a:t>
            </a:r>
            <a:r>
              <a:rPr lang="en-US" altLang="zh-CN" sz="1400" dirty="0" smtClean="0">
                <a:latin typeface="微软雅黑" panose="020B0503020204020204" pitchFamily="34" charset="-122"/>
                <a:ea typeface="微软雅黑" panose="020B0503020204020204" pitchFamily="34" charset="-122"/>
              </a:rPr>
              <a:t>:30%</a:t>
            </a:r>
          </a:p>
          <a:p>
            <a:pPr marL="171450" indent="-171450">
              <a:lnSpc>
                <a:spcPct val="125000"/>
              </a:lnSpc>
              <a:buFont typeface="Wingdings" panose="05000000000000000000" pitchFamily="2" charset="2"/>
              <a:buChar char="l"/>
            </a:pPr>
            <a:r>
              <a:rPr lang="zh-CN" altLang="en-US" sz="1400" dirty="0" smtClean="0">
                <a:latin typeface="微软雅黑" panose="020B0503020204020204" pitchFamily="34" charset="-122"/>
                <a:ea typeface="微软雅黑" panose="020B0503020204020204" pitchFamily="34" charset="-122"/>
              </a:rPr>
              <a:t>版本定位：商用</a:t>
            </a:r>
            <a:endParaRPr lang="en-US" altLang="zh-CN" sz="1400" dirty="0" smtClean="0">
              <a:latin typeface="微软雅黑" panose="020B0503020204020204" pitchFamily="34" charset="-122"/>
              <a:ea typeface="微软雅黑" panose="020B0503020204020204" pitchFamily="34" charset="-122"/>
            </a:endParaRPr>
          </a:p>
          <a:p>
            <a:pPr marL="171450" indent="-171450">
              <a:lnSpc>
                <a:spcPct val="125000"/>
              </a:lnSpc>
              <a:buFont typeface="Wingdings" panose="05000000000000000000" pitchFamily="2" charset="2"/>
              <a:buChar char="l"/>
            </a:pPr>
            <a:r>
              <a:rPr lang="en-US" altLang="zh-CN" sz="1400" dirty="0" smtClean="0">
                <a:latin typeface="微软雅黑" panose="020B0503020204020204" pitchFamily="34" charset="-122"/>
                <a:ea typeface="微软雅黑" panose="020B0503020204020204" pitchFamily="34" charset="-122"/>
              </a:rPr>
              <a:t>16</a:t>
            </a:r>
            <a:r>
              <a:rPr lang="zh-CN" altLang="en-US" sz="1400" dirty="0" smtClean="0">
                <a:latin typeface="微软雅黑" panose="020B0503020204020204" pitchFamily="34" charset="-122"/>
                <a:ea typeface="微软雅黑" panose="020B0503020204020204" pitchFamily="34" charset="-122"/>
              </a:rPr>
              <a:t>年目标：支持宏站</a:t>
            </a:r>
            <a:r>
              <a:rPr lang="en-US" altLang="zh-CN" sz="1400" dirty="0" smtClean="0">
                <a:latin typeface="微软雅黑" panose="020B0503020204020204" pitchFamily="34" charset="-122"/>
                <a:ea typeface="微软雅黑" panose="020B0503020204020204" pitchFamily="34" charset="-122"/>
              </a:rPr>
              <a:t>(B-</a:t>
            </a:r>
            <a:r>
              <a:rPr lang="en-US" altLang="zh-CN" sz="1400" dirty="0" err="1" smtClean="0">
                <a:latin typeface="微软雅黑" panose="020B0503020204020204" pitchFamily="34" charset="-122"/>
                <a:ea typeface="微软雅黑" panose="020B0503020204020204" pitchFamily="34" charset="-122"/>
              </a:rPr>
              <a:t>TrunC</a:t>
            </a:r>
            <a:r>
              <a:rPr lang="zh-CN" altLang="en-US" sz="1400" dirty="0" smtClean="0">
                <a:latin typeface="微软雅黑" panose="020B0503020204020204" pitchFamily="34" charset="-122"/>
                <a:ea typeface="微软雅黑" panose="020B0503020204020204" pitchFamily="34" charset="-122"/>
              </a:rPr>
              <a:t>、</a:t>
            </a:r>
            <a:r>
              <a:rPr lang="en-US" altLang="zh-CN" sz="1400" dirty="0" smtClean="0">
                <a:latin typeface="微软雅黑" panose="020B0503020204020204" pitchFamily="34" charset="-122"/>
                <a:ea typeface="微软雅黑" panose="020B0503020204020204" pitchFamily="34" charset="-122"/>
              </a:rPr>
              <a:t>3GPP)</a:t>
            </a:r>
            <a:r>
              <a:rPr lang="zh-CN" altLang="en-US" sz="1400" dirty="0" smtClean="0">
                <a:latin typeface="微软雅黑" panose="020B0503020204020204" pitchFamily="34" charset="-122"/>
                <a:ea typeface="微软雅黑" panose="020B0503020204020204" pitchFamily="34" charset="-122"/>
              </a:rPr>
              <a:t>，</a:t>
            </a:r>
            <a:r>
              <a:rPr lang="en-US" altLang="zh-CN" sz="1400" dirty="0" err="1" smtClean="0">
                <a:latin typeface="微软雅黑" panose="020B0503020204020204" pitchFamily="34" charset="-122"/>
                <a:ea typeface="微软雅黑" panose="020B0503020204020204" pitchFamily="34" charset="-122"/>
              </a:rPr>
              <a:t>iBS</a:t>
            </a:r>
            <a:endParaRPr lang="en-US" altLang="zh-CN" sz="1400" dirty="0">
              <a:latin typeface="微软雅黑" panose="020B0503020204020204" pitchFamily="34" charset="-122"/>
              <a:ea typeface="微软雅黑" panose="020B0503020204020204" pitchFamily="34" charset="-122"/>
            </a:endParaRPr>
          </a:p>
        </p:txBody>
      </p:sp>
      <p:sp>
        <p:nvSpPr>
          <p:cNvPr id="39" name="圆角矩形 17"/>
          <p:cNvSpPr/>
          <p:nvPr/>
        </p:nvSpPr>
        <p:spPr>
          <a:xfrm>
            <a:off x="682427" y="2683065"/>
            <a:ext cx="1524875" cy="347663"/>
          </a:xfrm>
          <a:prstGeom prst="roundRect">
            <a:avLst/>
          </a:prstGeom>
          <a:solidFill>
            <a:schemeClr val="accent5">
              <a:lumMod val="75000"/>
            </a:schemeClr>
          </a:solidFill>
          <a:ln>
            <a:noFill/>
          </a:ln>
        </p:spPr>
        <p:style>
          <a:lnRef idx="2">
            <a:schemeClr val="accent5"/>
          </a:lnRef>
          <a:fillRef idx="1">
            <a:schemeClr val="lt1"/>
          </a:fillRef>
          <a:effectRef idx="0">
            <a:schemeClr val="accent5"/>
          </a:effectRef>
          <a:fontRef idx="minor">
            <a:schemeClr val="dk1"/>
          </a:fontRef>
        </p:style>
        <p:txBody>
          <a:bodyPr rtlCol="0" anchor="ctr"/>
          <a:lstStyle/>
          <a:p>
            <a:r>
              <a:rPr lang="en-US" altLang="zh-CN" sz="1600" b="1" dirty="0">
                <a:solidFill>
                  <a:schemeClr val="bg1"/>
                </a:solidFill>
                <a:latin typeface="微软雅黑" pitchFamily="34" charset="-122"/>
                <a:ea typeface="微软雅黑" pitchFamily="34" charset="-122"/>
              </a:rPr>
              <a:t>2</a:t>
            </a:r>
            <a:r>
              <a:rPr lang="en-US" altLang="zh-CN" sz="1600" b="1" dirty="0" smtClean="0">
                <a:solidFill>
                  <a:schemeClr val="bg1"/>
                </a:solidFill>
                <a:latin typeface="微软雅黑" pitchFamily="34" charset="-122"/>
                <a:ea typeface="微软雅黑" pitchFamily="34" charset="-122"/>
              </a:rPr>
              <a:t>.0</a:t>
            </a:r>
            <a:r>
              <a:rPr lang="zh-CN" altLang="en-US" sz="1600" b="1" dirty="0" smtClean="0">
                <a:solidFill>
                  <a:schemeClr val="bg1"/>
                </a:solidFill>
                <a:latin typeface="微软雅黑" pitchFamily="34" charset="-122"/>
                <a:ea typeface="微软雅黑" pitchFamily="34" charset="-122"/>
              </a:rPr>
              <a:t>版本包</a:t>
            </a:r>
            <a:endParaRPr lang="zh-CN" altLang="en-US" sz="1600" b="1" dirty="0">
              <a:solidFill>
                <a:schemeClr val="bg1"/>
              </a:solidFill>
              <a:latin typeface="微软雅黑" pitchFamily="34" charset="-122"/>
              <a:ea typeface="微软雅黑" pitchFamily="34" charset="-122"/>
            </a:endParaRPr>
          </a:p>
        </p:txBody>
      </p:sp>
      <p:cxnSp>
        <p:nvCxnSpPr>
          <p:cNvPr id="77" name="直接连接符 76"/>
          <p:cNvCxnSpPr/>
          <p:nvPr/>
        </p:nvCxnSpPr>
        <p:spPr bwMode="auto">
          <a:xfrm>
            <a:off x="369565" y="5849829"/>
            <a:ext cx="3857625" cy="1588"/>
          </a:xfrm>
          <a:prstGeom prst="line">
            <a:avLst/>
          </a:prstGeom>
          <a:ln>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45" name="矩形 44"/>
          <p:cNvSpPr/>
          <p:nvPr/>
        </p:nvSpPr>
        <p:spPr bwMode="auto">
          <a:xfrm>
            <a:off x="179512" y="4563097"/>
            <a:ext cx="8784976" cy="864096"/>
          </a:xfrm>
          <a:prstGeom prst="rect">
            <a:avLst/>
          </a:prstGeom>
          <a:solidFill>
            <a:srgbClr val="88AB2E"/>
          </a:solidFill>
          <a:ln>
            <a:headEnd/>
            <a:tailEnd/>
          </a:ln>
        </p:spPr>
        <p:style>
          <a:lnRef idx="2">
            <a:schemeClr val="accent3"/>
          </a:lnRef>
          <a:fillRef idx="1">
            <a:schemeClr val="lt1"/>
          </a:fillRef>
          <a:effectRef idx="0">
            <a:schemeClr val="accent3"/>
          </a:effectRef>
          <a:fontRef idx="minor">
            <a:schemeClr val="dk1"/>
          </a:fontRef>
        </p:style>
        <p:txBody>
          <a:bodyPr rtlCol="0" anchor="ctr"/>
          <a:lstStyle/>
          <a:p>
            <a:pPr algn="ctr" fontAlgn="auto">
              <a:spcBef>
                <a:spcPts val="0"/>
              </a:spcBef>
              <a:spcAft>
                <a:spcPts val="0"/>
              </a:spcAft>
            </a:pPr>
            <a:endParaRPr lang="zh-CN" altLang="en-US" sz="2000" b="1" kern="0" dirty="0">
              <a:solidFill>
                <a:schemeClr val="bg1"/>
              </a:solidFill>
              <a:latin typeface="宋体"/>
              <a:ea typeface="宋体"/>
            </a:endParaRPr>
          </a:p>
        </p:txBody>
      </p:sp>
      <p:sp>
        <p:nvSpPr>
          <p:cNvPr id="46" name="矩形 45"/>
          <p:cNvSpPr/>
          <p:nvPr/>
        </p:nvSpPr>
        <p:spPr>
          <a:xfrm>
            <a:off x="542790" y="4526458"/>
            <a:ext cx="5973426" cy="923330"/>
          </a:xfrm>
          <a:prstGeom prst="rect">
            <a:avLst/>
          </a:prstGeom>
        </p:spPr>
        <p:txBody>
          <a:bodyPr wrap="square">
            <a:spAutoFit/>
          </a:bodyPr>
          <a:lstStyle/>
          <a:p>
            <a:pPr marL="285750" indent="-285750" fontAlgn="auto">
              <a:lnSpc>
                <a:spcPct val="150000"/>
              </a:lnSpc>
              <a:spcBef>
                <a:spcPts val="0"/>
              </a:spcBef>
              <a:spcAft>
                <a:spcPts val="0"/>
              </a:spcAft>
              <a:buFont typeface="Wingdings" panose="05000000000000000000" pitchFamily="2" charset="2"/>
              <a:buChar char="n"/>
            </a:pPr>
            <a:r>
              <a:rPr lang="en-US" altLang="zh-CN" b="1" kern="0" dirty="0">
                <a:solidFill>
                  <a:schemeClr val="bg1"/>
                </a:solidFill>
                <a:latin typeface="微软雅黑" panose="020B0503020204020204" pitchFamily="34" charset="-122"/>
                <a:ea typeface="微软雅黑" panose="020B0503020204020204" pitchFamily="34" charset="-122"/>
              </a:rPr>
              <a:t>1.0</a:t>
            </a:r>
            <a:r>
              <a:rPr lang="zh-CN" altLang="en-US" b="1" kern="0" dirty="0">
                <a:solidFill>
                  <a:schemeClr val="bg1"/>
                </a:solidFill>
                <a:latin typeface="微软雅黑" panose="020B0503020204020204" pitchFamily="34" charset="-122"/>
                <a:ea typeface="微软雅黑" panose="020B0503020204020204" pitchFamily="34" charset="-122"/>
              </a:rPr>
              <a:t>版本力保版本稳定及基础性能，</a:t>
            </a:r>
            <a:r>
              <a:rPr lang="en-US" altLang="zh-CN" b="1" kern="0" dirty="0">
                <a:solidFill>
                  <a:schemeClr val="bg1"/>
                </a:solidFill>
                <a:latin typeface="微软雅黑" panose="020B0503020204020204" pitchFamily="34" charset="-122"/>
                <a:ea typeface="微软雅黑" panose="020B0503020204020204" pitchFamily="34" charset="-122"/>
              </a:rPr>
              <a:t>2.0</a:t>
            </a:r>
            <a:r>
              <a:rPr lang="zh-CN" altLang="en-US" b="1" kern="0" dirty="0">
                <a:solidFill>
                  <a:schemeClr val="bg1"/>
                </a:solidFill>
                <a:latin typeface="微软雅黑" panose="020B0503020204020204" pitchFamily="34" charset="-122"/>
                <a:ea typeface="微软雅黑" panose="020B0503020204020204" pitchFamily="34" charset="-122"/>
              </a:rPr>
              <a:t>紧盯</a:t>
            </a:r>
            <a:r>
              <a:rPr lang="en-US" altLang="zh-CN" b="1" kern="0" dirty="0">
                <a:solidFill>
                  <a:schemeClr val="bg1"/>
                </a:solidFill>
                <a:latin typeface="微软雅黑" panose="020B0503020204020204" pitchFamily="34" charset="-122"/>
                <a:ea typeface="微软雅黑" panose="020B0503020204020204" pitchFamily="34" charset="-122"/>
              </a:rPr>
              <a:t>17</a:t>
            </a:r>
            <a:r>
              <a:rPr lang="zh-CN" altLang="en-US" b="1" kern="0" dirty="0">
                <a:solidFill>
                  <a:schemeClr val="bg1"/>
                </a:solidFill>
                <a:latin typeface="微软雅黑" panose="020B0503020204020204" pitchFamily="34" charset="-122"/>
                <a:ea typeface="微软雅黑" panose="020B0503020204020204" pitchFamily="34" charset="-122"/>
              </a:rPr>
              <a:t>年商用</a:t>
            </a:r>
            <a:endParaRPr lang="en-US" altLang="zh-CN" b="1" kern="0" dirty="0">
              <a:solidFill>
                <a:schemeClr val="bg1"/>
              </a:solidFill>
              <a:latin typeface="微软雅黑" panose="020B0503020204020204" pitchFamily="34" charset="-122"/>
              <a:ea typeface="微软雅黑" panose="020B0503020204020204" pitchFamily="34" charset="-122"/>
            </a:endParaRPr>
          </a:p>
          <a:p>
            <a:pPr marL="285750" indent="-285750" fontAlgn="auto">
              <a:lnSpc>
                <a:spcPct val="150000"/>
              </a:lnSpc>
              <a:spcBef>
                <a:spcPts val="0"/>
              </a:spcBef>
              <a:spcAft>
                <a:spcPts val="0"/>
              </a:spcAft>
              <a:buFont typeface="Wingdings" panose="05000000000000000000" pitchFamily="2" charset="2"/>
              <a:buChar char="n"/>
            </a:pPr>
            <a:r>
              <a:rPr lang="en-US" altLang="zh-CN" b="1" kern="0" dirty="0">
                <a:solidFill>
                  <a:schemeClr val="bg1"/>
                </a:solidFill>
                <a:latin typeface="微软雅黑" panose="020B0503020204020204" pitchFamily="34" charset="-122"/>
                <a:ea typeface="微软雅黑" panose="020B0503020204020204" pitchFamily="34" charset="-122"/>
              </a:rPr>
              <a:t>2</a:t>
            </a:r>
            <a:r>
              <a:rPr lang="zh-CN" altLang="en-US" b="1" kern="0" dirty="0">
                <a:solidFill>
                  <a:schemeClr val="bg1"/>
                </a:solidFill>
                <a:latin typeface="微软雅黑" panose="020B0503020204020204" pitchFamily="34" charset="-122"/>
                <a:ea typeface="微软雅黑" panose="020B0503020204020204" pitchFamily="34" charset="-122"/>
              </a:rPr>
              <a:t>套版本共用一组项目管理及</a:t>
            </a:r>
            <a:r>
              <a:rPr lang="en-US" altLang="zh-CN" b="1" kern="0" dirty="0">
                <a:solidFill>
                  <a:schemeClr val="bg1"/>
                </a:solidFill>
                <a:latin typeface="微软雅黑" panose="020B0503020204020204" pitchFamily="34" charset="-122"/>
                <a:ea typeface="微软雅黑" panose="020B0503020204020204" pitchFamily="34" charset="-122"/>
              </a:rPr>
              <a:t>CCB</a:t>
            </a:r>
            <a:r>
              <a:rPr lang="zh-CN" altLang="en-US" b="1" kern="0" dirty="0">
                <a:solidFill>
                  <a:schemeClr val="bg1"/>
                </a:solidFill>
                <a:latin typeface="微软雅黑" panose="020B0503020204020204" pitchFamily="34" charset="-122"/>
                <a:ea typeface="微软雅黑" panose="020B0503020204020204" pitchFamily="34" charset="-122"/>
              </a:rPr>
              <a:t>资源</a:t>
            </a:r>
          </a:p>
        </p:txBody>
      </p:sp>
    </p:spTree>
    <p:extLst>
      <p:ext uri="{BB962C8B-B14F-4D97-AF65-F5344CB8AC3E}">
        <p14:creationId xmlns:p14="http://schemas.microsoft.com/office/powerpoint/2010/main" val="212599090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50" name="日期占位符 5"/>
          <p:cNvSpPr txBox="1">
            <a:spLocks/>
          </p:cNvSpPr>
          <p:nvPr/>
        </p:nvSpPr>
        <p:spPr bwMode="auto">
          <a:xfrm>
            <a:off x="71446" y="71418"/>
            <a:ext cx="5786438" cy="476250"/>
          </a:xfrm>
          <a:prstGeom prst="rect">
            <a:avLst/>
          </a:prstGeom>
          <a:noFill/>
          <a:ln w="9525">
            <a:noFill/>
            <a:miter lim="800000"/>
            <a:headEnd/>
            <a:tailEnd/>
          </a:ln>
        </p:spPr>
        <p:txBody>
          <a:bodyPr anchor="ctr"/>
          <a:lstStyle/>
          <a:p>
            <a:r>
              <a:rPr lang="zh-CN" altLang="en-US" sz="3200" b="1" dirty="0" smtClean="0">
                <a:solidFill>
                  <a:srgbClr val="88AB2D"/>
                </a:solidFill>
                <a:latin typeface="黑体" pitchFamily="49" charset="-122"/>
                <a:ea typeface="黑体" pitchFamily="49" charset="-122"/>
              </a:rPr>
              <a:t>项目总体</a:t>
            </a:r>
            <a:r>
              <a:rPr lang="zh-CN" altLang="en-US" sz="3200" b="1" dirty="0">
                <a:solidFill>
                  <a:srgbClr val="88AB2D"/>
                </a:solidFill>
                <a:latin typeface="黑体" pitchFamily="49" charset="-122"/>
                <a:ea typeface="黑体" pitchFamily="49" charset="-122"/>
              </a:rPr>
              <a:t>情况</a:t>
            </a:r>
            <a:r>
              <a:rPr lang="zh-CN" altLang="en-US" sz="3200" b="1" dirty="0" smtClean="0">
                <a:solidFill>
                  <a:srgbClr val="88AB2D"/>
                </a:solidFill>
                <a:latin typeface="黑体" pitchFamily="49" charset="-122"/>
                <a:ea typeface="黑体" pitchFamily="49" charset="-122"/>
              </a:rPr>
              <a:t>介绍</a:t>
            </a:r>
            <a:endParaRPr lang="zh-CN" altLang="en-US" sz="3200" b="1" dirty="0">
              <a:solidFill>
                <a:srgbClr val="88AB2D"/>
              </a:solidFill>
              <a:latin typeface="黑体" pitchFamily="49" charset="-122"/>
              <a:ea typeface="黑体" pitchFamily="49" charset="-122"/>
            </a:endParaRPr>
          </a:p>
        </p:txBody>
      </p:sp>
      <p:sp>
        <p:nvSpPr>
          <p:cNvPr id="20" name="Text Box 20"/>
          <p:cNvSpPr txBox="1">
            <a:spLocks noChangeArrowheads="1"/>
          </p:cNvSpPr>
          <p:nvPr/>
        </p:nvSpPr>
        <p:spPr bwMode="auto">
          <a:xfrm>
            <a:off x="11847514" y="2823101"/>
            <a:ext cx="742950" cy="246221"/>
          </a:xfrm>
          <a:prstGeom prst="rect">
            <a:avLst/>
          </a:prstGeom>
          <a:noFill/>
          <a:ln w="9525">
            <a:noFill/>
            <a:miter lim="800000"/>
            <a:headEnd/>
            <a:tailEnd/>
          </a:ln>
        </p:spPr>
        <p:txBody>
          <a:bodyPr lIns="0" tIns="0" rIns="0" bIns="0" anchor="ctr">
            <a:spAutoFit/>
          </a:bodyPr>
          <a:lstStyle/>
          <a:p>
            <a:pPr>
              <a:buFont typeface="Arial" pitchFamily="34" charset="0"/>
              <a:buNone/>
            </a:pPr>
            <a:r>
              <a:rPr lang="zh-CN" altLang="en-US" sz="1600">
                <a:solidFill>
                  <a:srgbClr val="FFFFFF"/>
                </a:solidFill>
                <a:latin typeface="微软雅黑" pitchFamily="34" charset="-122"/>
                <a:ea typeface="微软雅黑" pitchFamily="34" charset="-122"/>
              </a:rPr>
              <a:t>12月</a:t>
            </a:r>
          </a:p>
        </p:txBody>
      </p:sp>
      <p:sp>
        <p:nvSpPr>
          <p:cNvPr id="22" name="Text Box 16"/>
          <p:cNvSpPr txBox="1">
            <a:spLocks noChangeArrowheads="1"/>
          </p:cNvSpPr>
          <p:nvPr/>
        </p:nvSpPr>
        <p:spPr bwMode="auto">
          <a:xfrm>
            <a:off x="12063471" y="2946132"/>
            <a:ext cx="866775" cy="246221"/>
          </a:xfrm>
          <a:prstGeom prst="rect">
            <a:avLst/>
          </a:prstGeom>
          <a:noFill/>
          <a:ln w="9525">
            <a:noFill/>
            <a:miter lim="800000"/>
            <a:headEnd/>
            <a:tailEnd/>
          </a:ln>
        </p:spPr>
        <p:txBody>
          <a:bodyPr lIns="0" tIns="0" rIns="0" bIns="0" anchor="ctr">
            <a:spAutoFit/>
          </a:bodyPr>
          <a:lstStyle/>
          <a:p>
            <a:pPr>
              <a:buFont typeface="Arial" pitchFamily="34" charset="0"/>
              <a:buNone/>
            </a:pPr>
            <a:r>
              <a:rPr lang="en-US" altLang="zh-CN" sz="1600" dirty="0">
                <a:solidFill>
                  <a:srgbClr val="FFFFFF"/>
                </a:solidFill>
                <a:latin typeface="微软雅黑" pitchFamily="34" charset="-122"/>
                <a:ea typeface="微软雅黑" pitchFamily="34" charset="-122"/>
              </a:rPr>
              <a:t>9</a:t>
            </a:r>
            <a:r>
              <a:rPr lang="zh-CN" altLang="en-US" sz="1600" dirty="0">
                <a:solidFill>
                  <a:srgbClr val="FFFFFF"/>
                </a:solidFill>
                <a:latin typeface="微软雅黑" pitchFamily="34" charset="-122"/>
                <a:ea typeface="微软雅黑" pitchFamily="34" charset="-122"/>
              </a:rPr>
              <a:t>月至今</a:t>
            </a:r>
          </a:p>
        </p:txBody>
      </p:sp>
      <p:sp>
        <p:nvSpPr>
          <p:cNvPr id="45" name="矩形 44"/>
          <p:cNvSpPr/>
          <p:nvPr/>
        </p:nvSpPr>
        <p:spPr bwMode="auto">
          <a:xfrm>
            <a:off x="179512" y="4896852"/>
            <a:ext cx="8784976" cy="805055"/>
          </a:xfrm>
          <a:prstGeom prst="rect">
            <a:avLst/>
          </a:prstGeom>
          <a:solidFill>
            <a:srgbClr val="88AB2E"/>
          </a:solidFill>
          <a:ln>
            <a:headEnd/>
            <a:tailEnd/>
          </a:ln>
        </p:spPr>
        <p:style>
          <a:lnRef idx="2">
            <a:schemeClr val="accent3"/>
          </a:lnRef>
          <a:fillRef idx="1">
            <a:schemeClr val="lt1"/>
          </a:fillRef>
          <a:effectRef idx="0">
            <a:schemeClr val="accent3"/>
          </a:effectRef>
          <a:fontRef idx="minor">
            <a:schemeClr val="dk1"/>
          </a:fontRef>
        </p:style>
        <p:txBody>
          <a:bodyPr rtlCol="0" anchor="ctr"/>
          <a:lstStyle/>
          <a:p>
            <a:pPr algn="ctr" fontAlgn="auto">
              <a:spcBef>
                <a:spcPts val="0"/>
              </a:spcBef>
              <a:spcAft>
                <a:spcPts val="0"/>
              </a:spcAft>
            </a:pPr>
            <a:endParaRPr lang="zh-CN" altLang="en-US" sz="2000" b="1" kern="0" dirty="0">
              <a:solidFill>
                <a:schemeClr val="bg1"/>
              </a:solidFill>
              <a:latin typeface="宋体"/>
              <a:ea typeface="宋体"/>
            </a:endParaRPr>
          </a:p>
        </p:txBody>
      </p:sp>
      <p:sp>
        <p:nvSpPr>
          <p:cNvPr id="46" name="矩形 45"/>
          <p:cNvSpPr/>
          <p:nvPr/>
        </p:nvSpPr>
        <p:spPr>
          <a:xfrm>
            <a:off x="179512" y="4826522"/>
            <a:ext cx="8784976" cy="874407"/>
          </a:xfrm>
          <a:prstGeom prst="rect">
            <a:avLst/>
          </a:prstGeom>
        </p:spPr>
        <p:txBody>
          <a:bodyPr wrap="square">
            <a:spAutoFit/>
          </a:bodyPr>
          <a:lstStyle/>
          <a:p>
            <a:pPr marL="285750" indent="-285750" fontAlgn="auto">
              <a:lnSpc>
                <a:spcPct val="150000"/>
              </a:lnSpc>
              <a:spcBef>
                <a:spcPts val="0"/>
              </a:spcBef>
              <a:spcAft>
                <a:spcPts val="0"/>
              </a:spcAft>
              <a:buFont typeface="Wingdings" panose="05000000000000000000" pitchFamily="2" charset="2"/>
              <a:buChar char="n"/>
            </a:pPr>
            <a:r>
              <a:rPr lang="zh-CN" altLang="en-US" b="1" kern="0" dirty="0" smtClean="0">
                <a:solidFill>
                  <a:schemeClr val="bg1"/>
                </a:solidFill>
                <a:latin typeface="微软雅黑" panose="020B0503020204020204" pitchFamily="34" charset="-122"/>
                <a:ea typeface="微软雅黑" panose="020B0503020204020204" pitchFamily="34" charset="-122"/>
              </a:rPr>
              <a:t>上半年以集中补齐基础功能为主旨，版本节奏短、频、快</a:t>
            </a:r>
            <a:endParaRPr lang="en-US" altLang="zh-CN" b="1" kern="0" dirty="0" smtClean="0">
              <a:solidFill>
                <a:schemeClr val="bg1"/>
              </a:solidFill>
              <a:latin typeface="微软雅黑" panose="020B0503020204020204" pitchFamily="34" charset="-122"/>
              <a:ea typeface="微软雅黑" panose="020B0503020204020204" pitchFamily="34" charset="-122"/>
            </a:endParaRPr>
          </a:p>
          <a:p>
            <a:pPr marL="285750" indent="-285750" fontAlgn="auto">
              <a:lnSpc>
                <a:spcPct val="150000"/>
              </a:lnSpc>
              <a:spcBef>
                <a:spcPts val="0"/>
              </a:spcBef>
              <a:spcAft>
                <a:spcPts val="0"/>
              </a:spcAft>
              <a:buFont typeface="Wingdings" panose="05000000000000000000" pitchFamily="2" charset="2"/>
              <a:buChar char="n"/>
            </a:pPr>
            <a:r>
              <a:rPr lang="zh-CN" altLang="en-US" b="1" kern="0" dirty="0" smtClean="0">
                <a:solidFill>
                  <a:schemeClr val="bg1"/>
                </a:solidFill>
                <a:latin typeface="微软雅黑" panose="020B0503020204020204" pitchFamily="34" charset="-122"/>
                <a:ea typeface="微软雅黑" panose="020B0503020204020204" pitchFamily="34" charset="-122"/>
              </a:rPr>
              <a:t>下半年以维测、稳定、性能为主旨，版本节奏放慢，增加稳定性及性能攻关环节</a:t>
            </a:r>
            <a:endParaRPr lang="zh-CN" altLang="en-US" b="1" kern="0" dirty="0">
              <a:solidFill>
                <a:schemeClr val="bg1"/>
              </a:solidFill>
              <a:latin typeface="微软雅黑" panose="020B0503020204020204" pitchFamily="34" charset="-122"/>
              <a:ea typeface="微软雅黑" panose="020B0503020204020204" pitchFamily="34" charset="-122"/>
            </a:endParaRPr>
          </a:p>
        </p:txBody>
      </p:sp>
      <p:sp>
        <p:nvSpPr>
          <p:cNvPr id="21" name="右箭头 20"/>
          <p:cNvSpPr/>
          <p:nvPr/>
        </p:nvSpPr>
        <p:spPr bwMode="auto">
          <a:xfrm>
            <a:off x="954992" y="1178703"/>
            <a:ext cx="828000" cy="357188"/>
          </a:xfrm>
          <a:prstGeom prst="rightArrow">
            <a:avLst/>
          </a:prstGeom>
        </p:spPr>
        <p:style>
          <a:lnRef idx="1">
            <a:schemeClr val="accent3"/>
          </a:lnRef>
          <a:fillRef idx="3">
            <a:schemeClr val="accent3"/>
          </a:fillRef>
          <a:effectRef idx="2">
            <a:schemeClr val="accent3"/>
          </a:effectRef>
          <a:fontRef idx="minor">
            <a:schemeClr val="lt1"/>
          </a:fontRef>
        </p:style>
        <p:txBody>
          <a:bodyPr anchor="ctr" anchorCtr="0"/>
          <a:lstStyle/>
          <a:p>
            <a:pPr algn="ctr">
              <a:defRPr/>
            </a:pPr>
            <a:r>
              <a:rPr lang="zh-CN" altLang="en-US" sz="1050" dirty="0"/>
              <a:t>开发集成</a:t>
            </a:r>
          </a:p>
        </p:txBody>
      </p:sp>
      <p:cxnSp>
        <p:nvCxnSpPr>
          <p:cNvPr id="24" name="直接连接符 23"/>
          <p:cNvCxnSpPr/>
          <p:nvPr/>
        </p:nvCxnSpPr>
        <p:spPr bwMode="auto">
          <a:xfrm>
            <a:off x="203576" y="1153188"/>
            <a:ext cx="8712000" cy="1587"/>
          </a:xfrm>
          <a:prstGeom prst="line">
            <a:avLst/>
          </a:prstGeom>
          <a:ln>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5" name="直接连接符 24"/>
          <p:cNvCxnSpPr/>
          <p:nvPr/>
        </p:nvCxnSpPr>
        <p:spPr bwMode="auto">
          <a:xfrm>
            <a:off x="203576" y="1828306"/>
            <a:ext cx="8712000" cy="1588"/>
          </a:xfrm>
          <a:prstGeom prst="line">
            <a:avLst/>
          </a:prstGeom>
          <a:ln>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6" name="直接连接符 25"/>
          <p:cNvCxnSpPr/>
          <p:nvPr/>
        </p:nvCxnSpPr>
        <p:spPr bwMode="auto">
          <a:xfrm>
            <a:off x="203576" y="2516521"/>
            <a:ext cx="8712000" cy="1587"/>
          </a:xfrm>
          <a:prstGeom prst="line">
            <a:avLst/>
          </a:prstGeom>
          <a:ln>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7" name="直接连接符 26"/>
          <p:cNvCxnSpPr/>
          <p:nvPr/>
        </p:nvCxnSpPr>
        <p:spPr bwMode="auto">
          <a:xfrm>
            <a:off x="203576" y="2910014"/>
            <a:ext cx="8712000" cy="1588"/>
          </a:xfrm>
          <a:prstGeom prst="line">
            <a:avLst/>
          </a:prstGeom>
          <a:ln>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29" name="TextBox 34"/>
          <p:cNvSpPr txBox="1">
            <a:spLocks noChangeArrowheads="1"/>
          </p:cNvSpPr>
          <p:nvPr/>
        </p:nvSpPr>
        <p:spPr bwMode="auto">
          <a:xfrm>
            <a:off x="313210" y="1397846"/>
            <a:ext cx="571500" cy="276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200" dirty="0" smtClean="0"/>
              <a:t>R4</a:t>
            </a:r>
            <a:endParaRPr lang="zh-CN" altLang="en-US" sz="1200" dirty="0"/>
          </a:p>
        </p:txBody>
      </p:sp>
      <p:sp>
        <p:nvSpPr>
          <p:cNvPr id="30" name="TextBox 35"/>
          <p:cNvSpPr txBox="1">
            <a:spLocks noChangeArrowheads="1"/>
          </p:cNvSpPr>
          <p:nvPr/>
        </p:nvSpPr>
        <p:spPr bwMode="auto">
          <a:xfrm>
            <a:off x="313210" y="2045918"/>
            <a:ext cx="928687" cy="276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200" dirty="0" smtClean="0"/>
              <a:t>R11</a:t>
            </a:r>
            <a:endParaRPr lang="zh-CN" altLang="en-US" sz="1200" dirty="0"/>
          </a:p>
        </p:txBody>
      </p:sp>
      <p:grpSp>
        <p:nvGrpSpPr>
          <p:cNvPr id="40" name="组合 59"/>
          <p:cNvGrpSpPr>
            <a:grpSpLocks/>
          </p:cNvGrpSpPr>
          <p:nvPr/>
        </p:nvGrpSpPr>
        <p:grpSpPr bwMode="auto">
          <a:xfrm>
            <a:off x="1460520" y="1158556"/>
            <a:ext cx="410847" cy="1216983"/>
            <a:chOff x="4643438" y="2428868"/>
            <a:chExt cx="430216" cy="1071570"/>
          </a:xfrm>
        </p:grpSpPr>
        <p:sp>
          <p:nvSpPr>
            <p:cNvPr id="42" name="椭圆 41"/>
            <p:cNvSpPr/>
            <p:nvPr/>
          </p:nvSpPr>
          <p:spPr>
            <a:xfrm>
              <a:off x="4643510" y="2428865"/>
              <a:ext cx="427835" cy="1071563"/>
            </a:xfrm>
            <a:prstGeom prst="ellipse">
              <a:avLst/>
            </a:prstGeom>
            <a:noFill/>
          </p:spPr>
          <p:style>
            <a:lnRef idx="1">
              <a:schemeClr val="dk1"/>
            </a:lnRef>
            <a:fillRef idx="2">
              <a:schemeClr val="dk1"/>
            </a:fillRef>
            <a:effectRef idx="1">
              <a:schemeClr val="dk1"/>
            </a:effectRef>
            <a:fontRef idx="minor">
              <a:schemeClr val="dk1"/>
            </a:fontRef>
          </p:style>
          <p:txBody>
            <a:bodyPr anchor="ctr" anchorCtr="0"/>
            <a:lstStyle/>
            <a:p>
              <a:pPr algn="ctr">
                <a:defRPr/>
              </a:pPr>
              <a:endParaRPr lang="zh-CN" altLang="en-US" sz="1050"/>
            </a:p>
          </p:txBody>
        </p:sp>
        <p:cxnSp>
          <p:nvCxnSpPr>
            <p:cNvPr id="43" name="直接箭头连接符 42"/>
            <p:cNvCxnSpPr/>
            <p:nvPr/>
          </p:nvCxnSpPr>
          <p:spPr>
            <a:xfrm rot="5400000">
              <a:off x="4573261" y="2999176"/>
              <a:ext cx="142875" cy="2378"/>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4" name="直接箭头连接符 43"/>
            <p:cNvCxnSpPr/>
            <p:nvPr/>
          </p:nvCxnSpPr>
          <p:spPr>
            <a:xfrm rot="5400000" flipH="1" flipV="1">
              <a:off x="5036815" y="2963458"/>
              <a:ext cx="71438" cy="2378"/>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grpSp>
      <p:sp>
        <p:nvSpPr>
          <p:cNvPr id="48" name="右箭头 47"/>
          <p:cNvSpPr/>
          <p:nvPr/>
        </p:nvSpPr>
        <p:spPr bwMode="auto">
          <a:xfrm>
            <a:off x="1807765" y="1181822"/>
            <a:ext cx="540000" cy="357188"/>
          </a:xfrm>
          <a:prstGeom prst="rightArrow">
            <a:avLst/>
          </a:prstGeom>
        </p:spPr>
        <p:style>
          <a:lnRef idx="1">
            <a:schemeClr val="accent6"/>
          </a:lnRef>
          <a:fillRef idx="3">
            <a:schemeClr val="accent6"/>
          </a:fillRef>
          <a:effectRef idx="2">
            <a:schemeClr val="accent6"/>
          </a:effectRef>
          <a:fontRef idx="minor">
            <a:schemeClr val="lt1"/>
          </a:fontRef>
        </p:style>
        <p:txBody>
          <a:bodyPr anchor="ctr" anchorCtr="0"/>
          <a:lstStyle/>
          <a:p>
            <a:pPr algn="ctr">
              <a:defRPr/>
            </a:pPr>
            <a:r>
              <a:rPr lang="zh-CN" altLang="en-US" sz="1050" dirty="0"/>
              <a:t>内测</a:t>
            </a:r>
          </a:p>
        </p:txBody>
      </p:sp>
      <p:sp>
        <p:nvSpPr>
          <p:cNvPr id="23" name="右箭头 22"/>
          <p:cNvSpPr/>
          <p:nvPr/>
        </p:nvSpPr>
        <p:spPr bwMode="auto">
          <a:xfrm>
            <a:off x="1985234" y="1458703"/>
            <a:ext cx="540000" cy="357187"/>
          </a:xfrm>
          <a:prstGeom prst="rightArrow">
            <a:avLst/>
          </a:prstGeom>
        </p:spPr>
        <p:style>
          <a:lnRef idx="1">
            <a:schemeClr val="accent4"/>
          </a:lnRef>
          <a:fillRef idx="3">
            <a:schemeClr val="accent4"/>
          </a:fillRef>
          <a:effectRef idx="2">
            <a:schemeClr val="accent4"/>
          </a:effectRef>
          <a:fontRef idx="minor">
            <a:schemeClr val="lt1"/>
          </a:fontRef>
        </p:style>
        <p:txBody>
          <a:bodyPr anchor="ctr" anchorCtr="0"/>
          <a:lstStyle/>
          <a:p>
            <a:pPr algn="ctr">
              <a:defRPr/>
            </a:pPr>
            <a:r>
              <a:rPr lang="zh-CN" altLang="en-US" sz="1050" dirty="0"/>
              <a:t>外测</a:t>
            </a:r>
          </a:p>
        </p:txBody>
      </p:sp>
      <p:sp>
        <p:nvSpPr>
          <p:cNvPr id="59" name="右箭头 58"/>
          <p:cNvSpPr/>
          <p:nvPr/>
        </p:nvSpPr>
        <p:spPr bwMode="auto">
          <a:xfrm>
            <a:off x="3139853" y="2530765"/>
            <a:ext cx="1008000" cy="357188"/>
          </a:xfrm>
          <a:prstGeom prst="rightArrow">
            <a:avLst/>
          </a:prstGeom>
        </p:spPr>
        <p:style>
          <a:lnRef idx="1">
            <a:schemeClr val="accent3"/>
          </a:lnRef>
          <a:fillRef idx="3">
            <a:schemeClr val="accent3"/>
          </a:fillRef>
          <a:effectRef idx="2">
            <a:schemeClr val="accent3"/>
          </a:effectRef>
          <a:fontRef idx="minor">
            <a:schemeClr val="lt1"/>
          </a:fontRef>
        </p:style>
        <p:txBody>
          <a:bodyPr anchor="ctr" anchorCtr="0"/>
          <a:lstStyle/>
          <a:p>
            <a:pPr algn="ctr">
              <a:defRPr/>
            </a:pPr>
            <a:r>
              <a:rPr lang="zh-CN" altLang="en-US" sz="1050" dirty="0"/>
              <a:t>开发集成</a:t>
            </a:r>
          </a:p>
        </p:txBody>
      </p:sp>
      <p:sp>
        <p:nvSpPr>
          <p:cNvPr id="60" name="右箭头 59"/>
          <p:cNvSpPr/>
          <p:nvPr/>
        </p:nvSpPr>
        <p:spPr bwMode="auto">
          <a:xfrm>
            <a:off x="4147965" y="2530765"/>
            <a:ext cx="1008000" cy="357188"/>
          </a:xfrm>
          <a:prstGeom prst="rightArrow">
            <a:avLst/>
          </a:prstGeom>
        </p:spPr>
        <p:style>
          <a:lnRef idx="1">
            <a:schemeClr val="accent6"/>
          </a:lnRef>
          <a:fillRef idx="3">
            <a:schemeClr val="accent6"/>
          </a:fillRef>
          <a:effectRef idx="2">
            <a:schemeClr val="accent6"/>
          </a:effectRef>
          <a:fontRef idx="minor">
            <a:schemeClr val="lt1"/>
          </a:fontRef>
        </p:style>
        <p:txBody>
          <a:bodyPr anchor="ctr" anchorCtr="0"/>
          <a:lstStyle/>
          <a:p>
            <a:pPr algn="ctr">
              <a:defRPr/>
            </a:pPr>
            <a:r>
              <a:rPr lang="zh-CN" altLang="en-US" sz="1050" dirty="0"/>
              <a:t>内测</a:t>
            </a:r>
          </a:p>
        </p:txBody>
      </p:sp>
      <p:sp>
        <p:nvSpPr>
          <p:cNvPr id="61" name="右箭头 60"/>
          <p:cNvSpPr/>
          <p:nvPr/>
        </p:nvSpPr>
        <p:spPr bwMode="auto">
          <a:xfrm>
            <a:off x="5167228" y="2530766"/>
            <a:ext cx="2038414" cy="357187"/>
          </a:xfrm>
          <a:prstGeom prst="rightArrow">
            <a:avLst/>
          </a:prstGeom>
        </p:spPr>
        <p:style>
          <a:lnRef idx="1">
            <a:schemeClr val="accent4"/>
          </a:lnRef>
          <a:fillRef idx="3">
            <a:schemeClr val="accent4"/>
          </a:fillRef>
          <a:effectRef idx="2">
            <a:schemeClr val="accent4"/>
          </a:effectRef>
          <a:fontRef idx="minor">
            <a:schemeClr val="lt1"/>
          </a:fontRef>
        </p:style>
        <p:txBody>
          <a:bodyPr anchor="ctr" anchorCtr="0"/>
          <a:lstStyle/>
          <a:p>
            <a:pPr algn="ctr">
              <a:defRPr/>
            </a:pPr>
            <a:r>
              <a:rPr lang="zh-CN" altLang="en-US" sz="1050" dirty="0"/>
              <a:t>外测</a:t>
            </a:r>
          </a:p>
        </p:txBody>
      </p:sp>
      <p:sp>
        <p:nvSpPr>
          <p:cNvPr id="64" name="右箭头 63"/>
          <p:cNvSpPr/>
          <p:nvPr/>
        </p:nvSpPr>
        <p:spPr bwMode="auto">
          <a:xfrm>
            <a:off x="6211878" y="4367374"/>
            <a:ext cx="1785849" cy="357188"/>
          </a:xfrm>
          <a:prstGeom prst="rightArrow">
            <a:avLst/>
          </a:prstGeom>
        </p:spPr>
        <p:style>
          <a:lnRef idx="1">
            <a:schemeClr val="accent5"/>
          </a:lnRef>
          <a:fillRef idx="3">
            <a:schemeClr val="accent5"/>
          </a:fillRef>
          <a:effectRef idx="2">
            <a:schemeClr val="accent5"/>
          </a:effectRef>
          <a:fontRef idx="minor">
            <a:schemeClr val="lt1"/>
          </a:fontRef>
        </p:style>
        <p:txBody>
          <a:bodyPr anchor="ctr" anchorCtr="0"/>
          <a:lstStyle/>
          <a:p>
            <a:pPr algn="ctr">
              <a:defRPr/>
            </a:pPr>
            <a:r>
              <a:rPr lang="zh-CN" altLang="en-US" sz="1050" dirty="0" smtClean="0"/>
              <a:t>稳定性验证</a:t>
            </a:r>
            <a:endParaRPr lang="zh-CN" altLang="en-US" sz="1050" dirty="0"/>
          </a:p>
        </p:txBody>
      </p:sp>
      <p:sp>
        <p:nvSpPr>
          <p:cNvPr id="65" name="右箭头 64"/>
          <p:cNvSpPr/>
          <p:nvPr/>
        </p:nvSpPr>
        <p:spPr bwMode="auto">
          <a:xfrm>
            <a:off x="5139682" y="3568892"/>
            <a:ext cx="2858047" cy="357188"/>
          </a:xfrm>
          <a:prstGeom prst="rightArrow">
            <a:avLst/>
          </a:prstGeom>
        </p:spPr>
        <p:style>
          <a:lnRef idx="1">
            <a:schemeClr val="accent2"/>
          </a:lnRef>
          <a:fillRef idx="3">
            <a:schemeClr val="accent2"/>
          </a:fillRef>
          <a:effectRef idx="2">
            <a:schemeClr val="accent2"/>
          </a:effectRef>
          <a:fontRef idx="minor">
            <a:schemeClr val="lt1"/>
          </a:fontRef>
        </p:style>
        <p:txBody>
          <a:bodyPr anchor="ctr" anchorCtr="0"/>
          <a:lstStyle/>
          <a:p>
            <a:pPr algn="ctr">
              <a:defRPr/>
            </a:pPr>
            <a:r>
              <a:rPr lang="zh-CN" altLang="en-US" sz="1050" dirty="0" smtClean="0"/>
              <a:t>性能攻关</a:t>
            </a:r>
            <a:endParaRPr lang="zh-CN" altLang="en-US" sz="1050" dirty="0"/>
          </a:p>
        </p:txBody>
      </p:sp>
      <p:sp>
        <p:nvSpPr>
          <p:cNvPr id="66" name="右箭头 65"/>
          <p:cNvSpPr/>
          <p:nvPr/>
        </p:nvSpPr>
        <p:spPr bwMode="auto">
          <a:xfrm>
            <a:off x="5178379" y="3992986"/>
            <a:ext cx="1008000" cy="357188"/>
          </a:xfrm>
          <a:prstGeom prst="rightArrow">
            <a:avLst/>
          </a:prstGeom>
        </p:spPr>
        <p:style>
          <a:lnRef idx="1">
            <a:schemeClr val="accent3"/>
          </a:lnRef>
          <a:fillRef idx="3">
            <a:schemeClr val="accent3"/>
          </a:fillRef>
          <a:effectRef idx="2">
            <a:schemeClr val="accent3"/>
          </a:effectRef>
          <a:fontRef idx="minor">
            <a:schemeClr val="lt1"/>
          </a:fontRef>
        </p:style>
        <p:txBody>
          <a:bodyPr anchor="ctr" anchorCtr="0"/>
          <a:lstStyle/>
          <a:p>
            <a:pPr algn="ctr">
              <a:defRPr/>
            </a:pPr>
            <a:r>
              <a:rPr lang="zh-CN" altLang="en-US" sz="1050" dirty="0"/>
              <a:t>开发集成</a:t>
            </a:r>
          </a:p>
        </p:txBody>
      </p:sp>
      <p:sp>
        <p:nvSpPr>
          <p:cNvPr id="67" name="右箭头 66"/>
          <p:cNvSpPr/>
          <p:nvPr/>
        </p:nvSpPr>
        <p:spPr bwMode="auto">
          <a:xfrm>
            <a:off x="6197642" y="3992986"/>
            <a:ext cx="1008000" cy="357188"/>
          </a:xfrm>
          <a:prstGeom prst="rightArrow">
            <a:avLst/>
          </a:prstGeom>
        </p:spPr>
        <p:style>
          <a:lnRef idx="1">
            <a:schemeClr val="accent6"/>
          </a:lnRef>
          <a:fillRef idx="3">
            <a:schemeClr val="accent6"/>
          </a:fillRef>
          <a:effectRef idx="2">
            <a:schemeClr val="accent6"/>
          </a:effectRef>
          <a:fontRef idx="minor">
            <a:schemeClr val="lt1"/>
          </a:fontRef>
        </p:style>
        <p:txBody>
          <a:bodyPr anchor="ctr" anchorCtr="0"/>
          <a:lstStyle/>
          <a:p>
            <a:pPr algn="ctr">
              <a:defRPr/>
            </a:pPr>
            <a:r>
              <a:rPr lang="zh-CN" altLang="en-US" sz="1050" dirty="0"/>
              <a:t>内测</a:t>
            </a:r>
          </a:p>
        </p:txBody>
      </p:sp>
      <p:sp>
        <p:nvSpPr>
          <p:cNvPr id="71" name="右箭头 70"/>
          <p:cNvSpPr/>
          <p:nvPr/>
        </p:nvSpPr>
        <p:spPr bwMode="auto">
          <a:xfrm>
            <a:off x="7205642" y="3990134"/>
            <a:ext cx="792088" cy="357187"/>
          </a:xfrm>
          <a:prstGeom prst="rightArrow">
            <a:avLst/>
          </a:prstGeom>
        </p:spPr>
        <p:style>
          <a:lnRef idx="1">
            <a:schemeClr val="accent4"/>
          </a:lnRef>
          <a:fillRef idx="3">
            <a:schemeClr val="accent4"/>
          </a:fillRef>
          <a:effectRef idx="2">
            <a:schemeClr val="accent4"/>
          </a:effectRef>
          <a:fontRef idx="minor">
            <a:schemeClr val="lt1"/>
          </a:fontRef>
        </p:style>
        <p:txBody>
          <a:bodyPr anchor="ctr" anchorCtr="0"/>
          <a:lstStyle/>
          <a:p>
            <a:pPr algn="ctr">
              <a:defRPr/>
            </a:pPr>
            <a:r>
              <a:rPr lang="zh-CN" altLang="en-US" sz="1050" dirty="0"/>
              <a:t>外测</a:t>
            </a:r>
          </a:p>
        </p:txBody>
      </p:sp>
      <p:sp>
        <p:nvSpPr>
          <p:cNvPr id="72" name="右箭头 71"/>
          <p:cNvSpPr/>
          <p:nvPr/>
        </p:nvSpPr>
        <p:spPr bwMode="auto">
          <a:xfrm>
            <a:off x="1536158" y="1840779"/>
            <a:ext cx="828000" cy="357188"/>
          </a:xfrm>
          <a:prstGeom prst="rightArrow">
            <a:avLst/>
          </a:prstGeom>
        </p:spPr>
        <p:style>
          <a:lnRef idx="1">
            <a:schemeClr val="accent3"/>
          </a:lnRef>
          <a:fillRef idx="3">
            <a:schemeClr val="accent3"/>
          </a:fillRef>
          <a:effectRef idx="2">
            <a:schemeClr val="accent3"/>
          </a:effectRef>
          <a:fontRef idx="minor">
            <a:schemeClr val="lt1"/>
          </a:fontRef>
        </p:style>
        <p:txBody>
          <a:bodyPr anchor="ctr" anchorCtr="0"/>
          <a:lstStyle/>
          <a:p>
            <a:pPr algn="ctr">
              <a:defRPr/>
            </a:pPr>
            <a:r>
              <a:rPr lang="zh-CN" altLang="en-US" sz="1050" dirty="0"/>
              <a:t>开发集成</a:t>
            </a:r>
          </a:p>
        </p:txBody>
      </p:sp>
      <p:sp>
        <p:nvSpPr>
          <p:cNvPr id="73" name="右箭头 72"/>
          <p:cNvSpPr/>
          <p:nvPr/>
        </p:nvSpPr>
        <p:spPr bwMode="auto">
          <a:xfrm>
            <a:off x="2388931" y="1843898"/>
            <a:ext cx="540000" cy="357188"/>
          </a:xfrm>
          <a:prstGeom prst="rightArrow">
            <a:avLst/>
          </a:prstGeom>
        </p:spPr>
        <p:style>
          <a:lnRef idx="1">
            <a:schemeClr val="accent6"/>
          </a:lnRef>
          <a:fillRef idx="3">
            <a:schemeClr val="accent6"/>
          </a:fillRef>
          <a:effectRef idx="2">
            <a:schemeClr val="accent6"/>
          </a:effectRef>
          <a:fontRef idx="minor">
            <a:schemeClr val="lt1"/>
          </a:fontRef>
        </p:style>
        <p:txBody>
          <a:bodyPr anchor="ctr" anchorCtr="0"/>
          <a:lstStyle/>
          <a:p>
            <a:pPr algn="ctr">
              <a:defRPr/>
            </a:pPr>
            <a:r>
              <a:rPr lang="zh-CN" altLang="en-US" sz="1050" dirty="0"/>
              <a:t>内测</a:t>
            </a:r>
          </a:p>
        </p:txBody>
      </p:sp>
      <p:sp>
        <p:nvSpPr>
          <p:cNvPr id="74" name="右箭头 73"/>
          <p:cNvSpPr/>
          <p:nvPr/>
        </p:nvSpPr>
        <p:spPr bwMode="auto">
          <a:xfrm>
            <a:off x="2566400" y="2120779"/>
            <a:ext cx="540000" cy="357187"/>
          </a:xfrm>
          <a:prstGeom prst="rightArrow">
            <a:avLst/>
          </a:prstGeom>
        </p:spPr>
        <p:style>
          <a:lnRef idx="1">
            <a:schemeClr val="accent4"/>
          </a:lnRef>
          <a:fillRef idx="3">
            <a:schemeClr val="accent4"/>
          </a:fillRef>
          <a:effectRef idx="2">
            <a:schemeClr val="accent4"/>
          </a:effectRef>
          <a:fontRef idx="minor">
            <a:schemeClr val="lt1"/>
          </a:fontRef>
        </p:style>
        <p:txBody>
          <a:bodyPr anchor="ctr" anchorCtr="0"/>
          <a:lstStyle/>
          <a:p>
            <a:pPr algn="ctr">
              <a:defRPr/>
            </a:pPr>
            <a:r>
              <a:rPr lang="zh-CN" altLang="en-US" sz="1050" dirty="0"/>
              <a:t>外测</a:t>
            </a:r>
          </a:p>
        </p:txBody>
      </p:sp>
      <p:cxnSp>
        <p:nvCxnSpPr>
          <p:cNvPr id="76" name="直接连接符 75"/>
          <p:cNvCxnSpPr/>
          <p:nvPr/>
        </p:nvCxnSpPr>
        <p:spPr bwMode="auto">
          <a:xfrm>
            <a:off x="203576" y="3954431"/>
            <a:ext cx="8712000" cy="1588"/>
          </a:xfrm>
          <a:prstGeom prst="line">
            <a:avLst/>
          </a:prstGeom>
          <a:ln>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78" name="右箭头 77"/>
          <p:cNvSpPr/>
          <p:nvPr/>
        </p:nvSpPr>
        <p:spPr bwMode="auto">
          <a:xfrm>
            <a:off x="4147965" y="2924258"/>
            <a:ext cx="1008000" cy="357188"/>
          </a:xfrm>
          <a:prstGeom prst="rightArrow">
            <a:avLst/>
          </a:prstGeom>
        </p:spPr>
        <p:style>
          <a:lnRef idx="1">
            <a:schemeClr val="accent3"/>
          </a:lnRef>
          <a:fillRef idx="3">
            <a:schemeClr val="accent3"/>
          </a:fillRef>
          <a:effectRef idx="2">
            <a:schemeClr val="accent3"/>
          </a:effectRef>
          <a:fontRef idx="minor">
            <a:schemeClr val="lt1"/>
          </a:fontRef>
        </p:style>
        <p:txBody>
          <a:bodyPr anchor="ctr" anchorCtr="0"/>
          <a:lstStyle/>
          <a:p>
            <a:pPr algn="ctr">
              <a:defRPr/>
            </a:pPr>
            <a:r>
              <a:rPr lang="zh-CN" altLang="en-US" sz="1050" dirty="0"/>
              <a:t>开发集成</a:t>
            </a:r>
          </a:p>
        </p:txBody>
      </p:sp>
      <p:sp>
        <p:nvSpPr>
          <p:cNvPr id="79" name="右箭头 78"/>
          <p:cNvSpPr/>
          <p:nvPr/>
        </p:nvSpPr>
        <p:spPr bwMode="auto">
          <a:xfrm>
            <a:off x="5167228" y="2924258"/>
            <a:ext cx="1008000" cy="357188"/>
          </a:xfrm>
          <a:prstGeom prst="rightArrow">
            <a:avLst/>
          </a:prstGeom>
        </p:spPr>
        <p:style>
          <a:lnRef idx="1">
            <a:schemeClr val="accent6"/>
          </a:lnRef>
          <a:fillRef idx="3">
            <a:schemeClr val="accent6"/>
          </a:fillRef>
          <a:effectRef idx="2">
            <a:schemeClr val="accent6"/>
          </a:effectRef>
          <a:fontRef idx="minor">
            <a:schemeClr val="lt1"/>
          </a:fontRef>
        </p:style>
        <p:txBody>
          <a:bodyPr anchor="ctr" anchorCtr="0"/>
          <a:lstStyle/>
          <a:p>
            <a:pPr algn="ctr">
              <a:defRPr/>
            </a:pPr>
            <a:r>
              <a:rPr lang="zh-CN" altLang="en-US" sz="1050" dirty="0"/>
              <a:t>内测</a:t>
            </a:r>
          </a:p>
        </p:txBody>
      </p:sp>
      <p:sp>
        <p:nvSpPr>
          <p:cNvPr id="81" name="右箭头 80"/>
          <p:cNvSpPr/>
          <p:nvPr/>
        </p:nvSpPr>
        <p:spPr bwMode="auto">
          <a:xfrm>
            <a:off x="5155965" y="3257275"/>
            <a:ext cx="1008000" cy="357188"/>
          </a:xfrm>
          <a:prstGeom prst="rightArrow">
            <a:avLst/>
          </a:prstGeom>
        </p:spPr>
        <p:style>
          <a:lnRef idx="1">
            <a:schemeClr val="accent5"/>
          </a:lnRef>
          <a:fillRef idx="3">
            <a:schemeClr val="accent5"/>
          </a:fillRef>
          <a:effectRef idx="2">
            <a:schemeClr val="accent5"/>
          </a:effectRef>
          <a:fontRef idx="minor">
            <a:schemeClr val="lt1"/>
          </a:fontRef>
        </p:style>
        <p:txBody>
          <a:bodyPr anchor="ctr" anchorCtr="0"/>
          <a:lstStyle/>
          <a:p>
            <a:pPr algn="ctr">
              <a:defRPr/>
            </a:pPr>
            <a:r>
              <a:rPr lang="zh-CN" altLang="en-US" sz="1050" dirty="0" smtClean="0"/>
              <a:t>稳定性验证</a:t>
            </a:r>
            <a:endParaRPr lang="zh-CN" altLang="en-US" sz="1050" dirty="0"/>
          </a:p>
        </p:txBody>
      </p:sp>
      <p:sp>
        <p:nvSpPr>
          <p:cNvPr id="82" name="右箭头 81"/>
          <p:cNvSpPr/>
          <p:nvPr/>
        </p:nvSpPr>
        <p:spPr bwMode="auto">
          <a:xfrm>
            <a:off x="7997728" y="4350174"/>
            <a:ext cx="913639" cy="357188"/>
          </a:xfrm>
          <a:prstGeom prst="rightArrow">
            <a:avLst/>
          </a:prstGeom>
        </p:spPr>
        <p:style>
          <a:lnRef idx="1">
            <a:schemeClr val="accent2"/>
          </a:lnRef>
          <a:fillRef idx="3">
            <a:schemeClr val="accent2"/>
          </a:fillRef>
          <a:effectRef idx="2">
            <a:schemeClr val="accent2"/>
          </a:effectRef>
          <a:fontRef idx="minor">
            <a:schemeClr val="lt1"/>
          </a:fontRef>
        </p:style>
        <p:txBody>
          <a:bodyPr anchor="ctr" anchorCtr="0"/>
          <a:lstStyle/>
          <a:p>
            <a:pPr algn="ctr">
              <a:defRPr/>
            </a:pPr>
            <a:r>
              <a:rPr lang="zh-CN" altLang="en-US" sz="1050" dirty="0" smtClean="0"/>
              <a:t>性能攻关</a:t>
            </a:r>
            <a:endParaRPr lang="zh-CN" altLang="en-US" sz="1050" dirty="0"/>
          </a:p>
        </p:txBody>
      </p:sp>
      <p:cxnSp>
        <p:nvCxnSpPr>
          <p:cNvPr id="83" name="直接连接符 82"/>
          <p:cNvCxnSpPr/>
          <p:nvPr/>
        </p:nvCxnSpPr>
        <p:spPr bwMode="auto">
          <a:xfrm>
            <a:off x="203576" y="4759920"/>
            <a:ext cx="8712000" cy="1588"/>
          </a:xfrm>
          <a:prstGeom prst="line">
            <a:avLst/>
          </a:prstGeom>
          <a:ln>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84" name="TextBox 35"/>
          <p:cNvSpPr txBox="1">
            <a:spLocks noChangeArrowheads="1"/>
          </p:cNvSpPr>
          <p:nvPr/>
        </p:nvSpPr>
        <p:spPr bwMode="auto">
          <a:xfrm>
            <a:off x="323528" y="2549974"/>
            <a:ext cx="928687" cy="276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200" dirty="0" smtClean="0"/>
              <a:t>R12</a:t>
            </a:r>
            <a:endParaRPr lang="zh-CN" altLang="en-US" sz="1200" dirty="0"/>
          </a:p>
        </p:txBody>
      </p:sp>
      <p:sp>
        <p:nvSpPr>
          <p:cNvPr id="3" name="任意多边形 2"/>
          <p:cNvSpPr/>
          <p:nvPr/>
        </p:nvSpPr>
        <p:spPr bwMode="auto">
          <a:xfrm>
            <a:off x="457199" y="1655625"/>
            <a:ext cx="64389" cy="390293"/>
          </a:xfrm>
          <a:custGeom>
            <a:avLst/>
            <a:gdLst>
              <a:gd name="connsiteX0" fmla="*/ 122663 w 123916"/>
              <a:gd name="connsiteY0" fmla="*/ 0 h 390293"/>
              <a:gd name="connsiteX1" fmla="*/ 0 w 123916"/>
              <a:gd name="connsiteY1" fmla="*/ 111512 h 390293"/>
              <a:gd name="connsiteX2" fmla="*/ 122663 w 123916"/>
              <a:gd name="connsiteY2" fmla="*/ 245327 h 390293"/>
              <a:gd name="connsiteX3" fmla="*/ 66907 w 123916"/>
              <a:gd name="connsiteY3" fmla="*/ 390293 h 390293"/>
            </a:gdLst>
            <a:ahLst/>
            <a:cxnLst>
              <a:cxn ang="0">
                <a:pos x="connsiteX0" y="connsiteY0"/>
              </a:cxn>
              <a:cxn ang="0">
                <a:pos x="connsiteX1" y="connsiteY1"/>
              </a:cxn>
              <a:cxn ang="0">
                <a:pos x="connsiteX2" y="connsiteY2"/>
              </a:cxn>
              <a:cxn ang="0">
                <a:pos x="connsiteX3" y="connsiteY3"/>
              </a:cxn>
            </a:cxnLst>
            <a:rect l="l" t="t" r="r" b="b"/>
            <a:pathLst>
              <a:path w="123916" h="390293">
                <a:moveTo>
                  <a:pt x="122663" y="0"/>
                </a:moveTo>
                <a:cubicBezTo>
                  <a:pt x="61331" y="35312"/>
                  <a:pt x="0" y="70624"/>
                  <a:pt x="0" y="111512"/>
                </a:cubicBezTo>
                <a:cubicBezTo>
                  <a:pt x="0" y="152400"/>
                  <a:pt x="111512" y="198864"/>
                  <a:pt x="122663" y="245327"/>
                </a:cubicBezTo>
                <a:cubicBezTo>
                  <a:pt x="133814" y="291791"/>
                  <a:pt x="66907" y="390293"/>
                  <a:pt x="66907" y="390293"/>
                </a:cubicBezTo>
              </a:path>
            </a:pathLst>
          </a:custGeom>
          <a:noFill/>
          <a:ln w="9525">
            <a:solidFill>
              <a:schemeClr val="tx1"/>
            </a:solidFill>
            <a:miter lim="800000"/>
            <a:headEnd/>
            <a:tailEnd/>
          </a:ln>
          <a:effectLst>
            <a:prstShdw prst="shdw17" dist="17961" dir="2700000">
              <a:srgbClr val="88AB2D">
                <a:gamma/>
                <a:shade val="60000"/>
                <a:invGamma/>
              </a:srgbClr>
            </a:prstShdw>
          </a:effectLst>
        </p:spPr>
        <p:txBody>
          <a:bodyPr rtlCol="0" anchor="ctr"/>
          <a:lstStyle/>
          <a:p>
            <a:pPr algn="ctr"/>
            <a:endParaRPr lang="zh-CN" altLang="en-US">
              <a:ln>
                <a:solidFill>
                  <a:sysClr val="windowText" lastClr="000000"/>
                </a:solidFill>
              </a:ln>
              <a:solidFill>
                <a:sysClr val="windowText" lastClr="000000"/>
              </a:solidFill>
            </a:endParaRPr>
          </a:p>
        </p:txBody>
      </p:sp>
      <p:sp>
        <p:nvSpPr>
          <p:cNvPr id="86" name="任意多边形 85"/>
          <p:cNvSpPr/>
          <p:nvPr/>
        </p:nvSpPr>
        <p:spPr bwMode="auto">
          <a:xfrm>
            <a:off x="457198" y="3214641"/>
            <a:ext cx="64389" cy="390293"/>
          </a:xfrm>
          <a:custGeom>
            <a:avLst/>
            <a:gdLst>
              <a:gd name="connsiteX0" fmla="*/ 122663 w 123916"/>
              <a:gd name="connsiteY0" fmla="*/ 0 h 390293"/>
              <a:gd name="connsiteX1" fmla="*/ 0 w 123916"/>
              <a:gd name="connsiteY1" fmla="*/ 111512 h 390293"/>
              <a:gd name="connsiteX2" fmla="*/ 122663 w 123916"/>
              <a:gd name="connsiteY2" fmla="*/ 245327 h 390293"/>
              <a:gd name="connsiteX3" fmla="*/ 66907 w 123916"/>
              <a:gd name="connsiteY3" fmla="*/ 390293 h 390293"/>
            </a:gdLst>
            <a:ahLst/>
            <a:cxnLst>
              <a:cxn ang="0">
                <a:pos x="connsiteX0" y="connsiteY0"/>
              </a:cxn>
              <a:cxn ang="0">
                <a:pos x="connsiteX1" y="connsiteY1"/>
              </a:cxn>
              <a:cxn ang="0">
                <a:pos x="connsiteX2" y="connsiteY2"/>
              </a:cxn>
              <a:cxn ang="0">
                <a:pos x="connsiteX3" y="connsiteY3"/>
              </a:cxn>
            </a:cxnLst>
            <a:rect l="l" t="t" r="r" b="b"/>
            <a:pathLst>
              <a:path w="123916" h="390293">
                <a:moveTo>
                  <a:pt x="122663" y="0"/>
                </a:moveTo>
                <a:cubicBezTo>
                  <a:pt x="61331" y="35312"/>
                  <a:pt x="0" y="70624"/>
                  <a:pt x="0" y="111512"/>
                </a:cubicBezTo>
                <a:cubicBezTo>
                  <a:pt x="0" y="152400"/>
                  <a:pt x="111512" y="198864"/>
                  <a:pt x="122663" y="245327"/>
                </a:cubicBezTo>
                <a:cubicBezTo>
                  <a:pt x="133814" y="291791"/>
                  <a:pt x="66907" y="390293"/>
                  <a:pt x="66907" y="390293"/>
                </a:cubicBezTo>
              </a:path>
            </a:pathLst>
          </a:custGeom>
          <a:noFill/>
          <a:ln w="9525">
            <a:solidFill>
              <a:schemeClr val="tx1"/>
            </a:solidFill>
            <a:miter lim="800000"/>
            <a:headEnd/>
            <a:tailEnd/>
          </a:ln>
          <a:effectLst>
            <a:prstShdw prst="shdw17" dist="17961" dir="2700000">
              <a:srgbClr val="88AB2D">
                <a:gamma/>
                <a:shade val="60000"/>
                <a:invGamma/>
              </a:srgbClr>
            </a:prstShdw>
          </a:effectLst>
        </p:spPr>
        <p:txBody>
          <a:bodyPr rtlCol="0" anchor="ctr"/>
          <a:lstStyle/>
          <a:p>
            <a:pPr algn="ctr"/>
            <a:endParaRPr lang="zh-CN" altLang="en-US">
              <a:ln>
                <a:solidFill>
                  <a:sysClr val="windowText" lastClr="000000"/>
                </a:solidFill>
              </a:ln>
              <a:solidFill>
                <a:sysClr val="windowText" lastClr="000000"/>
              </a:solidFill>
            </a:endParaRPr>
          </a:p>
        </p:txBody>
      </p:sp>
      <p:sp>
        <p:nvSpPr>
          <p:cNvPr id="87" name="TextBox 35"/>
          <p:cNvSpPr txBox="1">
            <a:spLocks noChangeArrowheads="1"/>
          </p:cNvSpPr>
          <p:nvPr/>
        </p:nvSpPr>
        <p:spPr bwMode="auto">
          <a:xfrm>
            <a:off x="323528" y="4206158"/>
            <a:ext cx="928687" cy="276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200" dirty="0" smtClean="0"/>
              <a:t>R16</a:t>
            </a:r>
            <a:endParaRPr lang="zh-CN" altLang="en-US" sz="1200" dirty="0"/>
          </a:p>
        </p:txBody>
      </p:sp>
      <p:cxnSp>
        <p:nvCxnSpPr>
          <p:cNvPr id="5" name="直接连接符 4"/>
          <p:cNvCxnSpPr/>
          <p:nvPr/>
        </p:nvCxnSpPr>
        <p:spPr>
          <a:xfrm>
            <a:off x="803520" y="745388"/>
            <a:ext cx="0" cy="396000"/>
          </a:xfrm>
          <a:prstGeom prst="line">
            <a:avLst/>
          </a:prstGeom>
          <a:ln>
            <a:solidFill>
              <a:srgbClr val="99B70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8" name="直接连接符 87"/>
          <p:cNvCxnSpPr/>
          <p:nvPr/>
        </p:nvCxnSpPr>
        <p:spPr>
          <a:xfrm>
            <a:off x="3106400" y="745388"/>
            <a:ext cx="0" cy="396000"/>
          </a:xfrm>
          <a:prstGeom prst="line">
            <a:avLst/>
          </a:prstGeom>
          <a:ln>
            <a:solidFill>
              <a:srgbClr val="99B70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9" name="直接连接符 88"/>
          <p:cNvCxnSpPr/>
          <p:nvPr/>
        </p:nvCxnSpPr>
        <p:spPr>
          <a:xfrm>
            <a:off x="8913819" y="745388"/>
            <a:ext cx="0" cy="396000"/>
          </a:xfrm>
          <a:prstGeom prst="line">
            <a:avLst/>
          </a:prstGeom>
          <a:ln>
            <a:solidFill>
              <a:srgbClr val="99B70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0" name="直接连接符 89"/>
          <p:cNvCxnSpPr/>
          <p:nvPr/>
        </p:nvCxnSpPr>
        <p:spPr>
          <a:xfrm>
            <a:off x="803520" y="1153188"/>
            <a:ext cx="0" cy="3600000"/>
          </a:xfrm>
          <a:prstGeom prst="line">
            <a:avLst/>
          </a:prstGeom>
          <a:ln>
            <a:solidFill>
              <a:schemeClr val="bg1">
                <a:lumMod val="50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1" name="直接连接符 90"/>
          <p:cNvCxnSpPr/>
          <p:nvPr/>
        </p:nvCxnSpPr>
        <p:spPr>
          <a:xfrm>
            <a:off x="3106400" y="1153188"/>
            <a:ext cx="0" cy="3600000"/>
          </a:xfrm>
          <a:prstGeom prst="line">
            <a:avLst/>
          </a:prstGeom>
          <a:ln>
            <a:solidFill>
              <a:schemeClr val="bg1">
                <a:lumMod val="50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2" name="直接连接符 91"/>
          <p:cNvCxnSpPr/>
          <p:nvPr/>
        </p:nvCxnSpPr>
        <p:spPr>
          <a:xfrm>
            <a:off x="8913819" y="1153588"/>
            <a:ext cx="0" cy="3600000"/>
          </a:xfrm>
          <a:prstGeom prst="line">
            <a:avLst/>
          </a:prstGeom>
          <a:ln>
            <a:solidFill>
              <a:schemeClr val="bg1">
                <a:lumMod val="50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 name="直接箭头连接符 7"/>
          <p:cNvCxnSpPr/>
          <p:nvPr/>
        </p:nvCxnSpPr>
        <p:spPr>
          <a:xfrm>
            <a:off x="803520" y="841276"/>
            <a:ext cx="2302880" cy="0"/>
          </a:xfrm>
          <a:prstGeom prst="straightConnector1">
            <a:avLst/>
          </a:prstGeom>
          <a:ln>
            <a:solidFill>
              <a:srgbClr val="99B70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1710038" y="733356"/>
            <a:ext cx="365562" cy="184666"/>
          </a:xfrm>
          <a:prstGeom prst="rect">
            <a:avLst/>
          </a:prstGeom>
          <a:solidFill>
            <a:schemeClr val="bg1"/>
          </a:solidFill>
        </p:spPr>
        <p:txBody>
          <a:bodyPr wrap="square" lIns="0" tIns="0" rIns="0" bIns="0" rtlCol="0">
            <a:spAutoFit/>
          </a:bodyPr>
          <a:lstStyle/>
          <a:p>
            <a:pPr algn="ctr"/>
            <a:r>
              <a:rPr lang="en-US" altLang="zh-CN" sz="1200" dirty="0" smtClean="0"/>
              <a:t>16H1</a:t>
            </a:r>
            <a:endParaRPr lang="zh-CN" altLang="en-US" sz="1200" dirty="0"/>
          </a:p>
        </p:txBody>
      </p:sp>
      <p:cxnSp>
        <p:nvCxnSpPr>
          <p:cNvPr id="93" name="直接箭头连接符 92"/>
          <p:cNvCxnSpPr/>
          <p:nvPr/>
        </p:nvCxnSpPr>
        <p:spPr>
          <a:xfrm>
            <a:off x="3121184" y="836538"/>
            <a:ext cx="5796000" cy="0"/>
          </a:xfrm>
          <a:prstGeom prst="straightConnector1">
            <a:avLst/>
          </a:prstGeom>
          <a:ln>
            <a:solidFill>
              <a:srgbClr val="99B70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95" name="文本框 94"/>
          <p:cNvSpPr txBox="1"/>
          <p:nvPr/>
        </p:nvSpPr>
        <p:spPr>
          <a:xfrm>
            <a:off x="5724128" y="728618"/>
            <a:ext cx="365562" cy="184666"/>
          </a:xfrm>
          <a:prstGeom prst="rect">
            <a:avLst/>
          </a:prstGeom>
          <a:solidFill>
            <a:schemeClr val="bg1"/>
          </a:solidFill>
        </p:spPr>
        <p:txBody>
          <a:bodyPr wrap="square" lIns="0" tIns="0" rIns="0" bIns="0" rtlCol="0">
            <a:spAutoFit/>
          </a:bodyPr>
          <a:lstStyle/>
          <a:p>
            <a:pPr algn="ctr"/>
            <a:r>
              <a:rPr lang="en-US" altLang="zh-CN" sz="1200" dirty="0" smtClean="0"/>
              <a:t>16H2</a:t>
            </a:r>
            <a:endParaRPr lang="zh-CN" altLang="en-US" sz="1200" dirty="0"/>
          </a:p>
        </p:txBody>
      </p:sp>
      <p:sp>
        <p:nvSpPr>
          <p:cNvPr id="11" name="文本框 10"/>
          <p:cNvSpPr txBox="1"/>
          <p:nvPr/>
        </p:nvSpPr>
        <p:spPr>
          <a:xfrm>
            <a:off x="1151712" y="874300"/>
            <a:ext cx="1512168" cy="276999"/>
          </a:xfrm>
          <a:prstGeom prst="rect">
            <a:avLst/>
          </a:prstGeom>
          <a:noFill/>
        </p:spPr>
        <p:txBody>
          <a:bodyPr wrap="square" rtlCol="0">
            <a:spAutoFit/>
          </a:bodyPr>
          <a:lstStyle/>
          <a:p>
            <a:pPr algn="ctr"/>
            <a:r>
              <a:rPr lang="zh-CN" altLang="en-US" sz="1200" b="1" dirty="0" smtClean="0">
                <a:solidFill>
                  <a:srgbClr val="FF0000"/>
                </a:solidFill>
                <a:latin typeface="微软雅黑" panose="020B0503020204020204" pitchFamily="34" charset="-122"/>
                <a:ea typeface="微软雅黑" panose="020B0503020204020204" pitchFamily="34" charset="-122"/>
              </a:rPr>
              <a:t>每半月一个版本</a:t>
            </a:r>
            <a:endParaRPr lang="zh-CN" altLang="en-US" sz="1200" b="1" dirty="0">
              <a:solidFill>
                <a:srgbClr val="FF0000"/>
              </a:solidFill>
              <a:latin typeface="微软雅黑" panose="020B0503020204020204" pitchFamily="34" charset="-122"/>
              <a:ea typeface="微软雅黑" panose="020B0503020204020204" pitchFamily="34" charset="-122"/>
            </a:endParaRPr>
          </a:p>
        </p:txBody>
      </p:sp>
      <p:sp>
        <p:nvSpPr>
          <p:cNvPr id="96" name="文本框 95"/>
          <p:cNvSpPr txBox="1"/>
          <p:nvPr/>
        </p:nvSpPr>
        <p:spPr>
          <a:xfrm>
            <a:off x="5076056" y="865340"/>
            <a:ext cx="1716191" cy="276999"/>
          </a:xfrm>
          <a:prstGeom prst="rect">
            <a:avLst/>
          </a:prstGeom>
          <a:noFill/>
        </p:spPr>
        <p:txBody>
          <a:bodyPr wrap="square" rtlCol="0">
            <a:spAutoFit/>
          </a:bodyPr>
          <a:lstStyle/>
          <a:p>
            <a:pPr algn="ctr"/>
            <a:r>
              <a:rPr lang="zh-CN" altLang="en-US" sz="1200" b="1" dirty="0" smtClean="0">
                <a:solidFill>
                  <a:srgbClr val="FF0000"/>
                </a:solidFill>
                <a:latin typeface="微软雅黑" panose="020B0503020204020204" pitchFamily="34" charset="-122"/>
                <a:ea typeface="微软雅黑" panose="020B0503020204020204" pitchFamily="34" charset="-122"/>
              </a:rPr>
              <a:t>每一个半月一个版本</a:t>
            </a:r>
            <a:endParaRPr lang="zh-CN" altLang="en-US" sz="1200" b="1" dirty="0">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12686089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bwMode="auto">
          <a:xfrm>
            <a:off x="6198380" y="2844390"/>
            <a:ext cx="2847147" cy="2726416"/>
          </a:xfrm>
          <a:prstGeom prst="rect">
            <a:avLst/>
          </a:prstGeom>
          <a:ln>
            <a:headEnd/>
            <a:tailEnd/>
          </a:ln>
        </p:spPr>
        <p:style>
          <a:lnRef idx="1">
            <a:schemeClr val="accent3"/>
          </a:lnRef>
          <a:fillRef idx="2">
            <a:schemeClr val="accent3"/>
          </a:fillRef>
          <a:effectRef idx="1">
            <a:schemeClr val="accent3"/>
          </a:effectRef>
          <a:fontRef idx="minor">
            <a:schemeClr val="dk1"/>
          </a:fontRef>
        </p:style>
        <p:txBody>
          <a:bodyPr rtlCol="0" anchor="ctr"/>
          <a:lstStyle/>
          <a:p>
            <a:pPr algn="ctr" fontAlgn="auto">
              <a:spcBef>
                <a:spcPts val="0"/>
              </a:spcBef>
              <a:spcAft>
                <a:spcPts val="0"/>
              </a:spcAft>
            </a:pPr>
            <a:endParaRPr lang="zh-CN" altLang="en-US" sz="2000" b="1" kern="0" dirty="0">
              <a:solidFill>
                <a:schemeClr val="bg1"/>
              </a:solidFill>
              <a:latin typeface="宋体"/>
              <a:ea typeface="宋体"/>
            </a:endParaRPr>
          </a:p>
        </p:txBody>
      </p:sp>
      <p:sp>
        <p:nvSpPr>
          <p:cNvPr id="31750" name="日期占位符 5"/>
          <p:cNvSpPr txBox="1">
            <a:spLocks/>
          </p:cNvSpPr>
          <p:nvPr/>
        </p:nvSpPr>
        <p:spPr bwMode="auto">
          <a:xfrm>
            <a:off x="71446" y="71418"/>
            <a:ext cx="5786438" cy="476250"/>
          </a:xfrm>
          <a:prstGeom prst="rect">
            <a:avLst/>
          </a:prstGeom>
          <a:noFill/>
          <a:ln w="9525">
            <a:noFill/>
            <a:miter lim="800000"/>
            <a:headEnd/>
            <a:tailEnd/>
          </a:ln>
        </p:spPr>
        <p:txBody>
          <a:bodyPr anchor="ctr"/>
          <a:lstStyle/>
          <a:p>
            <a:r>
              <a:rPr lang="en-US" altLang="zh-CN" sz="3200" b="1" dirty="0" smtClean="0">
                <a:solidFill>
                  <a:srgbClr val="88AB2D"/>
                </a:solidFill>
                <a:latin typeface="黑体" pitchFamily="49" charset="-122"/>
                <a:ea typeface="黑体" pitchFamily="49" charset="-122"/>
              </a:rPr>
              <a:t>V1.0</a:t>
            </a:r>
            <a:r>
              <a:rPr lang="zh-CN" altLang="en-US" sz="3200" b="1" dirty="0" smtClean="0">
                <a:solidFill>
                  <a:srgbClr val="88AB2D"/>
                </a:solidFill>
                <a:latin typeface="黑体" pitchFamily="49" charset="-122"/>
                <a:ea typeface="黑体" pitchFamily="49" charset="-122"/>
              </a:rPr>
              <a:t>版本交付</a:t>
            </a:r>
            <a:endParaRPr lang="zh-CN" altLang="en-US" sz="3200" b="1" dirty="0">
              <a:solidFill>
                <a:srgbClr val="88AB2D"/>
              </a:solidFill>
              <a:latin typeface="黑体" pitchFamily="49" charset="-122"/>
              <a:ea typeface="黑体" pitchFamily="49" charset="-122"/>
            </a:endParaRPr>
          </a:p>
        </p:txBody>
      </p:sp>
      <p:sp>
        <p:nvSpPr>
          <p:cNvPr id="20" name="Text Box 20"/>
          <p:cNvSpPr txBox="1">
            <a:spLocks noChangeArrowheads="1"/>
          </p:cNvSpPr>
          <p:nvPr/>
        </p:nvSpPr>
        <p:spPr bwMode="auto">
          <a:xfrm>
            <a:off x="11847514" y="2823101"/>
            <a:ext cx="742950" cy="246221"/>
          </a:xfrm>
          <a:prstGeom prst="rect">
            <a:avLst/>
          </a:prstGeom>
          <a:noFill/>
          <a:ln w="9525">
            <a:noFill/>
            <a:miter lim="800000"/>
            <a:headEnd/>
            <a:tailEnd/>
          </a:ln>
        </p:spPr>
        <p:txBody>
          <a:bodyPr lIns="0" tIns="0" rIns="0" bIns="0" anchor="ctr">
            <a:spAutoFit/>
          </a:bodyPr>
          <a:lstStyle/>
          <a:p>
            <a:pPr>
              <a:buFont typeface="Arial" pitchFamily="34" charset="0"/>
              <a:buNone/>
            </a:pPr>
            <a:r>
              <a:rPr lang="zh-CN" altLang="en-US" sz="1600">
                <a:solidFill>
                  <a:srgbClr val="FFFFFF"/>
                </a:solidFill>
                <a:latin typeface="微软雅黑" pitchFamily="34" charset="-122"/>
                <a:ea typeface="微软雅黑" pitchFamily="34" charset="-122"/>
              </a:rPr>
              <a:t>12月</a:t>
            </a:r>
          </a:p>
        </p:txBody>
      </p:sp>
      <p:sp>
        <p:nvSpPr>
          <p:cNvPr id="22" name="Text Box 16"/>
          <p:cNvSpPr txBox="1">
            <a:spLocks noChangeArrowheads="1"/>
          </p:cNvSpPr>
          <p:nvPr/>
        </p:nvSpPr>
        <p:spPr bwMode="auto">
          <a:xfrm>
            <a:off x="12063471" y="2946132"/>
            <a:ext cx="866775" cy="246221"/>
          </a:xfrm>
          <a:prstGeom prst="rect">
            <a:avLst/>
          </a:prstGeom>
          <a:noFill/>
          <a:ln w="9525">
            <a:noFill/>
            <a:miter lim="800000"/>
            <a:headEnd/>
            <a:tailEnd/>
          </a:ln>
        </p:spPr>
        <p:txBody>
          <a:bodyPr lIns="0" tIns="0" rIns="0" bIns="0" anchor="ctr">
            <a:spAutoFit/>
          </a:bodyPr>
          <a:lstStyle/>
          <a:p>
            <a:pPr>
              <a:buFont typeface="Arial" pitchFamily="34" charset="0"/>
              <a:buNone/>
            </a:pPr>
            <a:r>
              <a:rPr lang="en-US" altLang="zh-CN" sz="1600" dirty="0">
                <a:solidFill>
                  <a:srgbClr val="FFFFFF"/>
                </a:solidFill>
                <a:latin typeface="微软雅黑" pitchFamily="34" charset="-122"/>
                <a:ea typeface="微软雅黑" pitchFamily="34" charset="-122"/>
              </a:rPr>
              <a:t>9</a:t>
            </a:r>
            <a:r>
              <a:rPr lang="zh-CN" altLang="en-US" sz="1600" dirty="0">
                <a:solidFill>
                  <a:srgbClr val="FFFFFF"/>
                </a:solidFill>
                <a:latin typeface="微软雅黑" pitchFamily="34" charset="-122"/>
                <a:ea typeface="微软雅黑" pitchFamily="34" charset="-122"/>
              </a:rPr>
              <a:t>月至今</a:t>
            </a:r>
          </a:p>
        </p:txBody>
      </p:sp>
      <p:pic>
        <p:nvPicPr>
          <p:cNvPr id="8" name="图片 7"/>
          <p:cNvPicPr>
            <a:picLocks noChangeAspect="1"/>
          </p:cNvPicPr>
          <p:nvPr/>
        </p:nvPicPr>
        <p:blipFill>
          <a:blip r:embed="rId3"/>
          <a:stretch>
            <a:fillRect/>
          </a:stretch>
        </p:blipFill>
        <p:spPr>
          <a:xfrm>
            <a:off x="251520" y="841276"/>
            <a:ext cx="8524875" cy="1847850"/>
          </a:xfrm>
          <a:prstGeom prst="rect">
            <a:avLst/>
          </a:prstGeom>
        </p:spPr>
      </p:pic>
      <p:graphicFrame>
        <p:nvGraphicFramePr>
          <p:cNvPr id="13" name="图表 12"/>
          <p:cNvGraphicFramePr>
            <a:graphicFrameLocks/>
          </p:cNvGraphicFramePr>
          <p:nvPr>
            <p:extLst>
              <p:ext uri="{D42A27DB-BD31-4B8C-83A1-F6EECF244321}">
                <p14:modId xmlns:p14="http://schemas.microsoft.com/office/powerpoint/2010/main" val="2533175912"/>
              </p:ext>
            </p:extLst>
          </p:nvPr>
        </p:nvGraphicFramePr>
        <p:xfrm>
          <a:off x="251521" y="2843999"/>
          <a:ext cx="2700000" cy="27000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5" name="图表 14"/>
          <p:cNvGraphicFramePr>
            <a:graphicFrameLocks/>
          </p:cNvGraphicFramePr>
          <p:nvPr>
            <p:extLst>
              <p:ext uri="{D42A27DB-BD31-4B8C-83A1-F6EECF244321}">
                <p14:modId xmlns:p14="http://schemas.microsoft.com/office/powerpoint/2010/main" val="1376922294"/>
              </p:ext>
            </p:extLst>
          </p:nvPr>
        </p:nvGraphicFramePr>
        <p:xfrm>
          <a:off x="3096000" y="2844000"/>
          <a:ext cx="2952000" cy="2700000"/>
        </p:xfrm>
        <a:graphic>
          <a:graphicData uri="http://schemas.openxmlformats.org/drawingml/2006/chart">
            <c:chart xmlns:c="http://schemas.openxmlformats.org/drawingml/2006/chart" xmlns:r="http://schemas.openxmlformats.org/officeDocument/2006/relationships" r:id="rId5"/>
          </a:graphicData>
        </a:graphic>
      </p:graphicFrame>
      <p:sp>
        <p:nvSpPr>
          <p:cNvPr id="3" name="文本框 2"/>
          <p:cNvSpPr txBox="1"/>
          <p:nvPr/>
        </p:nvSpPr>
        <p:spPr>
          <a:xfrm>
            <a:off x="6217452" y="4891201"/>
            <a:ext cx="2785342" cy="646331"/>
          </a:xfrm>
          <a:prstGeom prst="rect">
            <a:avLst/>
          </a:prstGeom>
          <a:noFill/>
        </p:spPr>
        <p:txBody>
          <a:bodyPr wrap="square" rtlCol="0">
            <a:spAutoFit/>
          </a:bodyPr>
          <a:lstStyle/>
          <a:p>
            <a:r>
              <a:rPr lang="zh-CN" altLang="en-US" sz="1200" b="1" dirty="0" smtClean="0">
                <a:latin typeface="微软雅黑" panose="020B0503020204020204" pitchFamily="34" charset="-122"/>
                <a:ea typeface="微软雅黑" panose="020B0503020204020204" pitchFamily="34" charset="-122"/>
              </a:rPr>
              <a:t>遗留</a:t>
            </a:r>
            <a:r>
              <a:rPr lang="en-US" altLang="zh-CN" sz="1200" b="1" dirty="0" smtClean="0">
                <a:latin typeface="微软雅黑" panose="020B0503020204020204" pitchFamily="34" charset="-122"/>
                <a:ea typeface="微软雅黑" panose="020B0503020204020204" pitchFamily="34" charset="-122"/>
              </a:rPr>
              <a:t>AB</a:t>
            </a:r>
            <a:r>
              <a:rPr lang="zh-CN" altLang="en-US" sz="1200" b="1" dirty="0" smtClean="0">
                <a:latin typeface="微软雅黑" panose="020B0503020204020204" pitchFamily="34" charset="-122"/>
                <a:ea typeface="微软雅黑" panose="020B0503020204020204" pitchFamily="34" charset="-122"/>
              </a:rPr>
              <a:t>类故障：</a:t>
            </a:r>
            <a:endParaRPr lang="en-US" altLang="zh-CN" sz="1200" b="1" dirty="0" smtClean="0">
              <a:latin typeface="微软雅黑" panose="020B0503020204020204" pitchFamily="34" charset="-122"/>
              <a:ea typeface="微软雅黑" panose="020B0503020204020204" pitchFamily="34" charset="-122"/>
            </a:endParaRPr>
          </a:p>
          <a:p>
            <a:r>
              <a:rPr lang="en-US" altLang="zh-CN" sz="1200" dirty="0" smtClean="0">
                <a:latin typeface="微软雅黑" panose="020B0503020204020204" pitchFamily="34" charset="-122"/>
                <a:ea typeface="微软雅黑" panose="020B0503020204020204" pitchFamily="34" charset="-122"/>
              </a:rPr>
              <a:t>L1:2,L2:4,L3:1,</a:t>
            </a:r>
            <a:r>
              <a:rPr lang="zh-CN" altLang="en-US" sz="1200" dirty="0" smtClean="0">
                <a:latin typeface="微软雅黑" panose="020B0503020204020204" pitchFamily="34" charset="-122"/>
                <a:ea typeface="微软雅黑" panose="020B0503020204020204" pitchFamily="34" charset="-122"/>
              </a:rPr>
              <a:t>平台</a:t>
            </a:r>
            <a:r>
              <a:rPr lang="en-US" altLang="zh-CN" sz="1200" dirty="0" smtClean="0">
                <a:latin typeface="微软雅黑" panose="020B0503020204020204" pitchFamily="34" charset="-122"/>
                <a:ea typeface="微软雅黑" panose="020B0503020204020204" pitchFamily="34" charset="-122"/>
              </a:rPr>
              <a:t>1</a:t>
            </a:r>
          </a:p>
          <a:p>
            <a:r>
              <a:rPr lang="zh-CN" altLang="en-US" sz="1200" dirty="0" smtClean="0">
                <a:latin typeface="微软雅黑" panose="020B0503020204020204" pitchFamily="34" charset="-122"/>
                <a:ea typeface="微软雅黑" panose="020B0503020204020204" pitchFamily="34" charset="-122"/>
              </a:rPr>
              <a:t>核心网</a:t>
            </a:r>
            <a:r>
              <a:rPr lang="en-US" altLang="zh-CN" sz="1200" dirty="0" smtClean="0">
                <a:latin typeface="微软雅黑" panose="020B0503020204020204" pitchFamily="34" charset="-122"/>
                <a:ea typeface="微软雅黑" panose="020B0503020204020204" pitchFamily="34" charset="-122"/>
              </a:rPr>
              <a:t>:4(</a:t>
            </a:r>
            <a:r>
              <a:rPr lang="zh-CN" altLang="en-US" sz="1200" dirty="0" smtClean="0">
                <a:latin typeface="微软雅黑" panose="020B0503020204020204" pitchFamily="34" charset="-122"/>
                <a:ea typeface="微软雅黑" panose="020B0503020204020204" pitchFamily="34" charset="-122"/>
              </a:rPr>
              <a:t>已基本定位</a:t>
            </a:r>
            <a:r>
              <a:rPr lang="en-US" altLang="zh-CN" sz="1200" dirty="0" smtClean="0">
                <a:latin typeface="微软雅黑" panose="020B0503020204020204" pitchFamily="34" charset="-122"/>
                <a:ea typeface="微软雅黑" panose="020B0503020204020204" pitchFamily="34" charset="-122"/>
              </a:rPr>
              <a:t>)</a:t>
            </a:r>
            <a:r>
              <a:rPr lang="zh-CN" altLang="en-US" sz="1200" dirty="0" smtClean="0">
                <a:latin typeface="微软雅黑" panose="020B0503020204020204" pitchFamily="34" charset="-122"/>
                <a:ea typeface="微软雅黑" panose="020B0503020204020204" pitchFamily="34" charset="-122"/>
              </a:rPr>
              <a:t>，网管</a:t>
            </a:r>
            <a:r>
              <a:rPr lang="en-US" altLang="zh-CN" sz="1200" dirty="0" smtClean="0">
                <a:latin typeface="微软雅黑" panose="020B0503020204020204" pitchFamily="34" charset="-122"/>
                <a:ea typeface="微软雅黑" panose="020B0503020204020204" pitchFamily="34" charset="-122"/>
              </a:rPr>
              <a:t>:0</a:t>
            </a:r>
            <a:endParaRPr lang="zh-CN" altLang="en-US" sz="1200" dirty="0">
              <a:latin typeface="微软雅黑" panose="020B0503020204020204" pitchFamily="34" charset="-122"/>
              <a:ea typeface="微软雅黑" panose="020B0503020204020204" pitchFamily="34" charset="-122"/>
            </a:endParaRPr>
          </a:p>
        </p:txBody>
      </p:sp>
      <p:sp>
        <p:nvSpPr>
          <p:cNvPr id="10" name="文本框 9"/>
          <p:cNvSpPr txBox="1"/>
          <p:nvPr/>
        </p:nvSpPr>
        <p:spPr>
          <a:xfrm>
            <a:off x="6217452" y="2844390"/>
            <a:ext cx="2785342" cy="1015663"/>
          </a:xfrm>
          <a:prstGeom prst="rect">
            <a:avLst/>
          </a:prstGeom>
          <a:noFill/>
        </p:spPr>
        <p:txBody>
          <a:bodyPr wrap="square" rtlCol="0">
            <a:spAutoFit/>
          </a:bodyPr>
          <a:lstStyle/>
          <a:p>
            <a:r>
              <a:rPr lang="zh-CN" altLang="en-US" sz="1200" b="1" dirty="0" smtClean="0">
                <a:latin typeface="微软雅黑" panose="020B0503020204020204" pitchFamily="34" charset="-122"/>
                <a:ea typeface="微软雅黑" panose="020B0503020204020204" pitchFamily="34" charset="-122"/>
              </a:rPr>
              <a:t>单小区功能规格：</a:t>
            </a:r>
            <a:endParaRPr lang="en-US" altLang="zh-CN" sz="1200" b="1" dirty="0" smtClean="0">
              <a:latin typeface="微软雅黑" panose="020B0503020204020204" pitchFamily="34" charset="-122"/>
              <a:ea typeface="微软雅黑" panose="020B0503020204020204" pitchFamily="34" charset="-122"/>
            </a:endParaRPr>
          </a:p>
          <a:p>
            <a:r>
              <a:rPr lang="zh-CN" altLang="en-US" sz="1200" dirty="0" smtClean="0">
                <a:latin typeface="微软雅黑" panose="020B0503020204020204" pitchFamily="34" charset="-122"/>
                <a:ea typeface="微软雅黑" panose="020B0503020204020204" pitchFamily="34" charset="-122"/>
              </a:rPr>
              <a:t>流量：</a:t>
            </a:r>
            <a:r>
              <a:rPr lang="en-US" altLang="zh-CN" sz="1200" dirty="0" smtClean="0">
                <a:latin typeface="微软雅黑" panose="020B0503020204020204" pitchFamily="34" charset="-122"/>
                <a:ea typeface="微软雅黑" panose="020B0503020204020204" pitchFamily="34" charset="-122"/>
              </a:rPr>
              <a:t>UL 41M</a:t>
            </a:r>
            <a:r>
              <a:rPr lang="zh-CN" altLang="en-US" sz="1200" dirty="0" smtClean="0">
                <a:latin typeface="微软雅黑" panose="020B0503020204020204" pitchFamily="34" charset="-122"/>
                <a:ea typeface="微软雅黑" panose="020B0503020204020204" pitchFamily="34" charset="-122"/>
              </a:rPr>
              <a:t>，</a:t>
            </a:r>
            <a:r>
              <a:rPr lang="en-US" altLang="zh-CN" sz="1200" dirty="0" smtClean="0">
                <a:latin typeface="微软雅黑" panose="020B0503020204020204" pitchFamily="34" charset="-122"/>
                <a:ea typeface="微软雅黑" panose="020B0503020204020204" pitchFamily="34" charset="-122"/>
              </a:rPr>
              <a:t>DL</a:t>
            </a:r>
            <a:r>
              <a:rPr lang="zh-CN" altLang="en-US" sz="1200" dirty="0" smtClean="0">
                <a:latin typeface="微软雅黑" panose="020B0503020204020204" pitchFamily="34" charset="-122"/>
                <a:ea typeface="微软雅黑" panose="020B0503020204020204" pitchFamily="34" charset="-122"/>
              </a:rPr>
              <a:t>极限达</a:t>
            </a:r>
            <a:r>
              <a:rPr lang="en-US" altLang="zh-CN" sz="1200" dirty="0" smtClean="0">
                <a:latin typeface="微软雅黑" panose="020B0503020204020204" pitchFamily="34" charset="-122"/>
                <a:ea typeface="微软雅黑" panose="020B0503020204020204" pitchFamily="34" charset="-122"/>
              </a:rPr>
              <a:t>100M</a:t>
            </a:r>
            <a:r>
              <a:rPr lang="zh-CN" altLang="en-US" sz="1200" dirty="0" smtClean="0">
                <a:latin typeface="微软雅黑" panose="020B0503020204020204" pitchFamily="34" charset="-122"/>
                <a:ea typeface="微软雅黑" panose="020B0503020204020204" pitchFamily="34" charset="-122"/>
              </a:rPr>
              <a:t>用户数：在线极限</a:t>
            </a:r>
            <a:r>
              <a:rPr lang="en-US" altLang="zh-CN" sz="1200" dirty="0" smtClean="0">
                <a:latin typeface="微软雅黑" panose="020B0503020204020204" pitchFamily="34" charset="-122"/>
                <a:ea typeface="微软雅黑" panose="020B0503020204020204" pitchFamily="34" charset="-122"/>
              </a:rPr>
              <a:t>205</a:t>
            </a:r>
            <a:r>
              <a:rPr lang="zh-CN" altLang="en-US" sz="1200" dirty="0" smtClean="0">
                <a:latin typeface="微软雅黑" panose="020B0503020204020204" pitchFamily="34" charset="-122"/>
                <a:ea typeface="微软雅黑" panose="020B0503020204020204" pitchFamily="34" charset="-122"/>
              </a:rPr>
              <a:t>，同时</a:t>
            </a:r>
            <a:r>
              <a:rPr lang="en-US" altLang="zh-CN" sz="1200" dirty="0" smtClean="0">
                <a:latin typeface="微软雅黑" panose="020B0503020204020204" pitchFamily="34" charset="-122"/>
                <a:ea typeface="微软雅黑" panose="020B0503020204020204" pitchFamily="34" charset="-122"/>
              </a:rPr>
              <a:t>32UE</a:t>
            </a:r>
            <a:r>
              <a:rPr lang="zh-CN" altLang="en-US" sz="1200" dirty="0" smtClean="0">
                <a:latin typeface="微软雅黑" panose="020B0503020204020204" pitchFamily="34" charset="-122"/>
                <a:ea typeface="微软雅黑" panose="020B0503020204020204" pitchFamily="34" charset="-122"/>
              </a:rPr>
              <a:t>数据业务</a:t>
            </a:r>
            <a:endParaRPr lang="en-US" altLang="zh-CN" sz="1200" dirty="0" smtClean="0">
              <a:latin typeface="微软雅黑" panose="020B0503020204020204" pitchFamily="34" charset="-122"/>
              <a:ea typeface="微软雅黑" panose="020B0503020204020204" pitchFamily="34" charset="-122"/>
            </a:endParaRPr>
          </a:p>
          <a:p>
            <a:r>
              <a:rPr lang="zh-CN" altLang="en-US" sz="1200" dirty="0" smtClean="0">
                <a:latin typeface="微软雅黑" panose="020B0503020204020204" pitchFamily="34" charset="-122"/>
                <a:ea typeface="微软雅黑" panose="020B0503020204020204" pitchFamily="34" charset="-122"/>
              </a:rPr>
              <a:t>覆盖：</a:t>
            </a:r>
            <a:r>
              <a:rPr lang="en-US" altLang="zh-CN" sz="1200" dirty="0" smtClean="0">
                <a:latin typeface="微软雅黑" panose="020B0503020204020204" pitchFamily="34" charset="-122"/>
                <a:ea typeface="微软雅黑" panose="020B0503020204020204" pitchFamily="34" charset="-122"/>
              </a:rPr>
              <a:t>1M</a:t>
            </a:r>
            <a:r>
              <a:rPr lang="zh-CN" altLang="en-US" sz="1200" dirty="0" smtClean="0">
                <a:latin typeface="微软雅黑" panose="020B0503020204020204" pitchFamily="34" charset="-122"/>
                <a:ea typeface="微软雅黑" panose="020B0503020204020204" pitchFamily="34" charset="-122"/>
              </a:rPr>
              <a:t>速率</a:t>
            </a:r>
            <a:r>
              <a:rPr lang="en-US" altLang="zh-CN" sz="1200" dirty="0" smtClean="0">
                <a:latin typeface="微软雅黑" panose="020B0503020204020204" pitchFamily="34" charset="-122"/>
                <a:ea typeface="微软雅黑" panose="020B0503020204020204" pitchFamily="34" charset="-122"/>
              </a:rPr>
              <a:t>DL 2.8km</a:t>
            </a:r>
            <a:r>
              <a:rPr lang="zh-CN" altLang="en-US" sz="1200" dirty="0" smtClean="0">
                <a:latin typeface="微软雅黑" panose="020B0503020204020204" pitchFamily="34" charset="-122"/>
                <a:ea typeface="微软雅黑" panose="020B0503020204020204" pitchFamily="34" charset="-122"/>
              </a:rPr>
              <a:t>，</a:t>
            </a:r>
            <a:r>
              <a:rPr lang="en-US" altLang="zh-CN" sz="1200" dirty="0" smtClean="0">
                <a:latin typeface="微软雅黑" panose="020B0503020204020204" pitchFamily="34" charset="-122"/>
                <a:ea typeface="微软雅黑" panose="020B0503020204020204" pitchFamily="34" charset="-122"/>
              </a:rPr>
              <a:t>UL2.18km</a:t>
            </a:r>
            <a:endParaRPr lang="zh-CN" altLang="en-US" sz="1200" dirty="0">
              <a:latin typeface="微软雅黑" panose="020B0503020204020204" pitchFamily="34" charset="-122"/>
              <a:ea typeface="微软雅黑" panose="020B0503020204020204" pitchFamily="34" charset="-122"/>
            </a:endParaRPr>
          </a:p>
        </p:txBody>
      </p:sp>
      <p:sp>
        <p:nvSpPr>
          <p:cNvPr id="11" name="文本框 10"/>
          <p:cNvSpPr txBox="1"/>
          <p:nvPr/>
        </p:nvSpPr>
        <p:spPr>
          <a:xfrm>
            <a:off x="6217452" y="3871720"/>
            <a:ext cx="2771800" cy="1015663"/>
          </a:xfrm>
          <a:prstGeom prst="rect">
            <a:avLst/>
          </a:prstGeom>
          <a:noFill/>
        </p:spPr>
        <p:txBody>
          <a:bodyPr wrap="square" rtlCol="0">
            <a:spAutoFit/>
          </a:bodyPr>
          <a:lstStyle/>
          <a:p>
            <a:r>
              <a:rPr lang="zh-CN" altLang="en-US" sz="1200" b="1" dirty="0" smtClean="0">
                <a:latin typeface="微软雅黑" panose="020B0503020204020204" pitchFamily="34" charset="-122"/>
                <a:ea typeface="微软雅黑" panose="020B0503020204020204" pitchFamily="34" charset="-122"/>
              </a:rPr>
              <a:t>遗留功能：</a:t>
            </a:r>
            <a:endParaRPr lang="en-US" altLang="zh-CN" sz="1200" b="1" dirty="0" smtClean="0">
              <a:latin typeface="微软雅黑" panose="020B0503020204020204" pitchFamily="34" charset="-122"/>
              <a:ea typeface="微软雅黑" panose="020B0503020204020204" pitchFamily="34" charset="-122"/>
            </a:endParaRPr>
          </a:p>
          <a:p>
            <a:r>
              <a:rPr lang="zh-CN" altLang="en-US" sz="1200" dirty="0" smtClean="0">
                <a:latin typeface="微软雅黑" panose="020B0503020204020204" pitchFamily="34" charset="-122"/>
                <a:ea typeface="微软雅黑" panose="020B0503020204020204" pitchFamily="34" charset="-122"/>
              </a:rPr>
              <a:t>基站：</a:t>
            </a:r>
            <a:r>
              <a:rPr lang="en-US" altLang="zh-CN" sz="1200" dirty="0" smtClean="0">
                <a:latin typeface="微软雅黑" panose="020B0503020204020204" pitchFamily="34" charset="-122"/>
                <a:ea typeface="微软雅黑" panose="020B0503020204020204" pitchFamily="34" charset="-122"/>
              </a:rPr>
              <a:t>PUCCH</a:t>
            </a:r>
            <a:r>
              <a:rPr lang="zh-CN" altLang="en-US" sz="1200" dirty="0" smtClean="0">
                <a:latin typeface="微软雅黑" panose="020B0503020204020204" pitchFamily="34" charset="-122"/>
                <a:ea typeface="微软雅黑" panose="020B0503020204020204" pitchFamily="34" charset="-122"/>
              </a:rPr>
              <a:t>的功能及静态配置（待合入）</a:t>
            </a:r>
            <a:endParaRPr lang="en-US" altLang="zh-CN" sz="1200" dirty="0" smtClean="0">
              <a:latin typeface="微软雅黑" panose="020B0503020204020204" pitchFamily="34" charset="-122"/>
              <a:ea typeface="微软雅黑" panose="020B0503020204020204" pitchFamily="34" charset="-122"/>
            </a:endParaRPr>
          </a:p>
          <a:p>
            <a:r>
              <a:rPr lang="zh-CN" altLang="en-US" sz="1200" b="1" dirty="0" smtClean="0">
                <a:solidFill>
                  <a:srgbClr val="FF0000"/>
                </a:solidFill>
                <a:latin typeface="微软雅黑" panose="020B0503020204020204" pitchFamily="34" charset="-122"/>
                <a:ea typeface="微软雅黑" panose="020B0503020204020204" pitchFamily="34" charset="-122"/>
              </a:rPr>
              <a:t>核心网：关键宽窄融合业务</a:t>
            </a:r>
            <a:endParaRPr lang="en-US" altLang="zh-CN" sz="1200" b="1" dirty="0" smtClean="0">
              <a:solidFill>
                <a:srgbClr val="FF0000"/>
              </a:solidFill>
              <a:latin typeface="微软雅黑" panose="020B0503020204020204" pitchFamily="34" charset="-122"/>
              <a:ea typeface="微软雅黑" panose="020B0503020204020204" pitchFamily="34" charset="-122"/>
            </a:endParaRPr>
          </a:p>
          <a:p>
            <a:r>
              <a:rPr lang="zh-CN" altLang="en-US" sz="1200" dirty="0" smtClean="0">
                <a:latin typeface="微软雅黑" panose="020B0503020204020204" pitchFamily="34" charset="-122"/>
                <a:ea typeface="微软雅黑" panose="020B0503020204020204" pitchFamily="34" charset="-122"/>
              </a:rPr>
              <a:t>网管：统一开户（待合入），</a:t>
            </a:r>
            <a:r>
              <a:rPr lang="en-US" altLang="zh-CN" sz="1200" dirty="0" smtClean="0">
                <a:latin typeface="微软雅黑" panose="020B0503020204020204" pitchFamily="34" charset="-122"/>
                <a:ea typeface="微软雅黑" panose="020B0503020204020204" pitchFamily="34" charset="-122"/>
              </a:rPr>
              <a:t>KPI</a:t>
            </a:r>
            <a:r>
              <a:rPr lang="zh-CN" altLang="en-US" sz="1200" dirty="0" smtClean="0">
                <a:latin typeface="微软雅黑" panose="020B0503020204020204" pitchFamily="34" charset="-122"/>
                <a:ea typeface="微软雅黑" panose="020B0503020204020204" pitchFamily="34" charset="-122"/>
              </a:rPr>
              <a:t>显示</a:t>
            </a:r>
            <a:endParaRPr lang="zh-CN" altLang="en-US" sz="12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18678645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Text Box 47"/>
          <p:cNvSpPr txBox="1">
            <a:spLocks noChangeArrowheads="1"/>
          </p:cNvSpPr>
          <p:nvPr/>
        </p:nvSpPr>
        <p:spPr bwMode="auto">
          <a:xfrm>
            <a:off x="3798094" y="358511"/>
            <a:ext cx="1686718" cy="502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667" b="1">
                <a:latin typeface="黑体" panose="02010609060101010101" pitchFamily="49" charset="-122"/>
                <a:ea typeface="黑体" panose="02010609060101010101" pitchFamily="49" charset="-122"/>
              </a:rPr>
              <a:t>目   录</a:t>
            </a:r>
          </a:p>
        </p:txBody>
      </p:sp>
      <p:graphicFrame>
        <p:nvGraphicFramePr>
          <p:cNvPr id="1026" name="Object 2"/>
          <p:cNvGraphicFramePr>
            <a:graphicFrameLocks noChangeAspect="1"/>
          </p:cNvGraphicFramePr>
          <p:nvPr/>
        </p:nvGraphicFramePr>
        <p:xfrm>
          <a:off x="1595437" y="1587500"/>
          <a:ext cx="608542" cy="300303"/>
        </p:xfrm>
        <a:graphic>
          <a:graphicData uri="http://schemas.openxmlformats.org/presentationml/2006/ole">
            <mc:AlternateContent xmlns:mc="http://schemas.openxmlformats.org/markup-compatibility/2006">
              <mc:Choice xmlns:v="urn:schemas-microsoft-com:vml" Requires="v">
                <p:oleObj spid="_x0000_s108829" r:id="rId3" imgW="914400" imgH="427753" progId="">
                  <p:embed/>
                </p:oleObj>
              </mc:Choice>
              <mc:Fallback>
                <p:oleObj r:id="rId3" imgW="914400" imgH="427753"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95437" y="1587500"/>
                        <a:ext cx="608542" cy="3003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028" name="TextBox 92"/>
          <p:cNvSpPr txBox="1">
            <a:spLocks noChangeArrowheads="1"/>
          </p:cNvSpPr>
          <p:nvPr/>
        </p:nvSpPr>
        <p:spPr bwMode="auto">
          <a:xfrm>
            <a:off x="2591594" y="1488282"/>
            <a:ext cx="5443802" cy="2951577"/>
          </a:xfrm>
          <a:prstGeom prst="rect">
            <a:avLst/>
          </a:prstGeom>
          <a:noFill/>
          <a:ln>
            <a:noFill/>
          </a:ln>
        </p:spPr>
        <p:txBody>
          <a:bodyPr>
            <a:spAutoFit/>
          </a:bodyPr>
          <a:lstStyle>
            <a:lvl1pPr defTabSz="803275" eaLnBrk="0" hangingPunct="0">
              <a:defRPr>
                <a:solidFill>
                  <a:schemeClr val="tx1"/>
                </a:solidFill>
                <a:latin typeface="Arial" pitchFamily="34" charset="0"/>
                <a:ea typeface="宋体" pitchFamily="2" charset="-122"/>
              </a:defRPr>
            </a:lvl1pPr>
            <a:lvl2pPr marL="742950" indent="-285750" defTabSz="803275" eaLnBrk="0" hangingPunct="0">
              <a:defRPr>
                <a:solidFill>
                  <a:schemeClr val="tx1"/>
                </a:solidFill>
                <a:latin typeface="Arial" pitchFamily="34" charset="0"/>
                <a:ea typeface="宋体" pitchFamily="2" charset="-122"/>
              </a:defRPr>
            </a:lvl2pPr>
            <a:lvl3pPr indent="-198755" defTabSz="803275" eaLnBrk="0" hangingPunct="0">
              <a:defRPr>
                <a:solidFill>
                  <a:schemeClr val="tx1"/>
                </a:solidFill>
                <a:latin typeface="Arial" pitchFamily="34" charset="0"/>
                <a:ea typeface="宋体" pitchFamily="2" charset="-122"/>
              </a:defRPr>
            </a:lvl3pPr>
            <a:lvl4pPr marL="1600200" indent="-228600" defTabSz="803275" eaLnBrk="0" hangingPunct="0">
              <a:defRPr>
                <a:solidFill>
                  <a:schemeClr val="tx1"/>
                </a:solidFill>
                <a:latin typeface="Arial" pitchFamily="34" charset="0"/>
                <a:ea typeface="宋体" pitchFamily="2" charset="-122"/>
              </a:defRPr>
            </a:lvl4pPr>
            <a:lvl5pPr marL="2057400" indent="-228600" defTabSz="803275" eaLnBrk="0" hangingPunct="0">
              <a:defRPr>
                <a:solidFill>
                  <a:schemeClr val="tx1"/>
                </a:solidFill>
                <a:latin typeface="Arial" pitchFamily="34" charset="0"/>
                <a:ea typeface="宋体" pitchFamily="2" charset="-122"/>
              </a:defRPr>
            </a:lvl5pPr>
            <a:lvl6pPr marL="2514600" indent="-228600" defTabSz="803275"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803275"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803275"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803275"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spcBef>
                <a:spcPts val="500"/>
              </a:spcBef>
              <a:buFont typeface="Wingdings" pitchFamily="2" charset="2"/>
              <a:buChar char="l"/>
              <a:defRPr/>
            </a:pPr>
            <a:r>
              <a:rPr lang="zh-CN" altLang="en-US" sz="2333" b="1" dirty="0">
                <a:latin typeface="黑体" pitchFamily="2" charset="-122"/>
                <a:ea typeface="黑体" pitchFamily="2" charset="-122"/>
              </a:rPr>
              <a:t>　</a:t>
            </a:r>
            <a:r>
              <a:rPr lang="en-US" altLang="zh-CN" sz="2333" b="1" dirty="0" smtClean="0">
                <a:latin typeface="黑体" pitchFamily="2" charset="-122"/>
                <a:ea typeface="黑体" pitchFamily="2" charset="-122"/>
              </a:rPr>
              <a:t>2016</a:t>
            </a:r>
            <a:r>
              <a:rPr lang="zh-CN" altLang="en-US" sz="2333" b="1" dirty="0" smtClean="0">
                <a:latin typeface="黑体" pitchFamily="2" charset="-122"/>
                <a:ea typeface="黑体" pitchFamily="2" charset="-122"/>
              </a:rPr>
              <a:t>年业务回顾 </a:t>
            </a:r>
            <a:endParaRPr lang="en-US" altLang="zh-CN" sz="2333" b="1" dirty="0" smtClean="0">
              <a:latin typeface="黑体" pitchFamily="2" charset="-122"/>
              <a:ea typeface="黑体" pitchFamily="2" charset="-122"/>
            </a:endParaRPr>
          </a:p>
          <a:p>
            <a:pPr lvl="2" eaLnBrk="1" hangingPunct="1">
              <a:spcBef>
                <a:spcPts val="500"/>
              </a:spcBef>
              <a:buFont typeface="Wingdings" pitchFamily="2" charset="2"/>
              <a:buChar char="Ø"/>
              <a:defRPr/>
            </a:pPr>
            <a:r>
              <a:rPr lang="zh-CN" altLang="en-US" sz="1833" dirty="0" smtClean="0">
                <a:latin typeface="宋体" pitchFamily="2" charset="-122"/>
              </a:rPr>
              <a:t> </a:t>
            </a:r>
            <a:r>
              <a:rPr lang="en-US" altLang="zh-CN" sz="1833" dirty="0" smtClean="0">
                <a:latin typeface="宋体" pitchFamily="2" charset="-122"/>
              </a:rPr>
              <a:t>KPI</a:t>
            </a:r>
            <a:r>
              <a:rPr lang="zh-CN" altLang="en-US" sz="1833" dirty="0" smtClean="0">
                <a:latin typeface="宋体" pitchFamily="2" charset="-122"/>
              </a:rPr>
              <a:t>完成情况</a:t>
            </a:r>
            <a:endParaRPr lang="en-US" altLang="zh-CN" sz="1833" dirty="0" smtClean="0">
              <a:latin typeface="宋体" pitchFamily="2" charset="-122"/>
            </a:endParaRPr>
          </a:p>
          <a:p>
            <a:pPr lvl="2" eaLnBrk="1" hangingPunct="1">
              <a:spcBef>
                <a:spcPts val="500"/>
              </a:spcBef>
              <a:buFont typeface="Wingdings" pitchFamily="2" charset="2"/>
              <a:buChar char="Ø"/>
              <a:defRPr/>
            </a:pPr>
            <a:r>
              <a:rPr lang="zh-CN" altLang="en-US" sz="1833" dirty="0" smtClean="0">
                <a:latin typeface="宋体" pitchFamily="2" charset="-122"/>
              </a:rPr>
              <a:t> 重点工作完成情况</a:t>
            </a:r>
            <a:endParaRPr lang="en-US" altLang="zh-CN" sz="1833" dirty="0" smtClean="0">
              <a:latin typeface="宋体" pitchFamily="2" charset="-122"/>
            </a:endParaRPr>
          </a:p>
          <a:p>
            <a:pPr lvl="2" eaLnBrk="1" hangingPunct="1">
              <a:spcBef>
                <a:spcPts val="500"/>
              </a:spcBef>
              <a:buFont typeface="Wingdings" pitchFamily="2" charset="2"/>
              <a:buChar char="Ø"/>
              <a:defRPr/>
            </a:pPr>
            <a:r>
              <a:rPr lang="zh-CN" altLang="en-US" sz="1833" dirty="0" smtClean="0">
                <a:latin typeface="宋体" pitchFamily="2" charset="-122"/>
              </a:rPr>
              <a:t> 技术创新</a:t>
            </a:r>
            <a:endParaRPr lang="en-US" altLang="zh-CN" sz="1833" dirty="0" smtClean="0">
              <a:latin typeface="宋体" pitchFamily="2" charset="-122"/>
            </a:endParaRPr>
          </a:p>
          <a:p>
            <a:pPr marL="285739" indent="-285739" eaLnBrk="1" hangingPunct="1">
              <a:spcBef>
                <a:spcPts val="500"/>
              </a:spcBef>
              <a:buFont typeface="Wingdings" pitchFamily="2" charset="2"/>
              <a:buChar char="l"/>
              <a:defRPr/>
            </a:pPr>
            <a:r>
              <a:rPr lang="zh-CN" altLang="en-US" sz="2333" b="1" dirty="0" smtClean="0">
                <a:latin typeface="黑体" pitchFamily="2" charset="-122"/>
                <a:ea typeface="黑体" pitchFamily="2" charset="-122"/>
              </a:rPr>
              <a:t>　</a:t>
            </a:r>
            <a:r>
              <a:rPr lang="en-US" altLang="zh-CN" sz="2333" b="1" dirty="0" smtClean="0">
                <a:latin typeface="黑体" pitchFamily="2" charset="-122"/>
                <a:ea typeface="黑体" pitchFamily="2" charset="-122"/>
              </a:rPr>
              <a:t>2017</a:t>
            </a:r>
            <a:r>
              <a:rPr lang="zh-CN" altLang="en-US" sz="2333" b="1" dirty="0" smtClean="0">
                <a:latin typeface="黑体" pitchFamily="2" charset="-122"/>
                <a:ea typeface="黑体" pitchFamily="2" charset="-122"/>
              </a:rPr>
              <a:t>年业务规划</a:t>
            </a:r>
            <a:endParaRPr lang="en-US" altLang="zh-CN" sz="2333" b="1" dirty="0" smtClean="0">
              <a:latin typeface="黑体" pitchFamily="2" charset="-122"/>
              <a:ea typeface="黑体" pitchFamily="2" charset="-122"/>
            </a:endParaRPr>
          </a:p>
          <a:p>
            <a:pPr lvl="2" eaLnBrk="1" hangingPunct="1">
              <a:spcBef>
                <a:spcPts val="500"/>
              </a:spcBef>
              <a:buFont typeface="Wingdings" pitchFamily="2" charset="2"/>
              <a:buChar char="Ø"/>
              <a:defRPr/>
            </a:pPr>
            <a:r>
              <a:rPr lang="zh-CN" altLang="en-US" sz="1833" dirty="0" smtClean="0">
                <a:latin typeface="宋体" pitchFamily="2" charset="-122"/>
              </a:rPr>
              <a:t> 重点工作计划</a:t>
            </a:r>
            <a:endParaRPr lang="en-US" altLang="zh-CN" sz="1833" dirty="0" smtClean="0">
              <a:latin typeface="宋体" pitchFamily="2" charset="-122"/>
            </a:endParaRPr>
          </a:p>
          <a:p>
            <a:pPr lvl="2">
              <a:spcBef>
                <a:spcPts val="500"/>
              </a:spcBef>
              <a:buFont typeface="Wingdings" pitchFamily="2" charset="2"/>
              <a:buChar char="Ø"/>
              <a:defRPr/>
            </a:pPr>
            <a:r>
              <a:rPr lang="zh-CN" altLang="en-US" sz="1833" dirty="0" smtClean="0"/>
              <a:t>  人力策略分析</a:t>
            </a:r>
            <a:endParaRPr lang="en-US" altLang="zh-CN" sz="1833" dirty="0" smtClean="0">
              <a:latin typeface="宋体" pitchFamily="2" charset="-122"/>
            </a:endParaRPr>
          </a:p>
          <a:p>
            <a:pPr lvl="2">
              <a:spcBef>
                <a:spcPts val="500"/>
              </a:spcBef>
              <a:buFont typeface="Wingdings" pitchFamily="2" charset="2"/>
              <a:buChar char="Ø"/>
              <a:defRPr/>
            </a:pPr>
            <a:r>
              <a:rPr lang="en-US" altLang="zh-CN" sz="1833" dirty="0" smtClean="0">
                <a:latin typeface="宋体" pitchFamily="2" charset="-122"/>
              </a:rPr>
              <a:t> </a:t>
            </a:r>
            <a:r>
              <a:rPr lang="zh-CN" altLang="en-US" sz="1833" dirty="0" smtClean="0">
                <a:latin typeface="宋体" pitchFamily="2" charset="-122"/>
              </a:rPr>
              <a:t>风险与问题</a:t>
            </a:r>
            <a:endParaRPr lang="en-US" altLang="zh-CN" sz="1833" dirty="0"/>
          </a:p>
        </p:txBody>
      </p:sp>
    </p:spTree>
    <p:extLst>
      <p:ext uri="{BB962C8B-B14F-4D97-AF65-F5344CB8AC3E}">
        <p14:creationId xmlns:p14="http://schemas.microsoft.com/office/powerpoint/2010/main" val="206840294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50" name="日期占位符 5"/>
          <p:cNvSpPr txBox="1">
            <a:spLocks/>
          </p:cNvSpPr>
          <p:nvPr/>
        </p:nvSpPr>
        <p:spPr bwMode="auto">
          <a:xfrm>
            <a:off x="71446" y="71418"/>
            <a:ext cx="5786438" cy="476250"/>
          </a:xfrm>
          <a:prstGeom prst="rect">
            <a:avLst/>
          </a:prstGeom>
          <a:noFill/>
          <a:ln w="9525">
            <a:noFill/>
            <a:miter lim="800000"/>
            <a:headEnd/>
            <a:tailEnd/>
          </a:ln>
        </p:spPr>
        <p:txBody>
          <a:bodyPr anchor="ctr"/>
          <a:lstStyle/>
          <a:p>
            <a:r>
              <a:rPr lang="en-US" altLang="zh-CN" sz="3200" b="1" dirty="0" smtClean="0">
                <a:solidFill>
                  <a:srgbClr val="88AB2D"/>
                </a:solidFill>
                <a:latin typeface="黑体" pitchFamily="49" charset="-122"/>
                <a:ea typeface="黑体" pitchFamily="49" charset="-122"/>
              </a:rPr>
              <a:t>V1.0</a:t>
            </a:r>
            <a:r>
              <a:rPr lang="zh-CN" altLang="en-US" sz="3200" b="1" dirty="0" smtClean="0">
                <a:solidFill>
                  <a:srgbClr val="88AB2D"/>
                </a:solidFill>
                <a:latin typeface="黑体" pitchFamily="49" charset="-122"/>
                <a:ea typeface="黑体" pitchFamily="49" charset="-122"/>
              </a:rPr>
              <a:t>版本交付</a:t>
            </a:r>
            <a:endParaRPr lang="zh-CN" altLang="en-US" sz="3200" b="1" dirty="0">
              <a:solidFill>
                <a:srgbClr val="88AB2D"/>
              </a:solidFill>
              <a:latin typeface="黑体" pitchFamily="49" charset="-122"/>
              <a:ea typeface="黑体" pitchFamily="49" charset="-122"/>
            </a:endParaRPr>
          </a:p>
        </p:txBody>
      </p:sp>
      <p:sp>
        <p:nvSpPr>
          <p:cNvPr id="20" name="Text Box 20"/>
          <p:cNvSpPr txBox="1">
            <a:spLocks noChangeArrowheads="1"/>
          </p:cNvSpPr>
          <p:nvPr/>
        </p:nvSpPr>
        <p:spPr bwMode="auto">
          <a:xfrm>
            <a:off x="11847514" y="2823101"/>
            <a:ext cx="742950" cy="246221"/>
          </a:xfrm>
          <a:prstGeom prst="rect">
            <a:avLst/>
          </a:prstGeom>
          <a:noFill/>
          <a:ln w="9525">
            <a:noFill/>
            <a:miter lim="800000"/>
            <a:headEnd/>
            <a:tailEnd/>
          </a:ln>
        </p:spPr>
        <p:txBody>
          <a:bodyPr lIns="0" tIns="0" rIns="0" bIns="0" anchor="ctr">
            <a:spAutoFit/>
          </a:bodyPr>
          <a:lstStyle/>
          <a:p>
            <a:pPr>
              <a:buFont typeface="Arial" pitchFamily="34" charset="0"/>
              <a:buNone/>
            </a:pPr>
            <a:r>
              <a:rPr lang="zh-CN" altLang="en-US" sz="1600">
                <a:solidFill>
                  <a:srgbClr val="FFFFFF"/>
                </a:solidFill>
                <a:latin typeface="微软雅黑" pitchFamily="34" charset="-122"/>
                <a:ea typeface="微软雅黑" pitchFamily="34" charset="-122"/>
              </a:rPr>
              <a:t>12月</a:t>
            </a:r>
          </a:p>
        </p:txBody>
      </p:sp>
      <p:sp>
        <p:nvSpPr>
          <p:cNvPr id="22" name="Text Box 16"/>
          <p:cNvSpPr txBox="1">
            <a:spLocks noChangeArrowheads="1"/>
          </p:cNvSpPr>
          <p:nvPr/>
        </p:nvSpPr>
        <p:spPr bwMode="auto">
          <a:xfrm>
            <a:off x="12063471" y="2946132"/>
            <a:ext cx="866775" cy="246221"/>
          </a:xfrm>
          <a:prstGeom prst="rect">
            <a:avLst/>
          </a:prstGeom>
          <a:noFill/>
          <a:ln w="9525">
            <a:noFill/>
            <a:miter lim="800000"/>
            <a:headEnd/>
            <a:tailEnd/>
          </a:ln>
        </p:spPr>
        <p:txBody>
          <a:bodyPr lIns="0" tIns="0" rIns="0" bIns="0" anchor="ctr">
            <a:spAutoFit/>
          </a:bodyPr>
          <a:lstStyle/>
          <a:p>
            <a:pPr>
              <a:buFont typeface="Arial" pitchFamily="34" charset="0"/>
              <a:buNone/>
            </a:pPr>
            <a:r>
              <a:rPr lang="en-US" altLang="zh-CN" sz="1600" dirty="0">
                <a:solidFill>
                  <a:srgbClr val="FFFFFF"/>
                </a:solidFill>
                <a:latin typeface="微软雅黑" pitchFamily="34" charset="-122"/>
                <a:ea typeface="微软雅黑" pitchFamily="34" charset="-122"/>
              </a:rPr>
              <a:t>9</a:t>
            </a:r>
            <a:r>
              <a:rPr lang="zh-CN" altLang="en-US" sz="1600" dirty="0">
                <a:solidFill>
                  <a:srgbClr val="FFFFFF"/>
                </a:solidFill>
                <a:latin typeface="微软雅黑" pitchFamily="34" charset="-122"/>
                <a:ea typeface="微软雅黑" pitchFamily="34" charset="-122"/>
              </a:rPr>
              <a:t>月至今</a:t>
            </a:r>
          </a:p>
        </p:txBody>
      </p:sp>
      <p:graphicFrame>
        <p:nvGraphicFramePr>
          <p:cNvPr id="10" name="图表 9"/>
          <p:cNvGraphicFramePr>
            <a:graphicFrameLocks/>
          </p:cNvGraphicFramePr>
          <p:nvPr>
            <p:extLst>
              <p:ext uri="{D42A27DB-BD31-4B8C-83A1-F6EECF244321}">
                <p14:modId xmlns:p14="http://schemas.microsoft.com/office/powerpoint/2010/main" val="1516872343"/>
              </p:ext>
            </p:extLst>
          </p:nvPr>
        </p:nvGraphicFramePr>
        <p:xfrm>
          <a:off x="2952000" y="1057300"/>
          <a:ext cx="2628000" cy="2736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1" name="图表 10"/>
          <p:cNvGraphicFramePr>
            <a:graphicFrameLocks/>
          </p:cNvGraphicFramePr>
          <p:nvPr>
            <p:extLst>
              <p:ext uri="{D42A27DB-BD31-4B8C-83A1-F6EECF244321}">
                <p14:modId xmlns:p14="http://schemas.microsoft.com/office/powerpoint/2010/main" val="3946952144"/>
              </p:ext>
            </p:extLst>
          </p:nvPr>
        </p:nvGraphicFramePr>
        <p:xfrm>
          <a:off x="5914980" y="1057300"/>
          <a:ext cx="3049507" cy="2736000"/>
        </p:xfrm>
        <a:graphic>
          <a:graphicData uri="http://schemas.openxmlformats.org/drawingml/2006/chart">
            <c:chart xmlns:c="http://schemas.openxmlformats.org/drawingml/2006/chart" xmlns:r="http://schemas.openxmlformats.org/officeDocument/2006/relationships" r:id="rId4"/>
          </a:graphicData>
        </a:graphic>
      </p:graphicFrame>
      <p:sp>
        <p:nvSpPr>
          <p:cNvPr id="2" name="矩形 1"/>
          <p:cNvSpPr/>
          <p:nvPr/>
        </p:nvSpPr>
        <p:spPr bwMode="auto">
          <a:xfrm>
            <a:off x="323528" y="3901616"/>
            <a:ext cx="2160240" cy="504000"/>
          </a:xfrm>
          <a:prstGeom prst="rect">
            <a:avLst/>
          </a:prstGeom>
          <a:solidFill>
            <a:schemeClr val="bg1">
              <a:lumMod val="85000"/>
            </a:schemeClr>
          </a:solidFill>
          <a:ln>
            <a:noFill/>
            <a:headEnd/>
            <a:tailEnd/>
          </a:ln>
        </p:spPr>
        <p:style>
          <a:lnRef idx="2">
            <a:schemeClr val="accent3"/>
          </a:lnRef>
          <a:fillRef idx="1">
            <a:schemeClr val="lt1"/>
          </a:fillRef>
          <a:effectRef idx="0">
            <a:schemeClr val="accent3"/>
          </a:effectRef>
          <a:fontRef idx="minor">
            <a:schemeClr val="dk1"/>
          </a:fontRef>
        </p:style>
        <p:txBody>
          <a:bodyPr rtlCol="0" anchor="ctr"/>
          <a:lstStyle/>
          <a:p>
            <a:pPr algn="ctr" fontAlgn="auto">
              <a:spcBef>
                <a:spcPts val="0"/>
              </a:spcBef>
              <a:spcAft>
                <a:spcPts val="0"/>
              </a:spcAft>
            </a:pPr>
            <a:r>
              <a:rPr lang="zh-CN" altLang="en-US" sz="1400" b="1" kern="0" dirty="0" smtClean="0">
                <a:solidFill>
                  <a:srgbClr val="FF0000"/>
                </a:solidFill>
                <a:latin typeface="宋体"/>
                <a:ea typeface="宋体"/>
              </a:rPr>
              <a:t>集中发现问题</a:t>
            </a:r>
            <a:r>
              <a:rPr lang="en-US" altLang="zh-CN" sz="1400" b="1" kern="0" dirty="0" smtClean="0">
                <a:solidFill>
                  <a:srgbClr val="FF0000"/>
                </a:solidFill>
                <a:latin typeface="宋体"/>
                <a:ea typeface="宋体"/>
              </a:rPr>
              <a:t>1215</a:t>
            </a:r>
            <a:r>
              <a:rPr lang="zh-CN" altLang="en-US" sz="1400" b="1" kern="0" dirty="0" smtClean="0">
                <a:solidFill>
                  <a:srgbClr val="FF0000"/>
                </a:solidFill>
                <a:latin typeface="宋体"/>
                <a:ea typeface="宋体"/>
              </a:rPr>
              <a:t>单</a:t>
            </a:r>
            <a:endParaRPr lang="zh-CN" altLang="en-US" sz="1400" b="1" kern="0" dirty="0">
              <a:solidFill>
                <a:srgbClr val="FF0000"/>
              </a:solidFill>
              <a:latin typeface="宋体"/>
              <a:ea typeface="宋体"/>
            </a:endParaRPr>
          </a:p>
        </p:txBody>
      </p:sp>
      <p:sp>
        <p:nvSpPr>
          <p:cNvPr id="12" name="矩形 11"/>
          <p:cNvSpPr/>
          <p:nvPr/>
        </p:nvSpPr>
        <p:spPr bwMode="auto">
          <a:xfrm>
            <a:off x="3203848" y="3901588"/>
            <a:ext cx="2160240" cy="504056"/>
          </a:xfrm>
          <a:prstGeom prst="rect">
            <a:avLst/>
          </a:prstGeom>
          <a:solidFill>
            <a:schemeClr val="bg1">
              <a:lumMod val="85000"/>
            </a:schemeClr>
          </a:solidFill>
          <a:ln>
            <a:noFill/>
            <a:headEnd/>
            <a:tailEnd/>
          </a:ln>
        </p:spPr>
        <p:style>
          <a:lnRef idx="2">
            <a:schemeClr val="accent3"/>
          </a:lnRef>
          <a:fillRef idx="1">
            <a:schemeClr val="lt1"/>
          </a:fillRef>
          <a:effectRef idx="0">
            <a:schemeClr val="accent3"/>
          </a:effectRef>
          <a:fontRef idx="minor">
            <a:schemeClr val="dk1"/>
          </a:fontRef>
        </p:style>
        <p:txBody>
          <a:bodyPr rtlCol="0" anchor="ctr"/>
          <a:lstStyle/>
          <a:p>
            <a:pPr algn="ctr" fontAlgn="auto">
              <a:spcBef>
                <a:spcPts val="0"/>
              </a:spcBef>
              <a:spcAft>
                <a:spcPts val="0"/>
              </a:spcAft>
            </a:pPr>
            <a:r>
              <a:rPr lang="zh-CN" altLang="en-US" sz="1400" b="1" kern="0" dirty="0" smtClean="0">
                <a:solidFill>
                  <a:srgbClr val="FF0000"/>
                </a:solidFill>
                <a:latin typeface="宋体"/>
                <a:ea typeface="宋体"/>
              </a:rPr>
              <a:t>稳定性相关</a:t>
            </a:r>
            <a:r>
              <a:rPr lang="en-US" altLang="zh-CN" sz="1400" b="1" kern="0" dirty="0" smtClean="0">
                <a:solidFill>
                  <a:srgbClr val="FF0000"/>
                </a:solidFill>
                <a:latin typeface="宋体"/>
                <a:ea typeface="宋体"/>
              </a:rPr>
              <a:t>116</a:t>
            </a:r>
            <a:r>
              <a:rPr lang="zh-CN" altLang="en-US" sz="1400" b="1" kern="0" dirty="0" smtClean="0">
                <a:solidFill>
                  <a:srgbClr val="FF0000"/>
                </a:solidFill>
                <a:latin typeface="宋体"/>
                <a:ea typeface="宋体"/>
              </a:rPr>
              <a:t>单，严重问题过百</a:t>
            </a:r>
            <a:endParaRPr lang="zh-CN" altLang="en-US" sz="1400" b="1" kern="0" dirty="0">
              <a:solidFill>
                <a:srgbClr val="FF0000"/>
              </a:solidFill>
              <a:latin typeface="宋体"/>
              <a:ea typeface="宋体"/>
            </a:endParaRPr>
          </a:p>
        </p:txBody>
      </p:sp>
      <p:sp>
        <p:nvSpPr>
          <p:cNvPr id="14" name="矩形 13"/>
          <p:cNvSpPr/>
          <p:nvPr/>
        </p:nvSpPr>
        <p:spPr bwMode="auto">
          <a:xfrm>
            <a:off x="6372200" y="3901588"/>
            <a:ext cx="2160240" cy="504056"/>
          </a:xfrm>
          <a:prstGeom prst="rect">
            <a:avLst/>
          </a:prstGeom>
          <a:solidFill>
            <a:schemeClr val="bg1">
              <a:lumMod val="85000"/>
            </a:schemeClr>
          </a:solidFill>
          <a:ln>
            <a:noFill/>
            <a:headEnd/>
            <a:tailEnd/>
          </a:ln>
        </p:spPr>
        <p:style>
          <a:lnRef idx="2">
            <a:schemeClr val="accent3"/>
          </a:lnRef>
          <a:fillRef idx="1">
            <a:schemeClr val="lt1"/>
          </a:fillRef>
          <a:effectRef idx="0">
            <a:schemeClr val="accent3"/>
          </a:effectRef>
          <a:fontRef idx="minor">
            <a:schemeClr val="dk1"/>
          </a:fontRef>
        </p:style>
        <p:txBody>
          <a:bodyPr rtlCol="0" anchor="ctr"/>
          <a:lstStyle/>
          <a:p>
            <a:pPr algn="ctr" fontAlgn="auto">
              <a:spcBef>
                <a:spcPts val="0"/>
              </a:spcBef>
              <a:spcAft>
                <a:spcPts val="0"/>
              </a:spcAft>
            </a:pPr>
            <a:r>
              <a:rPr lang="zh-CN" altLang="en-US" sz="1400" b="1" kern="0" dirty="0" smtClean="0">
                <a:solidFill>
                  <a:srgbClr val="FF0000"/>
                </a:solidFill>
                <a:latin typeface="宋体"/>
                <a:ea typeface="宋体"/>
              </a:rPr>
              <a:t>关键性能类问题</a:t>
            </a:r>
            <a:r>
              <a:rPr lang="en-US" altLang="zh-CN" sz="1400" b="1" kern="0" dirty="0" smtClean="0">
                <a:solidFill>
                  <a:srgbClr val="FF0000"/>
                </a:solidFill>
                <a:latin typeface="宋体"/>
                <a:ea typeface="宋体"/>
              </a:rPr>
              <a:t>42</a:t>
            </a:r>
            <a:r>
              <a:rPr lang="zh-CN" altLang="en-US" sz="1400" b="1" kern="0" dirty="0" smtClean="0">
                <a:solidFill>
                  <a:srgbClr val="FF0000"/>
                </a:solidFill>
                <a:latin typeface="宋体"/>
                <a:ea typeface="宋体"/>
              </a:rPr>
              <a:t>单，还有</a:t>
            </a:r>
            <a:r>
              <a:rPr lang="en-US" altLang="zh-CN" sz="1400" b="1" kern="0" dirty="0" smtClean="0">
                <a:solidFill>
                  <a:srgbClr val="FF0000"/>
                </a:solidFill>
                <a:latin typeface="宋体"/>
                <a:ea typeface="宋体"/>
              </a:rPr>
              <a:t>16</a:t>
            </a:r>
            <a:r>
              <a:rPr lang="zh-CN" altLang="en-US" sz="1400" b="1" kern="0" dirty="0" smtClean="0">
                <a:solidFill>
                  <a:srgbClr val="FF0000"/>
                </a:solidFill>
                <a:latin typeface="宋体"/>
                <a:ea typeface="宋体"/>
              </a:rPr>
              <a:t>单未解决</a:t>
            </a:r>
            <a:endParaRPr lang="zh-CN" altLang="en-US" sz="1400" b="1" kern="0" dirty="0">
              <a:solidFill>
                <a:srgbClr val="FF0000"/>
              </a:solidFill>
              <a:latin typeface="宋体"/>
              <a:ea typeface="宋体"/>
            </a:endParaRPr>
          </a:p>
        </p:txBody>
      </p:sp>
      <p:sp>
        <p:nvSpPr>
          <p:cNvPr id="13" name="矩形 12"/>
          <p:cNvSpPr/>
          <p:nvPr/>
        </p:nvSpPr>
        <p:spPr bwMode="auto">
          <a:xfrm>
            <a:off x="179512" y="4500748"/>
            <a:ext cx="8784976" cy="1201159"/>
          </a:xfrm>
          <a:prstGeom prst="rect">
            <a:avLst/>
          </a:prstGeom>
          <a:solidFill>
            <a:srgbClr val="88AB2E"/>
          </a:solidFill>
          <a:ln>
            <a:headEnd/>
            <a:tailEnd/>
          </a:ln>
        </p:spPr>
        <p:style>
          <a:lnRef idx="2">
            <a:schemeClr val="accent3"/>
          </a:lnRef>
          <a:fillRef idx="1">
            <a:schemeClr val="lt1"/>
          </a:fillRef>
          <a:effectRef idx="0">
            <a:schemeClr val="accent3"/>
          </a:effectRef>
          <a:fontRef idx="minor">
            <a:schemeClr val="dk1"/>
          </a:fontRef>
        </p:style>
        <p:txBody>
          <a:bodyPr rtlCol="0" anchor="ctr"/>
          <a:lstStyle/>
          <a:p>
            <a:pPr algn="ctr" fontAlgn="auto">
              <a:spcBef>
                <a:spcPts val="0"/>
              </a:spcBef>
              <a:spcAft>
                <a:spcPts val="0"/>
              </a:spcAft>
            </a:pPr>
            <a:endParaRPr lang="zh-CN" altLang="en-US" sz="2000" b="1" kern="0" dirty="0">
              <a:solidFill>
                <a:schemeClr val="bg1"/>
              </a:solidFill>
              <a:latin typeface="宋体"/>
              <a:ea typeface="宋体"/>
            </a:endParaRPr>
          </a:p>
        </p:txBody>
      </p:sp>
      <p:sp>
        <p:nvSpPr>
          <p:cNvPr id="15" name="矩形 14"/>
          <p:cNvSpPr/>
          <p:nvPr/>
        </p:nvSpPr>
        <p:spPr>
          <a:xfrm>
            <a:off x="299778" y="4443825"/>
            <a:ext cx="8352928" cy="1246495"/>
          </a:xfrm>
          <a:prstGeom prst="rect">
            <a:avLst/>
          </a:prstGeom>
        </p:spPr>
        <p:txBody>
          <a:bodyPr wrap="square">
            <a:spAutoFit/>
          </a:bodyPr>
          <a:lstStyle/>
          <a:p>
            <a:pPr fontAlgn="auto">
              <a:lnSpc>
                <a:spcPct val="150000"/>
              </a:lnSpc>
              <a:spcBef>
                <a:spcPts val="0"/>
              </a:spcBef>
              <a:spcAft>
                <a:spcPts val="0"/>
              </a:spcAft>
            </a:pPr>
            <a:r>
              <a:rPr lang="zh-CN" altLang="en-US" b="1" kern="0" dirty="0" smtClean="0">
                <a:solidFill>
                  <a:schemeClr val="bg1"/>
                </a:solidFill>
                <a:latin typeface="微软雅黑" panose="020B0503020204020204" pitchFamily="34" charset="-122"/>
                <a:ea typeface="微软雅黑" panose="020B0503020204020204" pitchFamily="34" charset="-122"/>
              </a:rPr>
              <a:t>几大攻关效果显著：</a:t>
            </a:r>
            <a:endParaRPr lang="en-US" altLang="zh-CN" b="1" kern="0" dirty="0" smtClean="0">
              <a:solidFill>
                <a:schemeClr val="bg1"/>
              </a:solidFill>
              <a:latin typeface="微软雅黑" panose="020B0503020204020204" pitchFamily="34" charset="-122"/>
              <a:ea typeface="微软雅黑" panose="020B0503020204020204" pitchFamily="34" charset="-122"/>
            </a:endParaRPr>
          </a:p>
          <a:p>
            <a:pPr marL="285750" indent="-285750" fontAlgn="auto">
              <a:lnSpc>
                <a:spcPct val="150000"/>
              </a:lnSpc>
              <a:spcBef>
                <a:spcPts val="0"/>
              </a:spcBef>
              <a:spcAft>
                <a:spcPts val="0"/>
              </a:spcAft>
              <a:buFont typeface="Wingdings" panose="05000000000000000000" pitchFamily="2" charset="2"/>
              <a:buChar char="n"/>
            </a:pPr>
            <a:r>
              <a:rPr lang="zh-CN" altLang="en-US" sz="1600" b="1" kern="0" dirty="0" smtClean="0">
                <a:solidFill>
                  <a:schemeClr val="bg1"/>
                </a:solidFill>
                <a:latin typeface="微软雅黑" panose="020B0503020204020204" pitchFamily="34" charset="-122"/>
                <a:ea typeface="微软雅黑" panose="020B0503020204020204" pitchFamily="34" charset="-122"/>
              </a:rPr>
              <a:t>稳定性从最开始各种挂死</a:t>
            </a:r>
            <a:r>
              <a:rPr lang="en-US" altLang="zh-CN" sz="1600" b="1" kern="0" dirty="0" smtClean="0">
                <a:solidFill>
                  <a:schemeClr val="bg1"/>
                </a:solidFill>
                <a:latin typeface="微软雅黑" panose="020B0503020204020204" pitchFamily="34" charset="-122"/>
                <a:ea typeface="微软雅黑" panose="020B0503020204020204" pitchFamily="34" charset="-122"/>
              </a:rPr>
              <a:t>(</a:t>
            </a:r>
            <a:r>
              <a:rPr lang="zh-CN" altLang="en-US" sz="1600" b="1" kern="0" dirty="0" smtClean="0">
                <a:solidFill>
                  <a:schemeClr val="bg1"/>
                </a:solidFill>
                <a:latin typeface="微软雅黑" panose="020B0503020204020204" pitchFamily="34" charset="-122"/>
                <a:ea typeface="微软雅黑" panose="020B0503020204020204" pitchFamily="34" charset="-122"/>
              </a:rPr>
              <a:t>如拔光纤、网线）到现在较稳定运行，异常配套告警且可恢复</a:t>
            </a:r>
            <a:endParaRPr lang="en-US" altLang="zh-CN" sz="1600" b="1" kern="0" dirty="0" smtClean="0">
              <a:solidFill>
                <a:schemeClr val="bg1"/>
              </a:solidFill>
              <a:latin typeface="微软雅黑" panose="020B0503020204020204" pitchFamily="34" charset="-122"/>
              <a:ea typeface="微软雅黑" panose="020B0503020204020204" pitchFamily="34" charset="-122"/>
            </a:endParaRPr>
          </a:p>
          <a:p>
            <a:pPr marL="285750" indent="-285750" fontAlgn="auto">
              <a:lnSpc>
                <a:spcPct val="150000"/>
              </a:lnSpc>
              <a:spcBef>
                <a:spcPts val="0"/>
              </a:spcBef>
              <a:spcAft>
                <a:spcPts val="0"/>
              </a:spcAft>
              <a:buFont typeface="Wingdings" panose="05000000000000000000" pitchFamily="2" charset="2"/>
              <a:buChar char="n"/>
            </a:pPr>
            <a:r>
              <a:rPr lang="zh-CN" altLang="en-US" sz="1600" b="1" kern="0" dirty="0" smtClean="0">
                <a:solidFill>
                  <a:schemeClr val="bg1"/>
                </a:solidFill>
                <a:latin typeface="微软雅黑" panose="020B0503020204020204" pitchFamily="34" charset="-122"/>
                <a:ea typeface="微软雅黑" panose="020B0503020204020204" pitchFamily="34" charset="-122"/>
              </a:rPr>
              <a:t>性能从最开始接入困难、流量各种不稳到现在</a:t>
            </a:r>
            <a:r>
              <a:rPr lang="en-US" altLang="zh-CN" sz="1600" b="1" kern="0" dirty="0" smtClean="0">
                <a:solidFill>
                  <a:schemeClr val="bg1"/>
                </a:solidFill>
                <a:latin typeface="微软雅黑" panose="020B0503020204020204" pitchFamily="34" charset="-122"/>
                <a:ea typeface="微软雅黑" panose="020B0503020204020204" pitchFamily="34" charset="-122"/>
              </a:rPr>
              <a:t>32UE</a:t>
            </a:r>
            <a:r>
              <a:rPr lang="zh-CN" altLang="en-US" sz="1600" b="1" kern="0" dirty="0" smtClean="0">
                <a:solidFill>
                  <a:schemeClr val="bg1"/>
                </a:solidFill>
                <a:latin typeface="微软雅黑" panose="020B0503020204020204" pitchFamily="34" charset="-122"/>
                <a:ea typeface="微软雅黑" panose="020B0503020204020204" pitchFamily="34" charset="-122"/>
              </a:rPr>
              <a:t>可稳定</a:t>
            </a:r>
            <a:r>
              <a:rPr lang="zh-CN" altLang="en-US" sz="1600" b="1" kern="0" dirty="0" smtClean="0">
                <a:solidFill>
                  <a:srgbClr val="FF0000"/>
                </a:solidFill>
                <a:latin typeface="微软雅黑" panose="020B0503020204020204" pitchFamily="34" charset="-122"/>
                <a:ea typeface="微软雅黑" panose="020B0503020204020204" pitchFamily="34" charset="-122"/>
              </a:rPr>
              <a:t>同时</a:t>
            </a:r>
            <a:r>
              <a:rPr lang="zh-CN" altLang="en-US" sz="1600" b="1" kern="0" dirty="0" smtClean="0">
                <a:solidFill>
                  <a:schemeClr val="bg1"/>
                </a:solidFill>
                <a:latin typeface="微软雅黑" panose="020B0503020204020204" pitchFamily="34" charset="-122"/>
                <a:ea typeface="微软雅黑" panose="020B0503020204020204" pitchFamily="34" charset="-122"/>
              </a:rPr>
              <a:t>做业务</a:t>
            </a:r>
            <a:endParaRPr lang="en-US" altLang="zh-CN" sz="1600" b="1" kern="0" dirty="0" smtClean="0">
              <a:solidFill>
                <a:schemeClr val="bg1"/>
              </a:solidFill>
              <a:latin typeface="微软雅黑" panose="020B0503020204020204" pitchFamily="34" charset="-122"/>
              <a:ea typeface="微软雅黑" panose="020B0503020204020204" pitchFamily="34" charset="-122"/>
            </a:endParaRPr>
          </a:p>
        </p:txBody>
      </p:sp>
      <p:graphicFrame>
        <p:nvGraphicFramePr>
          <p:cNvPr id="16" name="图表 15"/>
          <p:cNvGraphicFramePr>
            <a:graphicFrameLocks/>
          </p:cNvGraphicFramePr>
          <p:nvPr>
            <p:extLst>
              <p:ext uri="{D42A27DB-BD31-4B8C-83A1-F6EECF244321}">
                <p14:modId xmlns:p14="http://schemas.microsoft.com/office/powerpoint/2010/main" val="624704650"/>
              </p:ext>
            </p:extLst>
          </p:nvPr>
        </p:nvGraphicFramePr>
        <p:xfrm>
          <a:off x="180000" y="1058400"/>
          <a:ext cx="2376000" cy="2736000"/>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360711255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50" name="日期占位符 5"/>
          <p:cNvSpPr txBox="1">
            <a:spLocks/>
          </p:cNvSpPr>
          <p:nvPr/>
        </p:nvSpPr>
        <p:spPr bwMode="auto">
          <a:xfrm>
            <a:off x="71446" y="71418"/>
            <a:ext cx="5786438" cy="476250"/>
          </a:xfrm>
          <a:prstGeom prst="rect">
            <a:avLst/>
          </a:prstGeom>
          <a:noFill/>
          <a:ln w="9525">
            <a:noFill/>
            <a:miter lim="800000"/>
            <a:headEnd/>
            <a:tailEnd/>
          </a:ln>
        </p:spPr>
        <p:txBody>
          <a:bodyPr anchor="ctr"/>
          <a:lstStyle/>
          <a:p>
            <a:r>
              <a:rPr lang="zh-CN" altLang="en-US" sz="3200" b="1" dirty="0" smtClean="0">
                <a:solidFill>
                  <a:srgbClr val="88AB2D"/>
                </a:solidFill>
                <a:latin typeface="黑体" pitchFamily="49" charset="-122"/>
                <a:ea typeface="黑体" pitchFamily="49" charset="-122"/>
              </a:rPr>
              <a:t>外场实验局</a:t>
            </a:r>
            <a:endParaRPr lang="zh-CN" altLang="en-US" sz="3200" b="1" dirty="0">
              <a:solidFill>
                <a:srgbClr val="88AB2D"/>
              </a:solidFill>
              <a:latin typeface="黑体" pitchFamily="49" charset="-122"/>
              <a:ea typeface="黑体" pitchFamily="49" charset="-122"/>
            </a:endParaRPr>
          </a:p>
        </p:txBody>
      </p:sp>
      <p:sp>
        <p:nvSpPr>
          <p:cNvPr id="20" name="Text Box 20"/>
          <p:cNvSpPr txBox="1">
            <a:spLocks noChangeArrowheads="1"/>
          </p:cNvSpPr>
          <p:nvPr/>
        </p:nvSpPr>
        <p:spPr bwMode="auto">
          <a:xfrm>
            <a:off x="11847514" y="2823101"/>
            <a:ext cx="742950" cy="246221"/>
          </a:xfrm>
          <a:prstGeom prst="rect">
            <a:avLst/>
          </a:prstGeom>
          <a:noFill/>
          <a:ln w="9525">
            <a:noFill/>
            <a:miter lim="800000"/>
            <a:headEnd/>
            <a:tailEnd/>
          </a:ln>
        </p:spPr>
        <p:txBody>
          <a:bodyPr lIns="0" tIns="0" rIns="0" bIns="0" anchor="ctr">
            <a:spAutoFit/>
          </a:bodyPr>
          <a:lstStyle/>
          <a:p>
            <a:pPr>
              <a:buFont typeface="Arial" pitchFamily="34" charset="0"/>
              <a:buNone/>
            </a:pPr>
            <a:r>
              <a:rPr lang="zh-CN" altLang="en-US" sz="1600">
                <a:solidFill>
                  <a:srgbClr val="FFFFFF"/>
                </a:solidFill>
                <a:latin typeface="微软雅黑" pitchFamily="34" charset="-122"/>
                <a:ea typeface="微软雅黑" pitchFamily="34" charset="-122"/>
              </a:rPr>
              <a:t>12月</a:t>
            </a:r>
          </a:p>
        </p:txBody>
      </p:sp>
      <p:sp>
        <p:nvSpPr>
          <p:cNvPr id="22" name="Text Box 16"/>
          <p:cNvSpPr txBox="1">
            <a:spLocks noChangeArrowheads="1"/>
          </p:cNvSpPr>
          <p:nvPr/>
        </p:nvSpPr>
        <p:spPr bwMode="auto">
          <a:xfrm>
            <a:off x="12063471" y="2946132"/>
            <a:ext cx="866775" cy="246221"/>
          </a:xfrm>
          <a:prstGeom prst="rect">
            <a:avLst/>
          </a:prstGeom>
          <a:noFill/>
          <a:ln w="9525">
            <a:noFill/>
            <a:miter lim="800000"/>
            <a:headEnd/>
            <a:tailEnd/>
          </a:ln>
        </p:spPr>
        <p:txBody>
          <a:bodyPr lIns="0" tIns="0" rIns="0" bIns="0" anchor="ctr">
            <a:spAutoFit/>
          </a:bodyPr>
          <a:lstStyle/>
          <a:p>
            <a:pPr>
              <a:buFont typeface="Arial" pitchFamily="34" charset="0"/>
              <a:buNone/>
            </a:pPr>
            <a:r>
              <a:rPr lang="en-US" altLang="zh-CN" sz="1600" dirty="0">
                <a:solidFill>
                  <a:srgbClr val="FFFFFF"/>
                </a:solidFill>
                <a:latin typeface="微软雅黑" pitchFamily="34" charset="-122"/>
                <a:ea typeface="微软雅黑" pitchFamily="34" charset="-122"/>
              </a:rPr>
              <a:t>9</a:t>
            </a:r>
            <a:r>
              <a:rPr lang="zh-CN" altLang="en-US" sz="1600" dirty="0">
                <a:solidFill>
                  <a:srgbClr val="FFFFFF"/>
                </a:solidFill>
                <a:latin typeface="微软雅黑" pitchFamily="34" charset="-122"/>
                <a:ea typeface="微软雅黑" pitchFamily="34" charset="-122"/>
              </a:rPr>
              <a:t>月至今</a:t>
            </a:r>
          </a:p>
        </p:txBody>
      </p:sp>
      <p:pic>
        <p:nvPicPr>
          <p:cNvPr id="2" name="图片 1"/>
          <p:cNvPicPr>
            <a:picLocks noChangeAspect="1"/>
          </p:cNvPicPr>
          <p:nvPr/>
        </p:nvPicPr>
        <p:blipFill>
          <a:blip r:embed="rId3"/>
          <a:stretch>
            <a:fillRect/>
          </a:stretch>
        </p:blipFill>
        <p:spPr>
          <a:xfrm>
            <a:off x="190500" y="769268"/>
            <a:ext cx="8763000" cy="1181100"/>
          </a:xfrm>
          <a:prstGeom prst="rect">
            <a:avLst/>
          </a:prstGeom>
        </p:spPr>
      </p:pic>
      <p:sp>
        <p:nvSpPr>
          <p:cNvPr id="4" name="矩形 3"/>
          <p:cNvSpPr/>
          <p:nvPr/>
        </p:nvSpPr>
        <p:spPr>
          <a:xfrm>
            <a:off x="4388232" y="2705205"/>
            <a:ext cx="253596" cy="369332"/>
          </a:xfrm>
          <a:prstGeom prst="rect">
            <a:avLst/>
          </a:prstGeom>
        </p:spPr>
        <p:txBody>
          <a:bodyPr wrap="none">
            <a:spAutoFit/>
          </a:bodyPr>
          <a:lstStyle/>
          <a:p>
            <a:r>
              <a:rPr lang="zh-CN" altLang="en-US" dirty="0">
                <a:latin typeface="微软雅黑" panose="020B0503020204020204" pitchFamily="34" charset="-122"/>
                <a:ea typeface="微软雅黑" panose="020B0503020204020204" pitchFamily="34" charset="-122"/>
              </a:rPr>
              <a:t> </a:t>
            </a:r>
          </a:p>
        </p:txBody>
      </p:sp>
      <p:graphicFrame>
        <p:nvGraphicFramePr>
          <p:cNvPr id="12" name="图表 11"/>
          <p:cNvGraphicFramePr>
            <a:graphicFrameLocks/>
          </p:cNvGraphicFramePr>
          <p:nvPr>
            <p:extLst>
              <p:ext uri="{D42A27DB-BD31-4B8C-83A1-F6EECF244321}">
                <p14:modId xmlns:p14="http://schemas.microsoft.com/office/powerpoint/2010/main" val="3939222466"/>
              </p:ext>
            </p:extLst>
          </p:nvPr>
        </p:nvGraphicFramePr>
        <p:xfrm>
          <a:off x="216000" y="2160000"/>
          <a:ext cx="2376000" cy="2340000"/>
        </p:xfrm>
        <a:graphic>
          <a:graphicData uri="http://schemas.openxmlformats.org/drawingml/2006/chart">
            <c:chart xmlns:c="http://schemas.openxmlformats.org/drawingml/2006/chart" xmlns:r="http://schemas.openxmlformats.org/officeDocument/2006/relationships" r:id="rId4"/>
          </a:graphicData>
        </a:graphic>
      </p:graphicFrame>
      <p:sp>
        <p:nvSpPr>
          <p:cNvPr id="7" name="矩形 6"/>
          <p:cNvSpPr/>
          <p:nvPr/>
        </p:nvSpPr>
        <p:spPr bwMode="auto">
          <a:xfrm>
            <a:off x="2856441" y="2160000"/>
            <a:ext cx="2942068" cy="3312000"/>
          </a:xfrm>
          <a:prstGeom prst="rect">
            <a:avLst/>
          </a:prstGeom>
          <a:ln w="3175">
            <a:solidFill>
              <a:srgbClr val="99CC00"/>
            </a:solidFill>
            <a:headEnd/>
            <a:tailEnd/>
          </a:ln>
        </p:spPr>
        <p:style>
          <a:lnRef idx="2">
            <a:schemeClr val="accent3"/>
          </a:lnRef>
          <a:fillRef idx="1">
            <a:schemeClr val="lt1"/>
          </a:fillRef>
          <a:effectRef idx="0">
            <a:schemeClr val="accent3"/>
          </a:effectRef>
          <a:fontRef idx="minor">
            <a:schemeClr val="dk1"/>
          </a:fontRef>
        </p:style>
        <p:txBody>
          <a:bodyPr rtlCol="0" anchor="ctr"/>
          <a:lstStyle/>
          <a:p>
            <a:pPr algn="ctr" fontAlgn="auto">
              <a:spcBef>
                <a:spcPts val="0"/>
              </a:spcBef>
              <a:spcAft>
                <a:spcPts val="0"/>
              </a:spcAft>
            </a:pPr>
            <a:endParaRPr lang="zh-CN" altLang="en-US" sz="2000" b="1" kern="0" dirty="0">
              <a:solidFill>
                <a:schemeClr val="bg1"/>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3000457" y="2641476"/>
            <a:ext cx="2654035" cy="1708160"/>
          </a:xfrm>
          <a:prstGeom prst="rect">
            <a:avLst/>
          </a:prstGeom>
          <a:noFill/>
        </p:spPr>
        <p:txBody>
          <a:bodyPr wrap="square" rtlCol="0">
            <a:spAutoFit/>
          </a:bodyPr>
          <a:lstStyle/>
          <a:p>
            <a:pPr marL="285750" indent="-285750">
              <a:lnSpc>
                <a:spcPct val="125000"/>
              </a:lnSpc>
              <a:buFont typeface="Arial" panose="020B0604020202020204" pitchFamily="34" charset="0"/>
              <a:buChar char="•"/>
            </a:pPr>
            <a:r>
              <a:rPr lang="zh-CN" altLang="en-US" sz="1400" dirty="0" smtClean="0">
                <a:latin typeface="微软雅黑" panose="020B0503020204020204" pitchFamily="34" charset="-122"/>
                <a:ea typeface="微软雅黑" panose="020B0503020204020204" pitchFamily="34" charset="-122"/>
              </a:rPr>
              <a:t>方案资料：产品概述</a:t>
            </a:r>
            <a:r>
              <a:rPr lang="en-US" altLang="zh-CN" sz="1400" dirty="0" smtClean="0">
                <a:latin typeface="微软雅黑" panose="020B0503020204020204" pitchFamily="34" charset="-122"/>
                <a:ea typeface="微软雅黑" panose="020B0503020204020204" pitchFamily="34" charset="-122"/>
              </a:rPr>
              <a:t>(4)</a:t>
            </a:r>
            <a:r>
              <a:rPr lang="zh-CN" altLang="en-US" sz="1400" dirty="0" smtClean="0">
                <a:latin typeface="微软雅黑" panose="020B0503020204020204" pitchFamily="34" charset="-122"/>
                <a:ea typeface="微软雅黑" panose="020B0503020204020204" pitchFamily="34" charset="-122"/>
              </a:rPr>
              <a:t>、实验局方案</a:t>
            </a:r>
            <a:r>
              <a:rPr lang="en-US" altLang="zh-CN" sz="1400" dirty="0" smtClean="0">
                <a:latin typeface="微软雅黑" panose="020B0503020204020204" pitchFamily="34" charset="-122"/>
                <a:ea typeface="微软雅黑" panose="020B0503020204020204" pitchFamily="34" charset="-122"/>
              </a:rPr>
              <a:t>(3)</a:t>
            </a:r>
            <a:r>
              <a:rPr lang="zh-CN" altLang="en-US" sz="1400" dirty="0" smtClean="0">
                <a:latin typeface="微软雅黑" panose="020B0503020204020204" pitchFamily="34" charset="-122"/>
                <a:ea typeface="微软雅黑" panose="020B0503020204020204" pitchFamily="34" charset="-122"/>
              </a:rPr>
              <a:t>，配置清单</a:t>
            </a:r>
            <a:endParaRPr lang="en-US" altLang="zh-CN" sz="1400" dirty="0" smtClean="0">
              <a:latin typeface="微软雅黑" panose="020B0503020204020204" pitchFamily="34" charset="-122"/>
              <a:ea typeface="微软雅黑" panose="020B0503020204020204" pitchFamily="34" charset="-122"/>
            </a:endParaRPr>
          </a:p>
          <a:p>
            <a:pPr marL="285750" indent="-285750">
              <a:lnSpc>
                <a:spcPct val="125000"/>
              </a:lnSpc>
              <a:buFont typeface="Arial" panose="020B0604020202020204" pitchFamily="34" charset="0"/>
              <a:buChar char="•"/>
            </a:pPr>
            <a:r>
              <a:rPr lang="zh-CN" altLang="en-US" sz="1400" dirty="0" smtClean="0">
                <a:latin typeface="微软雅黑" panose="020B0503020204020204" pitchFamily="34" charset="-122"/>
                <a:ea typeface="微软雅黑" panose="020B0503020204020204" pitchFamily="34" charset="-122"/>
              </a:rPr>
              <a:t>用户手册：使用指导</a:t>
            </a:r>
            <a:r>
              <a:rPr lang="en-US" altLang="zh-CN" sz="1400" dirty="0" smtClean="0">
                <a:latin typeface="微软雅黑" panose="020B0503020204020204" pitchFamily="34" charset="-122"/>
                <a:ea typeface="微软雅黑" panose="020B0503020204020204" pitchFamily="34" charset="-122"/>
              </a:rPr>
              <a:t>(2)</a:t>
            </a:r>
            <a:r>
              <a:rPr lang="zh-CN" altLang="en-US" sz="1400" dirty="0" smtClean="0">
                <a:latin typeface="微软雅黑" panose="020B0503020204020204" pitchFamily="34" charset="-122"/>
                <a:ea typeface="微软雅黑" panose="020B0503020204020204" pitchFamily="34" charset="-122"/>
              </a:rPr>
              <a:t>，告警指南</a:t>
            </a:r>
            <a:r>
              <a:rPr lang="en-US" altLang="zh-CN" sz="1400" dirty="0" smtClean="0">
                <a:latin typeface="微软雅黑" panose="020B0503020204020204" pitchFamily="34" charset="-122"/>
                <a:ea typeface="微软雅黑" panose="020B0503020204020204" pitchFamily="34" charset="-122"/>
              </a:rPr>
              <a:t>(1)</a:t>
            </a:r>
          </a:p>
          <a:p>
            <a:pPr marL="285750" indent="-285750">
              <a:lnSpc>
                <a:spcPct val="125000"/>
              </a:lnSpc>
              <a:buFont typeface="Arial" panose="020B0604020202020204" pitchFamily="34" charset="0"/>
              <a:buChar char="•"/>
            </a:pPr>
            <a:r>
              <a:rPr lang="zh-CN" altLang="en-US" sz="1400" dirty="0" smtClean="0">
                <a:latin typeface="微软雅黑" panose="020B0503020204020204" pitchFamily="34" charset="-122"/>
                <a:ea typeface="微软雅黑" panose="020B0503020204020204" pitchFamily="34" charset="-122"/>
              </a:rPr>
              <a:t>工程配套：安装配置</a:t>
            </a:r>
            <a:r>
              <a:rPr lang="en-US" altLang="zh-CN" sz="1400" dirty="0" smtClean="0">
                <a:latin typeface="微软雅黑" panose="020B0503020204020204" pitchFamily="34" charset="-122"/>
                <a:ea typeface="微软雅黑" panose="020B0503020204020204" pitchFamily="34" charset="-122"/>
              </a:rPr>
              <a:t>(3)</a:t>
            </a:r>
            <a:r>
              <a:rPr lang="zh-CN" altLang="en-US" sz="1400" dirty="0" smtClean="0">
                <a:latin typeface="微软雅黑" panose="020B0503020204020204" pitchFamily="34" charset="-122"/>
                <a:ea typeface="微软雅黑" panose="020B0503020204020204" pitchFamily="34" charset="-122"/>
              </a:rPr>
              <a:t>，场地要求</a:t>
            </a:r>
            <a:r>
              <a:rPr lang="en-US" altLang="zh-CN" sz="1400" dirty="0" smtClean="0">
                <a:latin typeface="微软雅黑" panose="020B0503020204020204" pitchFamily="34" charset="-122"/>
                <a:ea typeface="微软雅黑" panose="020B0503020204020204" pitchFamily="34" charset="-122"/>
              </a:rPr>
              <a:t>(1)</a:t>
            </a:r>
            <a:endParaRPr lang="zh-CN" altLang="en-US" sz="1400" dirty="0">
              <a:latin typeface="微软雅黑" panose="020B0503020204020204" pitchFamily="34" charset="-122"/>
              <a:ea typeface="微软雅黑" panose="020B0503020204020204" pitchFamily="34" charset="-122"/>
            </a:endParaRPr>
          </a:p>
        </p:txBody>
      </p:sp>
      <p:sp>
        <p:nvSpPr>
          <p:cNvPr id="15" name="文本框 14"/>
          <p:cNvSpPr txBox="1"/>
          <p:nvPr/>
        </p:nvSpPr>
        <p:spPr>
          <a:xfrm>
            <a:off x="2924993" y="4771460"/>
            <a:ext cx="2729499" cy="606320"/>
          </a:xfrm>
          <a:prstGeom prst="rect">
            <a:avLst/>
          </a:prstGeom>
          <a:noFill/>
        </p:spPr>
        <p:txBody>
          <a:bodyPr wrap="square" rtlCol="0">
            <a:spAutoFit/>
          </a:bodyPr>
          <a:lstStyle/>
          <a:p>
            <a:pPr marL="285750" indent="-285750">
              <a:lnSpc>
                <a:spcPct val="125000"/>
              </a:lnSpc>
              <a:buFont typeface="Arial" panose="020B0604020202020204" pitchFamily="34" charset="0"/>
              <a:buChar char="•"/>
            </a:pPr>
            <a:r>
              <a:rPr lang="zh-CN" altLang="en-US" sz="1400" dirty="0" smtClean="0">
                <a:latin typeface="微软雅黑" panose="020B0503020204020204" pitchFamily="34" charset="-122"/>
                <a:ea typeface="微软雅黑" panose="020B0503020204020204" pitchFamily="34" charset="-122"/>
              </a:rPr>
              <a:t>网络规划：</a:t>
            </a:r>
            <a:r>
              <a:rPr lang="en-US" altLang="zh-CN" sz="1400" dirty="0" smtClean="0">
                <a:latin typeface="微软雅黑" panose="020B0503020204020204" pitchFamily="34" charset="-122"/>
                <a:ea typeface="微软雅黑" panose="020B0503020204020204" pitchFamily="34" charset="-122"/>
              </a:rPr>
              <a:t>2</a:t>
            </a:r>
          </a:p>
          <a:p>
            <a:pPr marL="285750" indent="-285750">
              <a:lnSpc>
                <a:spcPct val="125000"/>
              </a:lnSpc>
              <a:buFont typeface="Arial" panose="020B0604020202020204" pitchFamily="34" charset="0"/>
              <a:buChar char="•"/>
            </a:pPr>
            <a:r>
              <a:rPr lang="zh-CN" altLang="en-US" sz="1400" dirty="0" smtClean="0">
                <a:latin typeface="微软雅黑" panose="020B0503020204020204" pitchFamily="34" charset="-122"/>
                <a:ea typeface="微软雅黑" panose="020B0503020204020204" pitchFamily="34" charset="-122"/>
              </a:rPr>
              <a:t>测试优化：高级</a:t>
            </a:r>
            <a:r>
              <a:rPr lang="en-US" altLang="zh-CN" sz="1400" dirty="0" smtClean="0">
                <a:latin typeface="微软雅黑" panose="020B0503020204020204" pitchFamily="34" charset="-122"/>
                <a:ea typeface="微软雅黑" panose="020B0503020204020204" pitchFamily="34" charset="-122"/>
              </a:rPr>
              <a:t>(1)</a:t>
            </a:r>
            <a:r>
              <a:rPr lang="zh-CN" altLang="en-US" sz="1400" dirty="0" smtClean="0">
                <a:latin typeface="微软雅黑" panose="020B0503020204020204" pitchFamily="34" charset="-122"/>
                <a:ea typeface="微软雅黑" panose="020B0503020204020204" pitchFamily="34" charset="-122"/>
              </a:rPr>
              <a:t>，初级</a:t>
            </a:r>
            <a:r>
              <a:rPr lang="en-US" altLang="zh-CN" sz="1400" dirty="0" smtClean="0">
                <a:latin typeface="微软雅黑" panose="020B0503020204020204" pitchFamily="34" charset="-122"/>
                <a:ea typeface="微软雅黑" panose="020B0503020204020204" pitchFamily="34" charset="-122"/>
              </a:rPr>
              <a:t>(5)</a:t>
            </a:r>
          </a:p>
        </p:txBody>
      </p:sp>
      <p:sp>
        <p:nvSpPr>
          <p:cNvPr id="9" name="矩形 8"/>
          <p:cNvSpPr/>
          <p:nvPr/>
        </p:nvSpPr>
        <p:spPr bwMode="auto">
          <a:xfrm>
            <a:off x="2951452" y="2244120"/>
            <a:ext cx="1224136" cy="376664"/>
          </a:xfrm>
          <a:prstGeom prst="rect">
            <a:avLst/>
          </a:prstGeom>
          <a:solidFill>
            <a:srgbClr val="99B701"/>
          </a:solidFill>
          <a:ln>
            <a:noFill/>
            <a:headEnd/>
            <a:tailEnd/>
          </a:ln>
        </p:spPr>
        <p:style>
          <a:lnRef idx="2">
            <a:schemeClr val="accent3"/>
          </a:lnRef>
          <a:fillRef idx="1">
            <a:schemeClr val="lt1"/>
          </a:fillRef>
          <a:effectRef idx="0">
            <a:schemeClr val="accent3"/>
          </a:effectRef>
          <a:fontRef idx="minor">
            <a:schemeClr val="dk1"/>
          </a:fontRef>
        </p:style>
        <p:txBody>
          <a:bodyPr rtlCol="0" anchor="ctr"/>
          <a:lstStyle/>
          <a:p>
            <a:pPr algn="ctr" fontAlgn="auto">
              <a:spcBef>
                <a:spcPts val="0"/>
              </a:spcBef>
              <a:spcAft>
                <a:spcPts val="0"/>
              </a:spcAft>
            </a:pPr>
            <a:r>
              <a:rPr lang="zh-CN" altLang="en-US" sz="2000" b="1" dirty="0" smtClean="0">
                <a:solidFill>
                  <a:schemeClr val="bg1"/>
                </a:solidFill>
                <a:latin typeface="微软雅黑" panose="020B0503020204020204" pitchFamily="34" charset="-122"/>
                <a:ea typeface="微软雅黑" panose="020B0503020204020204" pitchFamily="34" charset="-122"/>
              </a:rPr>
              <a:t>配套资料</a:t>
            </a:r>
            <a:endParaRPr lang="en-US" altLang="zh-CN" sz="2000" b="1" dirty="0">
              <a:solidFill>
                <a:schemeClr val="bg1"/>
              </a:solidFill>
              <a:latin typeface="微软雅黑" panose="020B0503020204020204" pitchFamily="34" charset="-122"/>
              <a:ea typeface="微软雅黑" panose="020B0503020204020204" pitchFamily="34" charset="-122"/>
            </a:endParaRPr>
          </a:p>
        </p:txBody>
      </p:sp>
      <p:sp>
        <p:nvSpPr>
          <p:cNvPr id="18" name="矩形 17"/>
          <p:cNvSpPr/>
          <p:nvPr/>
        </p:nvSpPr>
        <p:spPr bwMode="auto">
          <a:xfrm>
            <a:off x="2951452" y="4381543"/>
            <a:ext cx="1224136" cy="376664"/>
          </a:xfrm>
          <a:prstGeom prst="rect">
            <a:avLst/>
          </a:prstGeom>
          <a:solidFill>
            <a:srgbClr val="99B701"/>
          </a:solidFill>
          <a:ln>
            <a:noFill/>
            <a:headEnd/>
            <a:tailEnd/>
          </a:ln>
        </p:spPr>
        <p:style>
          <a:lnRef idx="2">
            <a:schemeClr val="accent3"/>
          </a:lnRef>
          <a:fillRef idx="1">
            <a:schemeClr val="lt1"/>
          </a:fillRef>
          <a:effectRef idx="0">
            <a:schemeClr val="accent3"/>
          </a:effectRef>
          <a:fontRef idx="minor">
            <a:schemeClr val="dk1"/>
          </a:fontRef>
        </p:style>
        <p:txBody>
          <a:bodyPr rtlCol="0" anchor="ctr"/>
          <a:lstStyle/>
          <a:p>
            <a:r>
              <a:rPr lang="zh-CN" altLang="en-US" sz="2000" b="1" dirty="0">
                <a:solidFill>
                  <a:schemeClr val="bg1"/>
                </a:solidFill>
                <a:latin typeface="微软雅黑" panose="020B0503020204020204" pitchFamily="34" charset="-122"/>
                <a:ea typeface="微软雅黑" panose="020B0503020204020204" pitchFamily="34" charset="-122"/>
              </a:rPr>
              <a:t>人员培养</a:t>
            </a:r>
            <a:endParaRPr lang="en-US" altLang="zh-CN" sz="2000" b="1" dirty="0">
              <a:solidFill>
                <a:schemeClr val="bg1"/>
              </a:solidFill>
              <a:latin typeface="微软雅黑" panose="020B0503020204020204" pitchFamily="34" charset="-122"/>
              <a:ea typeface="微软雅黑" panose="020B0503020204020204" pitchFamily="34" charset="-122"/>
            </a:endParaRPr>
          </a:p>
        </p:txBody>
      </p:sp>
      <p:sp>
        <p:nvSpPr>
          <p:cNvPr id="19" name="矩形 18"/>
          <p:cNvSpPr/>
          <p:nvPr/>
        </p:nvSpPr>
        <p:spPr bwMode="auto">
          <a:xfrm>
            <a:off x="6011432" y="2160000"/>
            <a:ext cx="2800059" cy="3312000"/>
          </a:xfrm>
          <a:prstGeom prst="rect">
            <a:avLst/>
          </a:prstGeom>
          <a:solidFill>
            <a:schemeClr val="accent6">
              <a:lumMod val="40000"/>
              <a:lumOff val="60000"/>
            </a:schemeClr>
          </a:solidFill>
          <a:ln w="3175">
            <a:solidFill>
              <a:schemeClr val="bg1"/>
            </a:solidFill>
            <a:headEnd/>
            <a:tailEnd/>
          </a:ln>
        </p:spPr>
        <p:style>
          <a:lnRef idx="2">
            <a:schemeClr val="accent3"/>
          </a:lnRef>
          <a:fillRef idx="1">
            <a:schemeClr val="lt1"/>
          </a:fillRef>
          <a:effectRef idx="0">
            <a:schemeClr val="accent3"/>
          </a:effectRef>
          <a:fontRef idx="minor">
            <a:schemeClr val="dk1"/>
          </a:fontRef>
        </p:style>
        <p:txBody>
          <a:bodyPr rtlCol="0" anchor="ctr"/>
          <a:lstStyle/>
          <a:p>
            <a:pPr algn="ctr" fontAlgn="auto">
              <a:spcBef>
                <a:spcPts val="0"/>
              </a:spcBef>
              <a:spcAft>
                <a:spcPts val="0"/>
              </a:spcAft>
            </a:pPr>
            <a:endParaRPr lang="zh-CN" altLang="en-US" sz="2000" b="1" kern="0" dirty="0">
              <a:solidFill>
                <a:schemeClr val="bg1"/>
              </a:solidFill>
              <a:latin typeface="微软雅黑" panose="020B0503020204020204" pitchFamily="34" charset="-122"/>
              <a:ea typeface="微软雅黑" panose="020B0503020204020204" pitchFamily="34" charset="-122"/>
            </a:endParaRPr>
          </a:p>
        </p:txBody>
      </p:sp>
      <p:sp>
        <p:nvSpPr>
          <p:cNvPr id="21" name="文本框 20"/>
          <p:cNvSpPr txBox="1"/>
          <p:nvPr/>
        </p:nvSpPr>
        <p:spPr>
          <a:xfrm>
            <a:off x="6064208" y="2641476"/>
            <a:ext cx="2654035" cy="1169551"/>
          </a:xfrm>
          <a:prstGeom prst="rect">
            <a:avLst/>
          </a:prstGeom>
          <a:noFill/>
        </p:spPr>
        <p:txBody>
          <a:bodyPr wrap="square" rtlCol="0">
            <a:spAutoFit/>
          </a:bodyPr>
          <a:lstStyle/>
          <a:p>
            <a:pPr marL="285750" indent="-285750">
              <a:lnSpc>
                <a:spcPct val="125000"/>
              </a:lnSpc>
              <a:buFont typeface="Arial" panose="020B0604020202020204" pitchFamily="34" charset="0"/>
              <a:buChar char="•"/>
            </a:pPr>
            <a:r>
              <a:rPr lang="zh-CN" altLang="en-US" sz="1400" dirty="0" smtClean="0">
                <a:latin typeface="微软雅黑" panose="020B0503020204020204" pitchFamily="34" charset="-122"/>
                <a:ea typeface="微软雅黑" panose="020B0503020204020204" pitchFamily="34" charset="-122"/>
              </a:rPr>
              <a:t>测试项延迟，部分指标未达标，延期约</a:t>
            </a:r>
            <a:r>
              <a:rPr lang="en-US" altLang="zh-CN" sz="1400" dirty="0" smtClean="0">
                <a:latin typeface="微软雅黑" panose="020B0503020204020204" pitchFamily="34" charset="-122"/>
                <a:ea typeface="微软雅黑" panose="020B0503020204020204" pitchFamily="34" charset="-122"/>
              </a:rPr>
              <a:t>1</a:t>
            </a:r>
            <a:r>
              <a:rPr lang="zh-CN" altLang="en-US" sz="1400" dirty="0" smtClean="0">
                <a:latin typeface="微软雅黑" panose="020B0503020204020204" pitchFamily="34" charset="-122"/>
                <a:ea typeface="微软雅黑" panose="020B0503020204020204" pitchFamily="34" charset="-122"/>
              </a:rPr>
              <a:t>个月</a:t>
            </a:r>
            <a:endParaRPr lang="en-US" altLang="zh-CN" sz="1400" dirty="0" smtClean="0">
              <a:latin typeface="微软雅黑" panose="020B0503020204020204" pitchFamily="34" charset="-122"/>
              <a:ea typeface="微软雅黑" panose="020B0503020204020204" pitchFamily="34" charset="-122"/>
            </a:endParaRPr>
          </a:p>
          <a:p>
            <a:pPr marL="285750" indent="-285750">
              <a:lnSpc>
                <a:spcPct val="125000"/>
              </a:lnSpc>
              <a:buFont typeface="Arial" panose="020B0604020202020204" pitchFamily="34" charset="0"/>
              <a:buChar char="•"/>
            </a:pPr>
            <a:r>
              <a:rPr lang="zh-CN" altLang="en-US" sz="1400" dirty="0" smtClean="0">
                <a:latin typeface="微软雅黑" panose="020B0503020204020204" pitchFamily="34" charset="-122"/>
                <a:ea typeface="微软雅黑" panose="020B0503020204020204" pitchFamily="34" charset="-122"/>
              </a:rPr>
              <a:t>人员培养力度上不够，</a:t>
            </a:r>
            <a:r>
              <a:rPr lang="en-US" altLang="zh-CN" sz="1400" dirty="0" smtClean="0">
                <a:latin typeface="微软雅黑" panose="020B0503020204020204" pitchFamily="34" charset="-122"/>
                <a:ea typeface="微软雅黑" panose="020B0503020204020204" pitchFamily="34" charset="-122"/>
              </a:rPr>
              <a:t>17</a:t>
            </a:r>
            <a:r>
              <a:rPr lang="zh-CN" altLang="en-US" sz="1400" dirty="0" smtClean="0">
                <a:latin typeface="微软雅黑" panose="020B0503020204020204" pitchFamily="34" charset="-122"/>
                <a:ea typeface="微软雅黑" panose="020B0503020204020204" pitchFamily="34" charset="-122"/>
              </a:rPr>
              <a:t>年实验局会受影响</a:t>
            </a:r>
            <a:endParaRPr lang="zh-CN" altLang="en-US" sz="1400" dirty="0">
              <a:latin typeface="微软雅黑" panose="020B0503020204020204" pitchFamily="34" charset="-122"/>
              <a:ea typeface="微软雅黑" panose="020B0503020204020204" pitchFamily="34" charset="-122"/>
            </a:endParaRPr>
          </a:p>
        </p:txBody>
      </p:sp>
      <p:sp>
        <p:nvSpPr>
          <p:cNvPr id="23" name="矩形 22"/>
          <p:cNvSpPr/>
          <p:nvPr/>
        </p:nvSpPr>
        <p:spPr bwMode="auto">
          <a:xfrm>
            <a:off x="6804248" y="2242162"/>
            <a:ext cx="1224136" cy="376664"/>
          </a:xfrm>
          <a:prstGeom prst="rect">
            <a:avLst/>
          </a:prstGeom>
          <a:solidFill>
            <a:schemeClr val="accent6">
              <a:lumMod val="75000"/>
            </a:schemeClr>
          </a:solidFill>
          <a:ln>
            <a:noFill/>
            <a:headEnd/>
            <a:tailEnd/>
          </a:ln>
        </p:spPr>
        <p:style>
          <a:lnRef idx="2">
            <a:schemeClr val="accent3"/>
          </a:lnRef>
          <a:fillRef idx="1">
            <a:schemeClr val="lt1"/>
          </a:fillRef>
          <a:effectRef idx="0">
            <a:schemeClr val="accent3"/>
          </a:effectRef>
          <a:fontRef idx="minor">
            <a:schemeClr val="dk1"/>
          </a:fontRef>
        </p:style>
        <p:txBody>
          <a:bodyPr rtlCol="0" anchor="ctr"/>
          <a:lstStyle/>
          <a:p>
            <a:pPr algn="ctr" fontAlgn="auto">
              <a:spcBef>
                <a:spcPts val="0"/>
              </a:spcBef>
              <a:spcAft>
                <a:spcPts val="0"/>
              </a:spcAft>
            </a:pPr>
            <a:r>
              <a:rPr lang="zh-CN" altLang="en-US" sz="2000" b="1" dirty="0" smtClean="0">
                <a:solidFill>
                  <a:schemeClr val="bg1"/>
                </a:solidFill>
                <a:latin typeface="微软雅黑" panose="020B0503020204020204" pitchFamily="34" charset="-122"/>
                <a:ea typeface="微软雅黑" panose="020B0503020204020204" pitchFamily="34" charset="-122"/>
              </a:rPr>
              <a:t>整体不足</a:t>
            </a:r>
            <a:endParaRPr lang="en-US" altLang="zh-CN" sz="2000" b="1" dirty="0">
              <a:solidFill>
                <a:schemeClr val="bg1"/>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6071437" y="3865612"/>
            <a:ext cx="2654035" cy="1438855"/>
          </a:xfrm>
          <a:prstGeom prst="rect">
            <a:avLst/>
          </a:prstGeom>
          <a:noFill/>
        </p:spPr>
        <p:txBody>
          <a:bodyPr wrap="square" rtlCol="0">
            <a:spAutoFit/>
          </a:bodyPr>
          <a:lstStyle/>
          <a:p>
            <a:pPr marL="285750" indent="-285750">
              <a:lnSpc>
                <a:spcPct val="125000"/>
              </a:lnSpc>
              <a:buFont typeface="Arial" panose="020B0604020202020204" pitchFamily="34" charset="0"/>
              <a:buChar char="•"/>
            </a:pPr>
            <a:r>
              <a:rPr lang="en-US" altLang="zh-CN" sz="1400" dirty="0" smtClean="0">
                <a:solidFill>
                  <a:srgbClr val="FF0000"/>
                </a:solidFill>
                <a:latin typeface="微软雅黑" panose="020B0503020204020204" pitchFamily="34" charset="-122"/>
                <a:ea typeface="微软雅黑" panose="020B0503020204020204" pitchFamily="34" charset="-122"/>
              </a:rPr>
              <a:t>16</a:t>
            </a:r>
            <a:r>
              <a:rPr lang="zh-CN" altLang="en-US" sz="1400" dirty="0" smtClean="0">
                <a:solidFill>
                  <a:srgbClr val="FF0000"/>
                </a:solidFill>
                <a:latin typeface="微软雅黑" panose="020B0503020204020204" pitchFamily="34" charset="-122"/>
                <a:ea typeface="微软雅黑" panose="020B0503020204020204" pitchFamily="34" charset="-122"/>
              </a:rPr>
              <a:t>年客户实验局没能够建起来，进展较大幅延期</a:t>
            </a:r>
            <a:endParaRPr lang="en-US" altLang="zh-CN" sz="1400" dirty="0" smtClean="0">
              <a:solidFill>
                <a:srgbClr val="FF0000"/>
              </a:solidFill>
              <a:latin typeface="微软雅黑" panose="020B0503020204020204" pitchFamily="34" charset="-122"/>
              <a:ea typeface="微软雅黑" panose="020B0503020204020204" pitchFamily="34" charset="-122"/>
            </a:endParaRPr>
          </a:p>
          <a:p>
            <a:pPr marL="285750" indent="-285750">
              <a:lnSpc>
                <a:spcPct val="125000"/>
              </a:lnSpc>
              <a:buFont typeface="Arial" panose="020B0604020202020204" pitchFamily="34" charset="0"/>
              <a:buChar char="•"/>
            </a:pPr>
            <a:r>
              <a:rPr lang="zh-CN" altLang="en-US" sz="1400" dirty="0" smtClean="0">
                <a:solidFill>
                  <a:srgbClr val="FF0000"/>
                </a:solidFill>
                <a:latin typeface="微软雅黑" panose="020B0503020204020204" pitchFamily="34" charset="-122"/>
                <a:ea typeface="微软雅黑" panose="020B0503020204020204" pitchFamily="34" charset="-122"/>
              </a:rPr>
              <a:t>实验局方案资料方面产品总结的优势还没有完全转化为客户应用优势</a:t>
            </a:r>
            <a:endParaRPr lang="zh-CN" altLang="en-US" sz="1400" dirty="0">
              <a:solidFill>
                <a:srgbClr val="FF0000"/>
              </a:solidFill>
              <a:latin typeface="微软雅黑" panose="020B0503020204020204" pitchFamily="34" charset="-122"/>
              <a:ea typeface="微软雅黑" panose="020B0503020204020204" pitchFamily="34" charset="-122"/>
            </a:endParaRPr>
          </a:p>
        </p:txBody>
      </p:sp>
      <p:sp>
        <p:nvSpPr>
          <p:cNvPr id="25" name="矩形 24"/>
          <p:cNvSpPr/>
          <p:nvPr/>
        </p:nvSpPr>
        <p:spPr bwMode="auto">
          <a:xfrm>
            <a:off x="227012" y="4501051"/>
            <a:ext cx="2376264" cy="981567"/>
          </a:xfrm>
          <a:prstGeom prst="rect">
            <a:avLst/>
          </a:prstGeom>
          <a:solidFill>
            <a:srgbClr val="99B701"/>
          </a:solidFill>
          <a:ln>
            <a:solidFill>
              <a:srgbClr val="99B701"/>
            </a:solidFill>
            <a:headEnd/>
            <a:tailEnd/>
          </a:ln>
        </p:spPr>
        <p:style>
          <a:lnRef idx="2">
            <a:schemeClr val="accent3"/>
          </a:lnRef>
          <a:fillRef idx="1">
            <a:schemeClr val="lt1"/>
          </a:fillRef>
          <a:effectRef idx="0">
            <a:schemeClr val="accent3"/>
          </a:effectRef>
          <a:fontRef idx="minor">
            <a:schemeClr val="dk1"/>
          </a:fontRef>
        </p:style>
        <p:txBody>
          <a:bodyPr rtlCol="0" anchor="ctr"/>
          <a:lstStyle/>
          <a:p>
            <a:pPr marL="285750" indent="-285750" fontAlgn="auto">
              <a:lnSpc>
                <a:spcPct val="125000"/>
              </a:lnSpc>
              <a:spcBef>
                <a:spcPts val="0"/>
              </a:spcBef>
              <a:spcAft>
                <a:spcPts val="0"/>
              </a:spcAft>
              <a:buFont typeface="Arial" panose="020B0604020202020204" pitchFamily="34" charset="0"/>
              <a:buChar char="•"/>
            </a:pPr>
            <a:r>
              <a:rPr lang="zh-CN" altLang="en-US" sz="1600" b="1" dirty="0" smtClean="0">
                <a:solidFill>
                  <a:schemeClr val="bg1"/>
                </a:solidFill>
                <a:latin typeface="微软雅黑" panose="020B0503020204020204" pitchFamily="34" charset="-122"/>
                <a:ea typeface="微软雅黑" panose="020B0503020204020204" pitchFamily="34" charset="-122"/>
              </a:rPr>
              <a:t>主要项目均已完成测试优化</a:t>
            </a:r>
            <a:endParaRPr lang="en-US" altLang="zh-CN" sz="1600" b="1" dirty="0" smtClean="0">
              <a:solidFill>
                <a:schemeClr val="bg1"/>
              </a:solidFill>
              <a:latin typeface="微软雅黑" panose="020B0503020204020204" pitchFamily="34" charset="-122"/>
              <a:ea typeface="微软雅黑" panose="020B0503020204020204" pitchFamily="34" charset="-122"/>
            </a:endParaRPr>
          </a:p>
          <a:p>
            <a:pPr marL="285750" indent="-285750" fontAlgn="auto">
              <a:lnSpc>
                <a:spcPct val="125000"/>
              </a:lnSpc>
              <a:spcBef>
                <a:spcPts val="0"/>
              </a:spcBef>
              <a:spcAft>
                <a:spcPts val="0"/>
              </a:spcAft>
              <a:buFont typeface="Arial" panose="020B0604020202020204" pitchFamily="34" charset="0"/>
              <a:buChar char="•"/>
            </a:pPr>
            <a:r>
              <a:rPr lang="zh-CN" altLang="en-US" sz="1600" b="1" dirty="0" smtClean="0">
                <a:solidFill>
                  <a:schemeClr val="bg1"/>
                </a:solidFill>
                <a:latin typeface="微软雅黑" panose="020B0503020204020204" pitchFamily="34" charset="-122"/>
                <a:ea typeface="微软雅黑" panose="020B0503020204020204" pitchFamily="34" charset="-122"/>
              </a:rPr>
              <a:t>关键性能指标已达标</a:t>
            </a:r>
            <a:endParaRPr lang="en-US" altLang="zh-CN" sz="16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82556816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50" name="日期占位符 5"/>
          <p:cNvSpPr txBox="1">
            <a:spLocks/>
          </p:cNvSpPr>
          <p:nvPr/>
        </p:nvSpPr>
        <p:spPr bwMode="auto">
          <a:xfrm>
            <a:off x="71446" y="71418"/>
            <a:ext cx="5786438" cy="476250"/>
          </a:xfrm>
          <a:prstGeom prst="rect">
            <a:avLst/>
          </a:prstGeom>
          <a:noFill/>
          <a:ln w="9525">
            <a:noFill/>
            <a:miter lim="800000"/>
            <a:headEnd/>
            <a:tailEnd/>
          </a:ln>
        </p:spPr>
        <p:txBody>
          <a:bodyPr anchor="ctr"/>
          <a:lstStyle/>
          <a:p>
            <a:r>
              <a:rPr lang="zh-CN" altLang="en-US" sz="3200" b="1" dirty="0" smtClean="0">
                <a:solidFill>
                  <a:srgbClr val="88AB2D"/>
                </a:solidFill>
                <a:latin typeface="黑体" pitchFamily="49" charset="-122"/>
                <a:ea typeface="黑体" pitchFamily="49" charset="-122"/>
              </a:rPr>
              <a:t>外场实验局</a:t>
            </a:r>
            <a:endParaRPr lang="zh-CN" altLang="en-US" sz="3200" b="1" dirty="0">
              <a:solidFill>
                <a:srgbClr val="88AB2D"/>
              </a:solidFill>
              <a:latin typeface="黑体" pitchFamily="49" charset="-122"/>
              <a:ea typeface="黑体" pitchFamily="49" charset="-122"/>
            </a:endParaRPr>
          </a:p>
        </p:txBody>
      </p:sp>
      <p:sp>
        <p:nvSpPr>
          <p:cNvPr id="20" name="Text Box 20"/>
          <p:cNvSpPr txBox="1">
            <a:spLocks noChangeArrowheads="1"/>
          </p:cNvSpPr>
          <p:nvPr/>
        </p:nvSpPr>
        <p:spPr bwMode="auto">
          <a:xfrm>
            <a:off x="11847514" y="2823101"/>
            <a:ext cx="742950" cy="246221"/>
          </a:xfrm>
          <a:prstGeom prst="rect">
            <a:avLst/>
          </a:prstGeom>
          <a:noFill/>
          <a:ln w="9525">
            <a:noFill/>
            <a:miter lim="800000"/>
            <a:headEnd/>
            <a:tailEnd/>
          </a:ln>
        </p:spPr>
        <p:txBody>
          <a:bodyPr lIns="0" tIns="0" rIns="0" bIns="0" anchor="ctr">
            <a:spAutoFit/>
          </a:bodyPr>
          <a:lstStyle/>
          <a:p>
            <a:pPr>
              <a:buFont typeface="Arial" pitchFamily="34" charset="0"/>
              <a:buNone/>
            </a:pPr>
            <a:r>
              <a:rPr lang="zh-CN" altLang="en-US" sz="1600">
                <a:solidFill>
                  <a:srgbClr val="FFFFFF"/>
                </a:solidFill>
                <a:latin typeface="微软雅黑" pitchFamily="34" charset="-122"/>
                <a:ea typeface="微软雅黑" pitchFamily="34" charset="-122"/>
              </a:rPr>
              <a:t>12月</a:t>
            </a:r>
          </a:p>
        </p:txBody>
      </p:sp>
      <p:sp>
        <p:nvSpPr>
          <p:cNvPr id="22" name="Text Box 16"/>
          <p:cNvSpPr txBox="1">
            <a:spLocks noChangeArrowheads="1"/>
          </p:cNvSpPr>
          <p:nvPr/>
        </p:nvSpPr>
        <p:spPr bwMode="auto">
          <a:xfrm>
            <a:off x="12063471" y="2946132"/>
            <a:ext cx="866775" cy="246221"/>
          </a:xfrm>
          <a:prstGeom prst="rect">
            <a:avLst/>
          </a:prstGeom>
          <a:noFill/>
          <a:ln w="9525">
            <a:noFill/>
            <a:miter lim="800000"/>
            <a:headEnd/>
            <a:tailEnd/>
          </a:ln>
        </p:spPr>
        <p:txBody>
          <a:bodyPr lIns="0" tIns="0" rIns="0" bIns="0" anchor="ctr">
            <a:spAutoFit/>
          </a:bodyPr>
          <a:lstStyle/>
          <a:p>
            <a:pPr>
              <a:buFont typeface="Arial" pitchFamily="34" charset="0"/>
              <a:buNone/>
            </a:pPr>
            <a:r>
              <a:rPr lang="en-US" altLang="zh-CN" sz="1600" dirty="0">
                <a:solidFill>
                  <a:srgbClr val="FFFFFF"/>
                </a:solidFill>
                <a:latin typeface="微软雅黑" pitchFamily="34" charset="-122"/>
                <a:ea typeface="微软雅黑" pitchFamily="34" charset="-122"/>
              </a:rPr>
              <a:t>9</a:t>
            </a:r>
            <a:r>
              <a:rPr lang="zh-CN" altLang="en-US" sz="1600" dirty="0">
                <a:solidFill>
                  <a:srgbClr val="FFFFFF"/>
                </a:solidFill>
                <a:latin typeface="微软雅黑" pitchFamily="34" charset="-122"/>
                <a:ea typeface="微软雅黑" pitchFamily="34" charset="-122"/>
              </a:rPr>
              <a:t>月至今</a:t>
            </a:r>
          </a:p>
        </p:txBody>
      </p:sp>
      <p:sp>
        <p:nvSpPr>
          <p:cNvPr id="4" name="矩形 3"/>
          <p:cNvSpPr/>
          <p:nvPr/>
        </p:nvSpPr>
        <p:spPr>
          <a:xfrm>
            <a:off x="4447607" y="2672834"/>
            <a:ext cx="248786" cy="369332"/>
          </a:xfrm>
          <a:prstGeom prst="rect">
            <a:avLst/>
          </a:prstGeom>
        </p:spPr>
        <p:txBody>
          <a:bodyPr wrap="none">
            <a:spAutoFit/>
          </a:bodyPr>
          <a:lstStyle/>
          <a:p>
            <a:r>
              <a:rPr lang="zh-CN" altLang="en-US" dirty="0"/>
              <a:t> </a:t>
            </a:r>
          </a:p>
        </p:txBody>
      </p:sp>
      <p:pic>
        <p:nvPicPr>
          <p:cNvPr id="10"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0792" y="769268"/>
            <a:ext cx="7953656" cy="40324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矩形 10"/>
          <p:cNvSpPr/>
          <p:nvPr/>
        </p:nvSpPr>
        <p:spPr bwMode="auto">
          <a:xfrm>
            <a:off x="179512" y="4845131"/>
            <a:ext cx="8784976" cy="856775"/>
          </a:xfrm>
          <a:prstGeom prst="rect">
            <a:avLst/>
          </a:prstGeom>
          <a:solidFill>
            <a:srgbClr val="88AB2E"/>
          </a:solidFill>
          <a:ln>
            <a:headEnd/>
            <a:tailEnd/>
          </a:ln>
        </p:spPr>
        <p:style>
          <a:lnRef idx="2">
            <a:schemeClr val="accent3"/>
          </a:lnRef>
          <a:fillRef idx="1">
            <a:schemeClr val="lt1"/>
          </a:fillRef>
          <a:effectRef idx="0">
            <a:schemeClr val="accent3"/>
          </a:effectRef>
          <a:fontRef idx="minor">
            <a:schemeClr val="dk1"/>
          </a:fontRef>
        </p:style>
        <p:txBody>
          <a:bodyPr rtlCol="0" anchor="ctr"/>
          <a:lstStyle/>
          <a:p>
            <a:pPr algn="ctr" fontAlgn="auto">
              <a:spcBef>
                <a:spcPts val="0"/>
              </a:spcBef>
              <a:spcAft>
                <a:spcPts val="0"/>
              </a:spcAft>
            </a:pPr>
            <a:endParaRPr lang="zh-CN" altLang="en-US" sz="2000" b="1" kern="0" dirty="0">
              <a:solidFill>
                <a:schemeClr val="bg1"/>
              </a:solidFill>
              <a:latin typeface="宋体"/>
              <a:ea typeface="宋体"/>
            </a:endParaRPr>
          </a:p>
        </p:txBody>
      </p:sp>
      <p:sp>
        <p:nvSpPr>
          <p:cNvPr id="12" name="矩形 11"/>
          <p:cNvSpPr/>
          <p:nvPr/>
        </p:nvSpPr>
        <p:spPr>
          <a:xfrm>
            <a:off x="299778" y="4841906"/>
            <a:ext cx="8520694" cy="787523"/>
          </a:xfrm>
          <a:prstGeom prst="rect">
            <a:avLst/>
          </a:prstGeom>
        </p:spPr>
        <p:txBody>
          <a:bodyPr wrap="square">
            <a:spAutoFit/>
          </a:bodyPr>
          <a:lstStyle/>
          <a:p>
            <a:pPr marL="285750" indent="-285750" fontAlgn="auto">
              <a:lnSpc>
                <a:spcPct val="150000"/>
              </a:lnSpc>
              <a:spcBef>
                <a:spcPts val="0"/>
              </a:spcBef>
              <a:spcAft>
                <a:spcPts val="0"/>
              </a:spcAft>
              <a:buFont typeface="Wingdings" panose="05000000000000000000" pitchFamily="2" charset="2"/>
              <a:buChar char="n"/>
            </a:pPr>
            <a:r>
              <a:rPr lang="zh-CN" altLang="en-US" sz="1600" b="1" kern="0" dirty="0" smtClean="0">
                <a:solidFill>
                  <a:schemeClr val="bg1"/>
                </a:solidFill>
                <a:latin typeface="微软雅黑" panose="020B0503020204020204" pitchFamily="34" charset="-122"/>
                <a:ea typeface="微软雅黑" panose="020B0503020204020204" pitchFamily="34" charset="-122"/>
              </a:rPr>
              <a:t>边缘</a:t>
            </a:r>
            <a:r>
              <a:rPr lang="en-US" altLang="zh-CN" sz="1600" b="1" kern="0" dirty="0" smtClean="0">
                <a:solidFill>
                  <a:schemeClr val="bg1"/>
                </a:solidFill>
                <a:latin typeface="微软雅黑" panose="020B0503020204020204" pitchFamily="34" charset="-122"/>
                <a:ea typeface="微软雅黑" panose="020B0503020204020204" pitchFamily="34" charset="-122"/>
              </a:rPr>
              <a:t>1M</a:t>
            </a:r>
            <a:r>
              <a:rPr lang="zh-CN" altLang="en-US" sz="1600" b="1" kern="0" dirty="0" smtClean="0">
                <a:solidFill>
                  <a:schemeClr val="bg1"/>
                </a:solidFill>
                <a:latin typeface="微软雅黑" panose="020B0503020204020204" pitchFamily="34" charset="-122"/>
                <a:ea typeface="微软雅黑" panose="020B0503020204020204" pitchFamily="34" charset="-122"/>
              </a:rPr>
              <a:t>速率下行覆盖</a:t>
            </a:r>
            <a:r>
              <a:rPr lang="en-US" altLang="zh-CN" sz="1600" b="1" kern="0" dirty="0" smtClean="0">
                <a:solidFill>
                  <a:schemeClr val="bg1"/>
                </a:solidFill>
                <a:latin typeface="微软雅黑" panose="020B0503020204020204" pitchFamily="34" charset="-122"/>
                <a:ea typeface="微软雅黑" panose="020B0503020204020204" pitchFamily="34" charset="-122"/>
              </a:rPr>
              <a:t>2.7km</a:t>
            </a:r>
            <a:r>
              <a:rPr lang="zh-CN" altLang="en-US" sz="1600" b="1" kern="0" dirty="0" smtClean="0">
                <a:solidFill>
                  <a:schemeClr val="bg1"/>
                </a:solidFill>
                <a:latin typeface="微软雅黑" panose="020B0503020204020204" pitchFamily="34" charset="-122"/>
                <a:ea typeface="微软雅黑" panose="020B0503020204020204" pitchFamily="34" charset="-122"/>
              </a:rPr>
              <a:t>，上行覆盖</a:t>
            </a:r>
            <a:r>
              <a:rPr lang="en-US" altLang="zh-CN" sz="1600" b="1" kern="0" dirty="0" smtClean="0">
                <a:solidFill>
                  <a:schemeClr val="bg1"/>
                </a:solidFill>
                <a:latin typeface="微软雅黑" panose="020B0503020204020204" pitchFamily="34" charset="-122"/>
                <a:ea typeface="微软雅黑" panose="020B0503020204020204" pitchFamily="34" charset="-122"/>
              </a:rPr>
              <a:t>2.18km</a:t>
            </a:r>
            <a:r>
              <a:rPr lang="zh-CN" altLang="en-US" sz="1600" b="1" kern="0" dirty="0" smtClean="0">
                <a:solidFill>
                  <a:schemeClr val="bg1"/>
                </a:solidFill>
                <a:latin typeface="微软雅黑" panose="020B0503020204020204" pitchFamily="34" charset="-122"/>
                <a:ea typeface="微软雅黑" panose="020B0503020204020204" pitchFamily="34" charset="-122"/>
              </a:rPr>
              <a:t>，网络整体上已可以较流畅移动视频通话</a:t>
            </a:r>
            <a:endParaRPr lang="en-US" altLang="zh-CN" sz="1600" b="1" kern="0" dirty="0" smtClean="0">
              <a:solidFill>
                <a:schemeClr val="bg1"/>
              </a:solidFill>
              <a:latin typeface="微软雅黑" panose="020B0503020204020204" pitchFamily="34" charset="-122"/>
              <a:ea typeface="微软雅黑" panose="020B0503020204020204" pitchFamily="34" charset="-122"/>
            </a:endParaRPr>
          </a:p>
          <a:p>
            <a:pPr marL="285750" indent="-285750" fontAlgn="auto">
              <a:lnSpc>
                <a:spcPct val="150000"/>
              </a:lnSpc>
              <a:spcBef>
                <a:spcPts val="0"/>
              </a:spcBef>
              <a:spcAft>
                <a:spcPts val="0"/>
              </a:spcAft>
              <a:buFont typeface="Wingdings" panose="05000000000000000000" pitchFamily="2" charset="2"/>
              <a:buChar char="n"/>
            </a:pPr>
            <a:r>
              <a:rPr lang="zh-CN" altLang="en-US" sz="1600" b="1" kern="0" dirty="0" smtClean="0">
                <a:solidFill>
                  <a:srgbClr val="FF0000"/>
                </a:solidFill>
                <a:latin typeface="微软雅黑" panose="020B0503020204020204" pitchFamily="34" charset="-122"/>
                <a:ea typeface="微软雅黑" panose="020B0503020204020204" pitchFamily="34" charset="-122"/>
              </a:rPr>
              <a:t>部分指标如：掉线率、时延、</a:t>
            </a:r>
            <a:r>
              <a:rPr lang="en-US" altLang="zh-CN" sz="1600" b="1" kern="0" dirty="0" smtClean="0">
                <a:solidFill>
                  <a:srgbClr val="FF0000"/>
                </a:solidFill>
                <a:latin typeface="微软雅黑" panose="020B0503020204020204" pitchFamily="34" charset="-122"/>
                <a:ea typeface="微软雅黑" panose="020B0503020204020204" pitchFamily="34" charset="-122"/>
              </a:rPr>
              <a:t>MIMO</a:t>
            </a:r>
            <a:r>
              <a:rPr lang="zh-CN" altLang="en-US" sz="1600" b="1" kern="0" dirty="0" smtClean="0">
                <a:solidFill>
                  <a:srgbClr val="FF0000"/>
                </a:solidFill>
                <a:latin typeface="微软雅黑" panose="020B0503020204020204" pitchFamily="34" charset="-122"/>
                <a:ea typeface="微软雅黑" panose="020B0503020204020204" pitchFamily="34" charset="-122"/>
              </a:rPr>
              <a:t>流量尚未达到公网水平</a:t>
            </a:r>
            <a:endParaRPr lang="en-US" altLang="zh-CN" sz="1600" b="1" kern="0" dirty="0" smtClean="0">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63296377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50" name="日期占位符 5"/>
          <p:cNvSpPr txBox="1">
            <a:spLocks/>
          </p:cNvSpPr>
          <p:nvPr/>
        </p:nvSpPr>
        <p:spPr bwMode="auto">
          <a:xfrm>
            <a:off x="71446" y="71418"/>
            <a:ext cx="5786438" cy="476250"/>
          </a:xfrm>
          <a:prstGeom prst="rect">
            <a:avLst/>
          </a:prstGeom>
          <a:noFill/>
          <a:ln w="9525">
            <a:noFill/>
            <a:miter lim="800000"/>
            <a:headEnd/>
            <a:tailEnd/>
          </a:ln>
        </p:spPr>
        <p:txBody>
          <a:bodyPr anchor="ctr"/>
          <a:lstStyle/>
          <a:p>
            <a:r>
              <a:rPr lang="zh-CN" altLang="en-US" sz="3200" b="1" dirty="0" smtClean="0">
                <a:solidFill>
                  <a:srgbClr val="88AB2D"/>
                </a:solidFill>
                <a:latin typeface="黑体" pitchFamily="49" charset="-122"/>
                <a:ea typeface="黑体" pitchFamily="49" charset="-122"/>
              </a:rPr>
              <a:t>展会及外部支持</a:t>
            </a:r>
            <a:endParaRPr lang="zh-CN" altLang="en-US" sz="3200" b="1" dirty="0">
              <a:solidFill>
                <a:srgbClr val="88AB2D"/>
              </a:solidFill>
              <a:latin typeface="黑体" pitchFamily="49" charset="-122"/>
              <a:ea typeface="黑体" pitchFamily="49" charset="-122"/>
            </a:endParaRPr>
          </a:p>
        </p:txBody>
      </p:sp>
      <p:sp>
        <p:nvSpPr>
          <p:cNvPr id="20" name="Text Box 20"/>
          <p:cNvSpPr txBox="1">
            <a:spLocks noChangeArrowheads="1"/>
          </p:cNvSpPr>
          <p:nvPr/>
        </p:nvSpPr>
        <p:spPr bwMode="auto">
          <a:xfrm>
            <a:off x="11847514" y="2823101"/>
            <a:ext cx="742950" cy="246221"/>
          </a:xfrm>
          <a:prstGeom prst="rect">
            <a:avLst/>
          </a:prstGeom>
          <a:noFill/>
          <a:ln w="9525">
            <a:noFill/>
            <a:miter lim="800000"/>
            <a:headEnd/>
            <a:tailEnd/>
          </a:ln>
        </p:spPr>
        <p:txBody>
          <a:bodyPr lIns="0" tIns="0" rIns="0" bIns="0" anchor="ctr">
            <a:spAutoFit/>
          </a:bodyPr>
          <a:lstStyle/>
          <a:p>
            <a:pPr>
              <a:buFont typeface="Arial" pitchFamily="34" charset="0"/>
              <a:buNone/>
            </a:pPr>
            <a:r>
              <a:rPr lang="zh-CN" altLang="en-US" sz="1600">
                <a:solidFill>
                  <a:srgbClr val="FFFFFF"/>
                </a:solidFill>
                <a:latin typeface="微软雅黑" pitchFamily="34" charset="-122"/>
                <a:ea typeface="微软雅黑" pitchFamily="34" charset="-122"/>
              </a:rPr>
              <a:t>12月</a:t>
            </a:r>
          </a:p>
        </p:txBody>
      </p:sp>
      <p:sp>
        <p:nvSpPr>
          <p:cNvPr id="22" name="Text Box 16"/>
          <p:cNvSpPr txBox="1">
            <a:spLocks noChangeArrowheads="1"/>
          </p:cNvSpPr>
          <p:nvPr/>
        </p:nvSpPr>
        <p:spPr bwMode="auto">
          <a:xfrm>
            <a:off x="12063471" y="2946132"/>
            <a:ext cx="866775" cy="246221"/>
          </a:xfrm>
          <a:prstGeom prst="rect">
            <a:avLst/>
          </a:prstGeom>
          <a:noFill/>
          <a:ln w="9525">
            <a:noFill/>
            <a:miter lim="800000"/>
            <a:headEnd/>
            <a:tailEnd/>
          </a:ln>
        </p:spPr>
        <p:txBody>
          <a:bodyPr lIns="0" tIns="0" rIns="0" bIns="0" anchor="ctr">
            <a:spAutoFit/>
          </a:bodyPr>
          <a:lstStyle/>
          <a:p>
            <a:pPr>
              <a:buFont typeface="Arial" pitchFamily="34" charset="0"/>
              <a:buNone/>
            </a:pPr>
            <a:r>
              <a:rPr lang="en-US" altLang="zh-CN" sz="1600" dirty="0">
                <a:solidFill>
                  <a:srgbClr val="FFFFFF"/>
                </a:solidFill>
                <a:latin typeface="微软雅黑" pitchFamily="34" charset="-122"/>
                <a:ea typeface="微软雅黑" pitchFamily="34" charset="-122"/>
              </a:rPr>
              <a:t>9</a:t>
            </a:r>
            <a:r>
              <a:rPr lang="zh-CN" altLang="en-US" sz="1600" dirty="0">
                <a:solidFill>
                  <a:srgbClr val="FFFFFF"/>
                </a:solidFill>
                <a:latin typeface="微软雅黑" pitchFamily="34" charset="-122"/>
                <a:ea typeface="微软雅黑" pitchFamily="34" charset="-122"/>
              </a:rPr>
              <a:t>月至今</a:t>
            </a:r>
          </a:p>
        </p:txBody>
      </p:sp>
      <p:grpSp>
        <p:nvGrpSpPr>
          <p:cNvPr id="188" name="Group 274"/>
          <p:cNvGrpSpPr/>
          <p:nvPr/>
        </p:nvGrpSpPr>
        <p:grpSpPr>
          <a:xfrm>
            <a:off x="730310" y="1205481"/>
            <a:ext cx="7848872" cy="2012059"/>
            <a:chOff x="538789" y="1131575"/>
            <a:chExt cx="5819028" cy="2895599"/>
          </a:xfrm>
          <a:gradFill>
            <a:gsLst>
              <a:gs pos="0">
                <a:schemeClr val="accent2">
                  <a:lumMod val="60000"/>
                  <a:lumOff val="40000"/>
                </a:schemeClr>
              </a:gs>
              <a:gs pos="50000">
                <a:schemeClr val="accent1">
                  <a:satMod val="110000"/>
                  <a:lumMod val="100000"/>
                  <a:shade val="100000"/>
                </a:schemeClr>
              </a:gs>
              <a:gs pos="100000">
                <a:srgbClr val="A9CB01"/>
              </a:gs>
            </a:gsLst>
            <a:lin ang="5400000" scaled="0"/>
          </a:gradFill>
        </p:grpSpPr>
        <p:grpSp>
          <p:nvGrpSpPr>
            <p:cNvPr id="189" name="Group 341"/>
            <p:cNvGrpSpPr/>
            <p:nvPr/>
          </p:nvGrpSpPr>
          <p:grpSpPr>
            <a:xfrm>
              <a:off x="2984523" y="2355982"/>
              <a:ext cx="1110009" cy="1241414"/>
              <a:chOff x="4097338" y="2217738"/>
              <a:chExt cx="1139825" cy="1274763"/>
            </a:xfrm>
            <a:grpFill/>
          </p:grpSpPr>
          <p:sp>
            <p:nvSpPr>
              <p:cNvPr id="360" name="Freeform 5"/>
              <p:cNvSpPr>
                <a:spLocks/>
              </p:cNvSpPr>
              <p:nvPr/>
            </p:nvSpPr>
            <p:spPr bwMode="auto">
              <a:xfrm>
                <a:off x="5102225" y="3086100"/>
                <a:ext cx="120650" cy="233363"/>
              </a:xfrm>
              <a:custGeom>
                <a:avLst/>
                <a:gdLst/>
                <a:ahLst/>
                <a:cxnLst>
                  <a:cxn ang="0">
                    <a:pos x="9" y="114"/>
                  </a:cxn>
                  <a:cxn ang="0">
                    <a:pos x="18" y="94"/>
                  </a:cxn>
                  <a:cxn ang="0">
                    <a:pos x="11" y="71"/>
                  </a:cxn>
                  <a:cxn ang="0">
                    <a:pos x="40" y="43"/>
                  </a:cxn>
                  <a:cxn ang="0">
                    <a:pos x="71" y="13"/>
                  </a:cxn>
                  <a:cxn ang="0">
                    <a:pos x="73" y="0"/>
                  </a:cxn>
                  <a:cxn ang="0">
                    <a:pos x="91" y="42"/>
                  </a:cxn>
                  <a:cxn ang="0">
                    <a:pos x="91" y="49"/>
                  </a:cxn>
                  <a:cxn ang="0">
                    <a:pos x="84" y="47"/>
                  </a:cxn>
                  <a:cxn ang="0">
                    <a:pos x="64" y="126"/>
                  </a:cxn>
                  <a:cxn ang="0">
                    <a:pos x="25" y="175"/>
                  </a:cxn>
                  <a:cxn ang="0">
                    <a:pos x="5" y="151"/>
                  </a:cxn>
                  <a:cxn ang="0">
                    <a:pos x="5" y="140"/>
                  </a:cxn>
                  <a:cxn ang="0">
                    <a:pos x="0" y="122"/>
                  </a:cxn>
                  <a:cxn ang="0">
                    <a:pos x="9" y="114"/>
                  </a:cxn>
                </a:cxnLst>
                <a:rect l="0" t="0" r="r" b="b"/>
                <a:pathLst>
                  <a:path w="91" h="175">
                    <a:moveTo>
                      <a:pt x="9" y="114"/>
                    </a:moveTo>
                    <a:cubicBezTo>
                      <a:pt x="9" y="114"/>
                      <a:pt x="18" y="95"/>
                      <a:pt x="18" y="94"/>
                    </a:cubicBezTo>
                    <a:cubicBezTo>
                      <a:pt x="18" y="89"/>
                      <a:pt x="11" y="78"/>
                      <a:pt x="11" y="71"/>
                    </a:cubicBezTo>
                    <a:cubicBezTo>
                      <a:pt x="11" y="49"/>
                      <a:pt x="27" y="50"/>
                      <a:pt x="40" y="43"/>
                    </a:cubicBezTo>
                    <a:cubicBezTo>
                      <a:pt x="50" y="37"/>
                      <a:pt x="64" y="20"/>
                      <a:pt x="71" y="13"/>
                    </a:cubicBezTo>
                    <a:cubicBezTo>
                      <a:pt x="73" y="11"/>
                      <a:pt x="72" y="4"/>
                      <a:pt x="73" y="0"/>
                    </a:cubicBezTo>
                    <a:cubicBezTo>
                      <a:pt x="88" y="2"/>
                      <a:pt x="87" y="31"/>
                      <a:pt x="91" y="42"/>
                    </a:cubicBezTo>
                    <a:cubicBezTo>
                      <a:pt x="91" y="49"/>
                      <a:pt x="91" y="49"/>
                      <a:pt x="91" y="49"/>
                    </a:cubicBezTo>
                    <a:cubicBezTo>
                      <a:pt x="89" y="48"/>
                      <a:pt x="85" y="47"/>
                      <a:pt x="84" y="47"/>
                    </a:cubicBezTo>
                    <a:cubicBezTo>
                      <a:pt x="84" y="79"/>
                      <a:pt x="74" y="101"/>
                      <a:pt x="64" y="126"/>
                    </a:cubicBezTo>
                    <a:cubicBezTo>
                      <a:pt x="56" y="146"/>
                      <a:pt x="52" y="175"/>
                      <a:pt x="25" y="175"/>
                    </a:cubicBezTo>
                    <a:cubicBezTo>
                      <a:pt x="14" y="175"/>
                      <a:pt x="5" y="163"/>
                      <a:pt x="5" y="151"/>
                    </a:cubicBezTo>
                    <a:cubicBezTo>
                      <a:pt x="5" y="145"/>
                      <a:pt x="6" y="143"/>
                      <a:pt x="5" y="140"/>
                    </a:cubicBezTo>
                    <a:cubicBezTo>
                      <a:pt x="0" y="136"/>
                      <a:pt x="0" y="129"/>
                      <a:pt x="0" y="122"/>
                    </a:cubicBezTo>
                    <a:cubicBezTo>
                      <a:pt x="0" y="121"/>
                      <a:pt x="8" y="114"/>
                      <a:pt x="9" y="114"/>
                    </a:cubicBez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1200" dirty="0">
                  <a:latin typeface="微软雅黑" pitchFamily="34" charset="-122"/>
                  <a:ea typeface="微软雅黑" pitchFamily="34" charset="-122"/>
                </a:endParaRPr>
              </a:p>
            </p:txBody>
          </p:sp>
          <p:sp>
            <p:nvSpPr>
              <p:cNvPr id="361" name="Freeform 6"/>
              <p:cNvSpPr>
                <a:spLocks/>
              </p:cNvSpPr>
              <p:nvPr/>
            </p:nvSpPr>
            <p:spPr bwMode="auto">
              <a:xfrm>
                <a:off x="4097338" y="2217738"/>
                <a:ext cx="1139825" cy="1274763"/>
              </a:xfrm>
              <a:custGeom>
                <a:avLst/>
                <a:gdLst/>
                <a:ahLst/>
                <a:cxnLst>
                  <a:cxn ang="0">
                    <a:pos x="499" y="66"/>
                  </a:cxn>
                  <a:cxn ang="0">
                    <a:pos x="527" y="81"/>
                  </a:cxn>
                  <a:cxn ang="0">
                    <a:pos x="609" y="86"/>
                  </a:cxn>
                  <a:cxn ang="0">
                    <a:pos x="644" y="89"/>
                  </a:cxn>
                  <a:cxn ang="0">
                    <a:pos x="644" y="136"/>
                  </a:cxn>
                  <a:cxn ang="0">
                    <a:pos x="620" y="115"/>
                  </a:cxn>
                  <a:cxn ang="0">
                    <a:pos x="679" y="223"/>
                  </a:cxn>
                  <a:cxn ang="0">
                    <a:pos x="699" y="267"/>
                  </a:cxn>
                  <a:cxn ang="0">
                    <a:pos x="730" y="310"/>
                  </a:cxn>
                  <a:cxn ang="0">
                    <a:pos x="755" y="348"/>
                  </a:cxn>
                  <a:cxn ang="0">
                    <a:pos x="787" y="359"/>
                  </a:cxn>
                  <a:cxn ang="0">
                    <a:pos x="853" y="346"/>
                  </a:cxn>
                  <a:cxn ang="0">
                    <a:pos x="826" y="425"/>
                  </a:cxn>
                  <a:cxn ang="0">
                    <a:pos x="719" y="541"/>
                  </a:cxn>
                  <a:cxn ang="0">
                    <a:pos x="708" y="600"/>
                  </a:cxn>
                  <a:cxn ang="0">
                    <a:pos x="721" y="638"/>
                  </a:cxn>
                  <a:cxn ang="0">
                    <a:pos x="720" y="676"/>
                  </a:cxn>
                  <a:cxn ang="0">
                    <a:pos x="660" y="745"/>
                  </a:cxn>
                  <a:cxn ang="0">
                    <a:pos x="659" y="788"/>
                  </a:cxn>
                  <a:cxn ang="0">
                    <a:pos x="643" y="816"/>
                  </a:cxn>
                  <a:cxn ang="0">
                    <a:pos x="627" y="846"/>
                  </a:cxn>
                  <a:cxn ang="0">
                    <a:pos x="592" y="902"/>
                  </a:cxn>
                  <a:cxn ang="0">
                    <a:pos x="538" y="946"/>
                  </a:cxn>
                  <a:cxn ang="0">
                    <a:pos x="512" y="944"/>
                  </a:cxn>
                  <a:cxn ang="0">
                    <a:pos x="452" y="949"/>
                  </a:cxn>
                  <a:cxn ang="0">
                    <a:pos x="440" y="929"/>
                  </a:cxn>
                  <a:cxn ang="0">
                    <a:pos x="431" y="893"/>
                  </a:cxn>
                  <a:cxn ang="0">
                    <a:pos x="395" y="789"/>
                  </a:cxn>
                  <a:cxn ang="0">
                    <a:pos x="360" y="708"/>
                  </a:cxn>
                  <a:cxn ang="0">
                    <a:pos x="382" y="621"/>
                  </a:cxn>
                  <a:cxn ang="0">
                    <a:pos x="364" y="558"/>
                  </a:cxn>
                  <a:cxn ang="0">
                    <a:pos x="337" y="490"/>
                  </a:cxn>
                  <a:cxn ang="0">
                    <a:pos x="342" y="461"/>
                  </a:cxn>
                  <a:cxn ang="0">
                    <a:pos x="295" y="443"/>
                  </a:cxn>
                  <a:cxn ang="0">
                    <a:pos x="206" y="433"/>
                  </a:cxn>
                  <a:cxn ang="0">
                    <a:pos x="164" y="434"/>
                  </a:cxn>
                  <a:cxn ang="0">
                    <a:pos x="109" y="439"/>
                  </a:cxn>
                  <a:cxn ang="0">
                    <a:pos x="40" y="369"/>
                  </a:cxn>
                  <a:cxn ang="0">
                    <a:pos x="7" y="338"/>
                  </a:cxn>
                  <a:cxn ang="0">
                    <a:pos x="7" y="324"/>
                  </a:cxn>
                  <a:cxn ang="0">
                    <a:pos x="18" y="269"/>
                  </a:cxn>
                  <a:cxn ang="0">
                    <a:pos x="22" y="199"/>
                  </a:cxn>
                  <a:cxn ang="0">
                    <a:pos x="77" y="132"/>
                  </a:cxn>
                  <a:cxn ang="0">
                    <a:pos x="104" y="77"/>
                  </a:cxn>
                  <a:cxn ang="0">
                    <a:pos x="141" y="36"/>
                  </a:cxn>
                  <a:cxn ang="0">
                    <a:pos x="187" y="35"/>
                  </a:cxn>
                  <a:cxn ang="0">
                    <a:pos x="273" y="6"/>
                  </a:cxn>
                  <a:cxn ang="0">
                    <a:pos x="307" y="4"/>
                  </a:cxn>
                  <a:cxn ang="0">
                    <a:pos x="338" y="0"/>
                  </a:cxn>
                  <a:cxn ang="0">
                    <a:pos x="358" y="6"/>
                  </a:cxn>
                  <a:cxn ang="0">
                    <a:pos x="357" y="27"/>
                  </a:cxn>
                  <a:cxn ang="0">
                    <a:pos x="371" y="64"/>
                  </a:cxn>
                  <a:cxn ang="0">
                    <a:pos x="455" y="100"/>
                  </a:cxn>
                  <a:cxn ang="0">
                    <a:pos x="464" y="84"/>
                  </a:cxn>
                  <a:cxn ang="0">
                    <a:pos x="490" y="66"/>
                  </a:cxn>
                </a:cxnLst>
                <a:rect l="0" t="0" r="r" b="b"/>
                <a:pathLst>
                  <a:path w="856" h="957">
                    <a:moveTo>
                      <a:pt x="490" y="66"/>
                    </a:moveTo>
                    <a:cubicBezTo>
                      <a:pt x="499" y="66"/>
                      <a:pt x="499" y="66"/>
                      <a:pt x="499" y="66"/>
                    </a:cubicBezTo>
                    <a:cubicBezTo>
                      <a:pt x="499" y="73"/>
                      <a:pt x="504" y="74"/>
                      <a:pt x="506" y="77"/>
                    </a:cubicBezTo>
                    <a:cubicBezTo>
                      <a:pt x="510" y="82"/>
                      <a:pt x="520" y="78"/>
                      <a:pt x="527" y="81"/>
                    </a:cubicBezTo>
                    <a:cubicBezTo>
                      <a:pt x="541" y="86"/>
                      <a:pt x="561" y="93"/>
                      <a:pt x="576" y="93"/>
                    </a:cubicBezTo>
                    <a:cubicBezTo>
                      <a:pt x="591" y="93"/>
                      <a:pt x="595" y="86"/>
                      <a:pt x="609" y="86"/>
                    </a:cubicBezTo>
                    <a:cubicBezTo>
                      <a:pt x="617" y="86"/>
                      <a:pt x="622" y="92"/>
                      <a:pt x="632" y="92"/>
                    </a:cubicBezTo>
                    <a:cubicBezTo>
                      <a:pt x="638" y="92"/>
                      <a:pt x="638" y="90"/>
                      <a:pt x="644" y="89"/>
                    </a:cubicBezTo>
                    <a:cubicBezTo>
                      <a:pt x="647" y="96"/>
                      <a:pt x="653" y="102"/>
                      <a:pt x="653" y="111"/>
                    </a:cubicBezTo>
                    <a:cubicBezTo>
                      <a:pt x="653" y="115"/>
                      <a:pt x="646" y="131"/>
                      <a:pt x="644" y="136"/>
                    </a:cubicBezTo>
                    <a:cubicBezTo>
                      <a:pt x="635" y="135"/>
                      <a:pt x="627" y="115"/>
                      <a:pt x="620" y="107"/>
                    </a:cubicBezTo>
                    <a:cubicBezTo>
                      <a:pt x="620" y="115"/>
                      <a:pt x="620" y="115"/>
                      <a:pt x="620" y="115"/>
                    </a:cubicBezTo>
                    <a:cubicBezTo>
                      <a:pt x="662" y="189"/>
                      <a:pt x="662" y="189"/>
                      <a:pt x="662" y="189"/>
                    </a:cubicBezTo>
                    <a:cubicBezTo>
                      <a:pt x="659" y="198"/>
                      <a:pt x="673" y="218"/>
                      <a:pt x="679" y="223"/>
                    </a:cubicBezTo>
                    <a:cubicBezTo>
                      <a:pt x="679" y="246"/>
                      <a:pt x="679" y="246"/>
                      <a:pt x="679" y="246"/>
                    </a:cubicBezTo>
                    <a:cubicBezTo>
                      <a:pt x="684" y="258"/>
                      <a:pt x="692" y="258"/>
                      <a:pt x="699" y="267"/>
                    </a:cubicBezTo>
                    <a:cubicBezTo>
                      <a:pt x="707" y="278"/>
                      <a:pt x="702" y="289"/>
                      <a:pt x="710" y="297"/>
                    </a:cubicBezTo>
                    <a:cubicBezTo>
                      <a:pt x="717" y="304"/>
                      <a:pt x="722" y="305"/>
                      <a:pt x="730" y="310"/>
                    </a:cubicBezTo>
                    <a:cubicBezTo>
                      <a:pt x="737" y="316"/>
                      <a:pt x="741" y="334"/>
                      <a:pt x="755" y="334"/>
                    </a:cubicBezTo>
                    <a:cubicBezTo>
                      <a:pt x="755" y="341"/>
                      <a:pt x="759" y="343"/>
                      <a:pt x="755" y="348"/>
                    </a:cubicBezTo>
                    <a:cubicBezTo>
                      <a:pt x="761" y="352"/>
                      <a:pt x="767" y="366"/>
                      <a:pt x="774" y="366"/>
                    </a:cubicBezTo>
                    <a:cubicBezTo>
                      <a:pt x="781" y="366"/>
                      <a:pt x="782" y="361"/>
                      <a:pt x="787" y="359"/>
                    </a:cubicBezTo>
                    <a:cubicBezTo>
                      <a:pt x="794" y="357"/>
                      <a:pt x="798" y="360"/>
                      <a:pt x="805" y="359"/>
                    </a:cubicBezTo>
                    <a:cubicBezTo>
                      <a:pt x="822" y="356"/>
                      <a:pt x="838" y="350"/>
                      <a:pt x="853" y="346"/>
                    </a:cubicBezTo>
                    <a:cubicBezTo>
                      <a:pt x="855" y="348"/>
                      <a:pt x="856" y="350"/>
                      <a:pt x="856" y="352"/>
                    </a:cubicBezTo>
                    <a:cubicBezTo>
                      <a:pt x="856" y="377"/>
                      <a:pt x="837" y="410"/>
                      <a:pt x="826" y="425"/>
                    </a:cubicBezTo>
                    <a:cubicBezTo>
                      <a:pt x="812" y="443"/>
                      <a:pt x="807" y="459"/>
                      <a:pt x="790" y="471"/>
                    </a:cubicBezTo>
                    <a:cubicBezTo>
                      <a:pt x="761" y="494"/>
                      <a:pt x="730" y="501"/>
                      <a:pt x="719" y="541"/>
                    </a:cubicBezTo>
                    <a:cubicBezTo>
                      <a:pt x="716" y="552"/>
                      <a:pt x="704" y="555"/>
                      <a:pt x="704" y="567"/>
                    </a:cubicBezTo>
                    <a:cubicBezTo>
                      <a:pt x="704" y="581"/>
                      <a:pt x="708" y="587"/>
                      <a:pt x="708" y="600"/>
                    </a:cubicBezTo>
                    <a:cubicBezTo>
                      <a:pt x="708" y="615"/>
                      <a:pt x="724" y="623"/>
                      <a:pt x="724" y="631"/>
                    </a:cubicBezTo>
                    <a:cubicBezTo>
                      <a:pt x="724" y="634"/>
                      <a:pt x="722" y="637"/>
                      <a:pt x="721" y="638"/>
                    </a:cubicBezTo>
                    <a:cubicBezTo>
                      <a:pt x="721" y="649"/>
                      <a:pt x="721" y="649"/>
                      <a:pt x="721" y="649"/>
                    </a:cubicBezTo>
                    <a:cubicBezTo>
                      <a:pt x="721" y="656"/>
                      <a:pt x="720" y="664"/>
                      <a:pt x="720" y="676"/>
                    </a:cubicBezTo>
                    <a:cubicBezTo>
                      <a:pt x="722" y="679"/>
                      <a:pt x="723" y="682"/>
                      <a:pt x="723" y="685"/>
                    </a:cubicBezTo>
                    <a:cubicBezTo>
                      <a:pt x="723" y="720"/>
                      <a:pt x="665" y="716"/>
                      <a:pt x="660" y="745"/>
                    </a:cubicBezTo>
                    <a:cubicBezTo>
                      <a:pt x="654" y="746"/>
                      <a:pt x="647" y="753"/>
                      <a:pt x="647" y="758"/>
                    </a:cubicBezTo>
                    <a:cubicBezTo>
                      <a:pt x="647" y="768"/>
                      <a:pt x="659" y="774"/>
                      <a:pt x="659" y="788"/>
                    </a:cubicBezTo>
                    <a:cubicBezTo>
                      <a:pt x="659" y="795"/>
                      <a:pt x="658" y="809"/>
                      <a:pt x="656" y="813"/>
                    </a:cubicBezTo>
                    <a:cubicBezTo>
                      <a:pt x="653" y="817"/>
                      <a:pt x="646" y="815"/>
                      <a:pt x="643" y="816"/>
                    </a:cubicBezTo>
                    <a:cubicBezTo>
                      <a:pt x="632" y="822"/>
                      <a:pt x="626" y="826"/>
                      <a:pt x="621" y="837"/>
                    </a:cubicBezTo>
                    <a:cubicBezTo>
                      <a:pt x="624" y="839"/>
                      <a:pt x="627" y="842"/>
                      <a:pt x="627" y="846"/>
                    </a:cubicBezTo>
                    <a:cubicBezTo>
                      <a:pt x="627" y="859"/>
                      <a:pt x="615" y="868"/>
                      <a:pt x="610" y="874"/>
                    </a:cubicBezTo>
                    <a:cubicBezTo>
                      <a:pt x="600" y="883"/>
                      <a:pt x="599" y="893"/>
                      <a:pt x="592" y="902"/>
                    </a:cubicBezTo>
                    <a:cubicBezTo>
                      <a:pt x="581" y="916"/>
                      <a:pt x="576" y="929"/>
                      <a:pt x="558" y="938"/>
                    </a:cubicBezTo>
                    <a:cubicBezTo>
                      <a:pt x="550" y="941"/>
                      <a:pt x="539" y="938"/>
                      <a:pt x="538" y="946"/>
                    </a:cubicBezTo>
                    <a:cubicBezTo>
                      <a:pt x="532" y="946"/>
                      <a:pt x="529" y="949"/>
                      <a:pt x="525" y="949"/>
                    </a:cubicBezTo>
                    <a:cubicBezTo>
                      <a:pt x="520" y="949"/>
                      <a:pt x="517" y="944"/>
                      <a:pt x="512" y="944"/>
                    </a:cubicBezTo>
                    <a:cubicBezTo>
                      <a:pt x="494" y="944"/>
                      <a:pt x="483" y="957"/>
                      <a:pt x="466" y="957"/>
                    </a:cubicBezTo>
                    <a:cubicBezTo>
                      <a:pt x="459" y="957"/>
                      <a:pt x="455" y="953"/>
                      <a:pt x="452" y="949"/>
                    </a:cubicBezTo>
                    <a:cubicBezTo>
                      <a:pt x="449" y="949"/>
                      <a:pt x="449" y="950"/>
                      <a:pt x="448" y="951"/>
                    </a:cubicBezTo>
                    <a:cubicBezTo>
                      <a:pt x="448" y="942"/>
                      <a:pt x="443" y="932"/>
                      <a:pt x="440" y="929"/>
                    </a:cubicBezTo>
                    <a:cubicBezTo>
                      <a:pt x="443" y="925"/>
                      <a:pt x="445" y="922"/>
                      <a:pt x="445" y="917"/>
                    </a:cubicBezTo>
                    <a:cubicBezTo>
                      <a:pt x="445" y="910"/>
                      <a:pt x="433" y="897"/>
                      <a:pt x="431" y="893"/>
                    </a:cubicBezTo>
                    <a:cubicBezTo>
                      <a:pt x="415" y="866"/>
                      <a:pt x="395" y="840"/>
                      <a:pt x="395" y="801"/>
                    </a:cubicBezTo>
                    <a:cubicBezTo>
                      <a:pt x="395" y="794"/>
                      <a:pt x="395" y="792"/>
                      <a:pt x="395" y="789"/>
                    </a:cubicBezTo>
                    <a:cubicBezTo>
                      <a:pt x="395" y="783"/>
                      <a:pt x="389" y="781"/>
                      <a:pt x="386" y="774"/>
                    </a:cubicBezTo>
                    <a:cubicBezTo>
                      <a:pt x="374" y="754"/>
                      <a:pt x="360" y="737"/>
                      <a:pt x="360" y="708"/>
                    </a:cubicBezTo>
                    <a:cubicBezTo>
                      <a:pt x="360" y="677"/>
                      <a:pt x="388" y="670"/>
                      <a:pt x="388" y="646"/>
                    </a:cubicBezTo>
                    <a:cubicBezTo>
                      <a:pt x="388" y="635"/>
                      <a:pt x="384" y="631"/>
                      <a:pt x="382" y="621"/>
                    </a:cubicBezTo>
                    <a:cubicBezTo>
                      <a:pt x="379" y="602"/>
                      <a:pt x="376" y="596"/>
                      <a:pt x="371" y="585"/>
                    </a:cubicBezTo>
                    <a:cubicBezTo>
                      <a:pt x="368" y="576"/>
                      <a:pt x="370" y="566"/>
                      <a:pt x="364" y="558"/>
                    </a:cubicBezTo>
                    <a:cubicBezTo>
                      <a:pt x="352" y="544"/>
                      <a:pt x="327" y="528"/>
                      <a:pt x="327" y="508"/>
                    </a:cubicBezTo>
                    <a:cubicBezTo>
                      <a:pt x="327" y="503"/>
                      <a:pt x="334" y="492"/>
                      <a:pt x="337" y="490"/>
                    </a:cubicBezTo>
                    <a:cubicBezTo>
                      <a:pt x="336" y="486"/>
                      <a:pt x="337" y="485"/>
                      <a:pt x="337" y="483"/>
                    </a:cubicBezTo>
                    <a:cubicBezTo>
                      <a:pt x="337" y="478"/>
                      <a:pt x="337" y="465"/>
                      <a:pt x="342" y="461"/>
                    </a:cubicBezTo>
                    <a:cubicBezTo>
                      <a:pt x="337" y="451"/>
                      <a:pt x="329" y="443"/>
                      <a:pt x="314" y="443"/>
                    </a:cubicBezTo>
                    <a:cubicBezTo>
                      <a:pt x="306" y="443"/>
                      <a:pt x="299" y="443"/>
                      <a:pt x="295" y="443"/>
                    </a:cubicBezTo>
                    <a:cubicBezTo>
                      <a:pt x="282" y="443"/>
                      <a:pt x="279" y="417"/>
                      <a:pt x="261" y="417"/>
                    </a:cubicBezTo>
                    <a:cubicBezTo>
                      <a:pt x="239" y="417"/>
                      <a:pt x="223" y="427"/>
                      <a:pt x="206" y="433"/>
                    </a:cubicBezTo>
                    <a:cubicBezTo>
                      <a:pt x="199" y="435"/>
                      <a:pt x="197" y="440"/>
                      <a:pt x="191" y="440"/>
                    </a:cubicBezTo>
                    <a:cubicBezTo>
                      <a:pt x="184" y="440"/>
                      <a:pt x="173" y="434"/>
                      <a:pt x="164" y="434"/>
                    </a:cubicBezTo>
                    <a:cubicBezTo>
                      <a:pt x="147" y="434"/>
                      <a:pt x="139" y="443"/>
                      <a:pt x="122" y="443"/>
                    </a:cubicBezTo>
                    <a:cubicBezTo>
                      <a:pt x="117" y="443"/>
                      <a:pt x="111" y="440"/>
                      <a:pt x="109" y="439"/>
                    </a:cubicBezTo>
                    <a:cubicBezTo>
                      <a:pt x="97" y="430"/>
                      <a:pt x="71" y="415"/>
                      <a:pt x="62" y="401"/>
                    </a:cubicBezTo>
                    <a:cubicBezTo>
                      <a:pt x="53" y="388"/>
                      <a:pt x="51" y="377"/>
                      <a:pt x="40" y="369"/>
                    </a:cubicBezTo>
                    <a:cubicBezTo>
                      <a:pt x="37" y="366"/>
                      <a:pt x="13" y="346"/>
                      <a:pt x="13" y="344"/>
                    </a:cubicBezTo>
                    <a:cubicBezTo>
                      <a:pt x="11" y="341"/>
                      <a:pt x="10" y="340"/>
                      <a:pt x="7" y="338"/>
                    </a:cubicBezTo>
                    <a:cubicBezTo>
                      <a:pt x="9" y="338"/>
                      <a:pt x="9" y="338"/>
                      <a:pt x="9" y="338"/>
                    </a:cubicBezTo>
                    <a:cubicBezTo>
                      <a:pt x="9" y="331"/>
                      <a:pt x="7" y="328"/>
                      <a:pt x="7" y="324"/>
                    </a:cubicBezTo>
                    <a:cubicBezTo>
                      <a:pt x="7" y="317"/>
                      <a:pt x="3" y="315"/>
                      <a:pt x="0" y="309"/>
                    </a:cubicBezTo>
                    <a:cubicBezTo>
                      <a:pt x="10" y="304"/>
                      <a:pt x="18" y="280"/>
                      <a:pt x="18" y="269"/>
                    </a:cubicBezTo>
                    <a:cubicBezTo>
                      <a:pt x="18" y="250"/>
                      <a:pt x="10" y="238"/>
                      <a:pt x="10" y="220"/>
                    </a:cubicBezTo>
                    <a:cubicBezTo>
                      <a:pt x="10" y="211"/>
                      <a:pt x="20" y="206"/>
                      <a:pt x="22" y="199"/>
                    </a:cubicBezTo>
                    <a:cubicBezTo>
                      <a:pt x="28" y="182"/>
                      <a:pt x="41" y="158"/>
                      <a:pt x="52" y="144"/>
                    </a:cubicBezTo>
                    <a:cubicBezTo>
                      <a:pt x="58" y="135"/>
                      <a:pt x="69" y="136"/>
                      <a:pt x="77" y="132"/>
                    </a:cubicBezTo>
                    <a:cubicBezTo>
                      <a:pt x="84" y="128"/>
                      <a:pt x="95" y="119"/>
                      <a:pt x="97" y="112"/>
                    </a:cubicBezTo>
                    <a:cubicBezTo>
                      <a:pt x="102" y="96"/>
                      <a:pt x="96" y="89"/>
                      <a:pt x="104" y="77"/>
                    </a:cubicBezTo>
                    <a:cubicBezTo>
                      <a:pt x="116" y="63"/>
                      <a:pt x="131" y="49"/>
                      <a:pt x="142" y="36"/>
                    </a:cubicBezTo>
                    <a:cubicBezTo>
                      <a:pt x="141" y="36"/>
                      <a:pt x="141" y="36"/>
                      <a:pt x="141" y="36"/>
                    </a:cubicBezTo>
                    <a:cubicBezTo>
                      <a:pt x="145" y="31"/>
                      <a:pt x="146" y="27"/>
                      <a:pt x="150" y="24"/>
                    </a:cubicBezTo>
                    <a:cubicBezTo>
                      <a:pt x="161" y="32"/>
                      <a:pt x="172" y="35"/>
                      <a:pt x="187" y="35"/>
                    </a:cubicBezTo>
                    <a:cubicBezTo>
                      <a:pt x="197" y="35"/>
                      <a:pt x="198" y="29"/>
                      <a:pt x="204" y="27"/>
                    </a:cubicBezTo>
                    <a:cubicBezTo>
                      <a:pt x="221" y="18"/>
                      <a:pt x="254" y="6"/>
                      <a:pt x="273" y="6"/>
                    </a:cubicBezTo>
                    <a:cubicBezTo>
                      <a:pt x="280" y="6"/>
                      <a:pt x="285" y="10"/>
                      <a:pt x="289" y="10"/>
                    </a:cubicBezTo>
                    <a:cubicBezTo>
                      <a:pt x="294" y="10"/>
                      <a:pt x="301" y="4"/>
                      <a:pt x="307" y="4"/>
                    </a:cubicBezTo>
                    <a:cubicBezTo>
                      <a:pt x="313" y="4"/>
                      <a:pt x="316" y="7"/>
                      <a:pt x="321" y="7"/>
                    </a:cubicBezTo>
                    <a:cubicBezTo>
                      <a:pt x="329" y="7"/>
                      <a:pt x="330" y="0"/>
                      <a:pt x="338" y="0"/>
                    </a:cubicBezTo>
                    <a:cubicBezTo>
                      <a:pt x="347" y="0"/>
                      <a:pt x="344" y="8"/>
                      <a:pt x="351" y="8"/>
                    </a:cubicBezTo>
                    <a:cubicBezTo>
                      <a:pt x="354" y="8"/>
                      <a:pt x="355" y="6"/>
                      <a:pt x="358" y="6"/>
                    </a:cubicBezTo>
                    <a:cubicBezTo>
                      <a:pt x="358" y="12"/>
                      <a:pt x="351" y="11"/>
                      <a:pt x="351" y="17"/>
                    </a:cubicBezTo>
                    <a:cubicBezTo>
                      <a:pt x="351" y="21"/>
                      <a:pt x="357" y="23"/>
                      <a:pt x="357" y="27"/>
                    </a:cubicBezTo>
                    <a:cubicBezTo>
                      <a:pt x="357" y="33"/>
                      <a:pt x="351" y="37"/>
                      <a:pt x="351" y="44"/>
                    </a:cubicBezTo>
                    <a:cubicBezTo>
                      <a:pt x="351" y="55"/>
                      <a:pt x="363" y="64"/>
                      <a:pt x="371" y="64"/>
                    </a:cubicBezTo>
                    <a:cubicBezTo>
                      <a:pt x="377" y="64"/>
                      <a:pt x="380" y="64"/>
                      <a:pt x="384" y="64"/>
                    </a:cubicBezTo>
                    <a:cubicBezTo>
                      <a:pt x="412" y="64"/>
                      <a:pt x="423" y="100"/>
                      <a:pt x="455" y="100"/>
                    </a:cubicBezTo>
                    <a:cubicBezTo>
                      <a:pt x="459" y="100"/>
                      <a:pt x="464" y="95"/>
                      <a:pt x="464" y="93"/>
                    </a:cubicBezTo>
                    <a:cubicBezTo>
                      <a:pt x="464" y="90"/>
                      <a:pt x="464" y="87"/>
                      <a:pt x="464" y="84"/>
                    </a:cubicBezTo>
                    <a:cubicBezTo>
                      <a:pt x="464" y="70"/>
                      <a:pt x="475" y="70"/>
                      <a:pt x="488" y="66"/>
                    </a:cubicBezTo>
                    <a:lnTo>
                      <a:pt x="490" y="66"/>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1200" dirty="0">
                  <a:latin typeface="微软雅黑" pitchFamily="34" charset="-122"/>
                  <a:ea typeface="微软雅黑" pitchFamily="34" charset="-122"/>
                </a:endParaRPr>
              </a:p>
            </p:txBody>
          </p:sp>
        </p:grpSp>
        <p:grpSp>
          <p:nvGrpSpPr>
            <p:cNvPr id="190" name="Group 274"/>
            <p:cNvGrpSpPr/>
            <p:nvPr/>
          </p:nvGrpSpPr>
          <p:grpSpPr>
            <a:xfrm>
              <a:off x="1945649" y="2801188"/>
              <a:ext cx="759077" cy="1225939"/>
              <a:chOff x="3030538" y="2674938"/>
              <a:chExt cx="779463" cy="1258888"/>
            </a:xfrm>
            <a:grpFill/>
          </p:grpSpPr>
          <p:sp>
            <p:nvSpPr>
              <p:cNvPr id="358" name="Freeform 22"/>
              <p:cNvSpPr>
                <a:spLocks/>
              </p:cNvSpPr>
              <p:nvPr/>
            </p:nvSpPr>
            <p:spPr bwMode="auto">
              <a:xfrm>
                <a:off x="3541713" y="2881313"/>
                <a:ext cx="39688" cy="31750"/>
              </a:xfrm>
              <a:custGeom>
                <a:avLst/>
                <a:gdLst/>
                <a:ahLst/>
                <a:cxnLst>
                  <a:cxn ang="0">
                    <a:pos x="10" y="0"/>
                  </a:cxn>
                  <a:cxn ang="0">
                    <a:pos x="20" y="4"/>
                  </a:cxn>
                  <a:cxn ang="0">
                    <a:pos x="27" y="5"/>
                  </a:cxn>
                  <a:cxn ang="0">
                    <a:pos x="30" y="9"/>
                  </a:cxn>
                  <a:cxn ang="0">
                    <a:pos x="18" y="23"/>
                  </a:cxn>
                  <a:cxn ang="0">
                    <a:pos x="0" y="11"/>
                  </a:cxn>
                  <a:cxn ang="0">
                    <a:pos x="9" y="0"/>
                  </a:cxn>
                  <a:cxn ang="0">
                    <a:pos x="10" y="0"/>
                  </a:cxn>
                </a:cxnLst>
                <a:rect l="0" t="0" r="r" b="b"/>
                <a:pathLst>
                  <a:path w="30" h="23">
                    <a:moveTo>
                      <a:pt x="10" y="0"/>
                    </a:moveTo>
                    <a:cubicBezTo>
                      <a:pt x="13" y="1"/>
                      <a:pt x="16" y="4"/>
                      <a:pt x="20" y="4"/>
                    </a:cubicBezTo>
                    <a:cubicBezTo>
                      <a:pt x="21" y="9"/>
                      <a:pt x="25" y="5"/>
                      <a:pt x="27" y="5"/>
                    </a:cubicBezTo>
                    <a:cubicBezTo>
                      <a:pt x="29" y="5"/>
                      <a:pt x="30" y="8"/>
                      <a:pt x="30" y="9"/>
                    </a:cubicBezTo>
                    <a:cubicBezTo>
                      <a:pt x="30" y="12"/>
                      <a:pt x="23" y="23"/>
                      <a:pt x="18" y="23"/>
                    </a:cubicBezTo>
                    <a:cubicBezTo>
                      <a:pt x="11" y="23"/>
                      <a:pt x="0" y="15"/>
                      <a:pt x="0" y="11"/>
                    </a:cubicBezTo>
                    <a:cubicBezTo>
                      <a:pt x="0" y="4"/>
                      <a:pt x="3" y="0"/>
                      <a:pt x="9" y="0"/>
                    </a:cubicBezTo>
                    <a:cubicBezTo>
                      <a:pt x="9" y="0"/>
                      <a:pt x="10" y="0"/>
                      <a:pt x="10" y="0"/>
                    </a:cubicBez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1200" dirty="0">
                  <a:latin typeface="微软雅黑" pitchFamily="34" charset="-122"/>
                  <a:ea typeface="微软雅黑" pitchFamily="34" charset="-122"/>
                </a:endParaRPr>
              </a:p>
            </p:txBody>
          </p:sp>
          <p:sp>
            <p:nvSpPr>
              <p:cNvPr id="359" name="Freeform 23"/>
              <p:cNvSpPr>
                <a:spLocks/>
              </p:cNvSpPr>
              <p:nvPr/>
            </p:nvSpPr>
            <p:spPr bwMode="auto">
              <a:xfrm>
                <a:off x="3030538" y="2674938"/>
                <a:ext cx="779463" cy="1258888"/>
              </a:xfrm>
              <a:custGeom>
                <a:avLst/>
                <a:gdLst/>
                <a:ahLst/>
                <a:cxnLst>
                  <a:cxn ang="0">
                    <a:pos x="46" y="91"/>
                  </a:cxn>
                  <a:cxn ang="0">
                    <a:pos x="51" y="51"/>
                  </a:cxn>
                  <a:cxn ang="0">
                    <a:pos x="59" y="46"/>
                  </a:cxn>
                  <a:cxn ang="0">
                    <a:pos x="82" y="18"/>
                  </a:cxn>
                  <a:cxn ang="0">
                    <a:pos x="128" y="6"/>
                  </a:cxn>
                  <a:cxn ang="0">
                    <a:pos x="126" y="42"/>
                  </a:cxn>
                  <a:cxn ang="0">
                    <a:pos x="136" y="13"/>
                  </a:cxn>
                  <a:cxn ang="0">
                    <a:pos x="146" y="5"/>
                  </a:cxn>
                  <a:cxn ang="0">
                    <a:pos x="194" y="24"/>
                  </a:cxn>
                  <a:cxn ang="0">
                    <a:pos x="227" y="20"/>
                  </a:cxn>
                  <a:cxn ang="0">
                    <a:pos x="233" y="26"/>
                  </a:cxn>
                  <a:cxn ang="0">
                    <a:pos x="270" y="50"/>
                  </a:cxn>
                  <a:cxn ang="0">
                    <a:pos x="328" y="84"/>
                  </a:cxn>
                  <a:cxn ang="0">
                    <a:pos x="354" y="89"/>
                  </a:cxn>
                  <a:cxn ang="0">
                    <a:pos x="389" y="130"/>
                  </a:cxn>
                  <a:cxn ang="0">
                    <a:pos x="383" y="170"/>
                  </a:cxn>
                  <a:cxn ang="0">
                    <a:pos x="403" y="185"/>
                  </a:cxn>
                  <a:cxn ang="0">
                    <a:pos x="454" y="175"/>
                  </a:cxn>
                  <a:cxn ang="0">
                    <a:pos x="467" y="191"/>
                  </a:cxn>
                  <a:cxn ang="0">
                    <a:pos x="513" y="191"/>
                  </a:cxn>
                  <a:cxn ang="0">
                    <a:pos x="575" y="220"/>
                  </a:cxn>
                  <a:cxn ang="0">
                    <a:pos x="549" y="310"/>
                  </a:cxn>
                  <a:cxn ang="0">
                    <a:pos x="532" y="374"/>
                  </a:cxn>
                  <a:cxn ang="0">
                    <a:pos x="522" y="405"/>
                  </a:cxn>
                  <a:cxn ang="0">
                    <a:pos x="485" y="449"/>
                  </a:cxn>
                  <a:cxn ang="0">
                    <a:pos x="429" y="474"/>
                  </a:cxn>
                  <a:cxn ang="0">
                    <a:pos x="412" y="524"/>
                  </a:cxn>
                  <a:cxn ang="0">
                    <a:pos x="388" y="559"/>
                  </a:cxn>
                  <a:cxn ang="0">
                    <a:pos x="311" y="614"/>
                  </a:cxn>
                  <a:cxn ang="0">
                    <a:pos x="297" y="619"/>
                  </a:cxn>
                  <a:cxn ang="0">
                    <a:pos x="308" y="654"/>
                  </a:cxn>
                  <a:cxn ang="0">
                    <a:pos x="244" y="677"/>
                  </a:cxn>
                  <a:cxn ang="0">
                    <a:pos x="240" y="707"/>
                  </a:cxn>
                  <a:cxn ang="0">
                    <a:pos x="205" y="711"/>
                  </a:cxn>
                  <a:cxn ang="0">
                    <a:pos x="225" y="730"/>
                  </a:cxn>
                  <a:cxn ang="0">
                    <a:pos x="214" y="739"/>
                  </a:cxn>
                  <a:cxn ang="0">
                    <a:pos x="178" y="787"/>
                  </a:cxn>
                  <a:cxn ang="0">
                    <a:pos x="176" y="846"/>
                  </a:cxn>
                  <a:cxn ang="0">
                    <a:pos x="161" y="884"/>
                  </a:cxn>
                  <a:cxn ang="0">
                    <a:pos x="200" y="935"/>
                  </a:cxn>
                  <a:cxn ang="0">
                    <a:pos x="169" y="945"/>
                  </a:cxn>
                  <a:cxn ang="0">
                    <a:pos x="127" y="921"/>
                  </a:cxn>
                  <a:cxn ang="0">
                    <a:pos x="92" y="903"/>
                  </a:cxn>
                  <a:cxn ang="0">
                    <a:pos x="93" y="889"/>
                  </a:cxn>
                  <a:cxn ang="0">
                    <a:pos x="84" y="857"/>
                  </a:cxn>
                  <a:cxn ang="0">
                    <a:pos x="82" y="791"/>
                  </a:cxn>
                  <a:cxn ang="0">
                    <a:pos x="86" y="782"/>
                  </a:cxn>
                  <a:cxn ang="0">
                    <a:pos x="112" y="718"/>
                  </a:cxn>
                  <a:cxn ang="0">
                    <a:pos x="95" y="708"/>
                  </a:cxn>
                  <a:cxn ang="0">
                    <a:pos x="102" y="680"/>
                  </a:cxn>
                  <a:cxn ang="0">
                    <a:pos x="114" y="626"/>
                  </a:cxn>
                  <a:cxn ang="0">
                    <a:pos x="124" y="562"/>
                  </a:cxn>
                  <a:cxn ang="0">
                    <a:pos x="136" y="494"/>
                  </a:cxn>
                  <a:cxn ang="0">
                    <a:pos x="143" y="434"/>
                  </a:cxn>
                  <a:cxn ang="0">
                    <a:pos x="104" y="370"/>
                  </a:cxn>
                  <a:cxn ang="0">
                    <a:pos x="62" y="330"/>
                  </a:cxn>
                  <a:cxn ang="0">
                    <a:pos x="28" y="261"/>
                  </a:cxn>
                  <a:cxn ang="0">
                    <a:pos x="11" y="242"/>
                  </a:cxn>
                  <a:cxn ang="0">
                    <a:pos x="18" y="191"/>
                  </a:cxn>
                  <a:cxn ang="0">
                    <a:pos x="14" y="148"/>
                  </a:cxn>
                  <a:cxn ang="0">
                    <a:pos x="47" y="106"/>
                  </a:cxn>
                </a:cxnLst>
                <a:rect l="0" t="0" r="r" b="b"/>
                <a:pathLst>
                  <a:path w="586" h="945">
                    <a:moveTo>
                      <a:pt x="49" y="103"/>
                    </a:moveTo>
                    <a:cubicBezTo>
                      <a:pt x="49" y="102"/>
                      <a:pt x="49" y="101"/>
                      <a:pt x="49" y="100"/>
                    </a:cubicBezTo>
                    <a:cubicBezTo>
                      <a:pt x="49" y="97"/>
                      <a:pt x="46" y="94"/>
                      <a:pt x="46" y="91"/>
                    </a:cubicBezTo>
                    <a:cubicBezTo>
                      <a:pt x="46" y="85"/>
                      <a:pt x="48" y="84"/>
                      <a:pt x="48" y="79"/>
                    </a:cubicBezTo>
                    <a:cubicBezTo>
                      <a:pt x="48" y="70"/>
                      <a:pt x="40" y="71"/>
                      <a:pt x="40" y="63"/>
                    </a:cubicBezTo>
                    <a:cubicBezTo>
                      <a:pt x="40" y="57"/>
                      <a:pt x="49" y="55"/>
                      <a:pt x="51" y="51"/>
                    </a:cubicBezTo>
                    <a:cubicBezTo>
                      <a:pt x="55" y="52"/>
                      <a:pt x="53" y="52"/>
                      <a:pt x="57" y="51"/>
                    </a:cubicBezTo>
                    <a:cubicBezTo>
                      <a:pt x="57" y="50"/>
                      <a:pt x="57" y="49"/>
                      <a:pt x="57" y="48"/>
                    </a:cubicBezTo>
                    <a:cubicBezTo>
                      <a:pt x="57" y="48"/>
                      <a:pt x="58" y="46"/>
                      <a:pt x="59" y="46"/>
                    </a:cubicBezTo>
                    <a:cubicBezTo>
                      <a:pt x="59" y="42"/>
                      <a:pt x="64" y="40"/>
                      <a:pt x="66" y="39"/>
                    </a:cubicBezTo>
                    <a:cubicBezTo>
                      <a:pt x="69" y="37"/>
                      <a:pt x="69" y="31"/>
                      <a:pt x="70" y="28"/>
                    </a:cubicBezTo>
                    <a:cubicBezTo>
                      <a:pt x="72" y="21"/>
                      <a:pt x="76" y="19"/>
                      <a:pt x="82" y="18"/>
                    </a:cubicBezTo>
                    <a:cubicBezTo>
                      <a:pt x="93" y="14"/>
                      <a:pt x="100" y="12"/>
                      <a:pt x="111" y="9"/>
                    </a:cubicBezTo>
                    <a:cubicBezTo>
                      <a:pt x="117" y="7"/>
                      <a:pt x="118" y="0"/>
                      <a:pt x="124" y="0"/>
                    </a:cubicBezTo>
                    <a:cubicBezTo>
                      <a:pt x="126" y="0"/>
                      <a:pt x="128" y="5"/>
                      <a:pt x="128" y="6"/>
                    </a:cubicBezTo>
                    <a:cubicBezTo>
                      <a:pt x="128" y="9"/>
                      <a:pt x="125" y="11"/>
                      <a:pt x="123" y="11"/>
                    </a:cubicBezTo>
                    <a:cubicBezTo>
                      <a:pt x="122" y="18"/>
                      <a:pt x="119" y="25"/>
                      <a:pt x="119" y="29"/>
                    </a:cubicBezTo>
                    <a:cubicBezTo>
                      <a:pt x="119" y="34"/>
                      <a:pt x="122" y="42"/>
                      <a:pt x="126" y="42"/>
                    </a:cubicBezTo>
                    <a:cubicBezTo>
                      <a:pt x="128" y="42"/>
                      <a:pt x="131" y="37"/>
                      <a:pt x="131" y="35"/>
                    </a:cubicBezTo>
                    <a:cubicBezTo>
                      <a:pt x="131" y="30"/>
                      <a:pt x="125" y="27"/>
                      <a:pt x="125" y="21"/>
                    </a:cubicBezTo>
                    <a:cubicBezTo>
                      <a:pt x="125" y="15"/>
                      <a:pt x="132" y="16"/>
                      <a:pt x="136" y="13"/>
                    </a:cubicBezTo>
                    <a:cubicBezTo>
                      <a:pt x="147" y="13"/>
                      <a:pt x="147" y="13"/>
                      <a:pt x="147" y="13"/>
                    </a:cubicBezTo>
                    <a:cubicBezTo>
                      <a:pt x="145" y="8"/>
                      <a:pt x="139" y="10"/>
                      <a:pt x="139" y="5"/>
                    </a:cubicBezTo>
                    <a:cubicBezTo>
                      <a:pt x="146" y="5"/>
                      <a:pt x="146" y="5"/>
                      <a:pt x="146" y="5"/>
                    </a:cubicBezTo>
                    <a:cubicBezTo>
                      <a:pt x="148" y="12"/>
                      <a:pt x="158" y="14"/>
                      <a:pt x="165" y="16"/>
                    </a:cubicBezTo>
                    <a:cubicBezTo>
                      <a:pt x="165" y="20"/>
                      <a:pt x="167" y="23"/>
                      <a:pt x="170" y="24"/>
                    </a:cubicBezTo>
                    <a:cubicBezTo>
                      <a:pt x="177" y="24"/>
                      <a:pt x="190" y="24"/>
                      <a:pt x="194" y="24"/>
                    </a:cubicBezTo>
                    <a:cubicBezTo>
                      <a:pt x="194" y="28"/>
                      <a:pt x="199" y="29"/>
                      <a:pt x="203" y="29"/>
                    </a:cubicBezTo>
                    <a:cubicBezTo>
                      <a:pt x="209" y="28"/>
                      <a:pt x="214" y="28"/>
                      <a:pt x="216" y="22"/>
                    </a:cubicBezTo>
                    <a:cubicBezTo>
                      <a:pt x="217" y="21"/>
                      <a:pt x="226" y="21"/>
                      <a:pt x="227" y="20"/>
                    </a:cubicBezTo>
                    <a:cubicBezTo>
                      <a:pt x="232" y="20"/>
                      <a:pt x="240" y="21"/>
                      <a:pt x="240" y="21"/>
                    </a:cubicBezTo>
                    <a:cubicBezTo>
                      <a:pt x="238" y="23"/>
                      <a:pt x="234" y="23"/>
                      <a:pt x="233" y="22"/>
                    </a:cubicBezTo>
                    <a:cubicBezTo>
                      <a:pt x="233" y="26"/>
                      <a:pt x="233" y="26"/>
                      <a:pt x="233" y="26"/>
                    </a:cubicBezTo>
                    <a:cubicBezTo>
                      <a:pt x="236" y="32"/>
                      <a:pt x="245" y="33"/>
                      <a:pt x="252" y="36"/>
                    </a:cubicBezTo>
                    <a:cubicBezTo>
                      <a:pt x="258" y="37"/>
                      <a:pt x="256" y="44"/>
                      <a:pt x="258" y="50"/>
                    </a:cubicBezTo>
                    <a:cubicBezTo>
                      <a:pt x="270" y="50"/>
                      <a:pt x="270" y="50"/>
                      <a:pt x="270" y="50"/>
                    </a:cubicBezTo>
                    <a:cubicBezTo>
                      <a:pt x="279" y="58"/>
                      <a:pt x="283" y="57"/>
                      <a:pt x="288" y="68"/>
                    </a:cubicBezTo>
                    <a:cubicBezTo>
                      <a:pt x="289" y="70"/>
                      <a:pt x="293" y="70"/>
                      <a:pt x="295" y="70"/>
                    </a:cubicBezTo>
                    <a:cubicBezTo>
                      <a:pt x="298" y="83"/>
                      <a:pt x="316" y="81"/>
                      <a:pt x="328" y="84"/>
                    </a:cubicBezTo>
                    <a:cubicBezTo>
                      <a:pt x="340" y="84"/>
                      <a:pt x="340" y="84"/>
                      <a:pt x="340" y="84"/>
                    </a:cubicBezTo>
                    <a:cubicBezTo>
                      <a:pt x="343" y="85"/>
                      <a:pt x="350" y="89"/>
                      <a:pt x="354" y="89"/>
                    </a:cubicBezTo>
                    <a:cubicBezTo>
                      <a:pt x="354" y="89"/>
                      <a:pt x="354" y="89"/>
                      <a:pt x="354" y="89"/>
                    </a:cubicBezTo>
                    <a:cubicBezTo>
                      <a:pt x="355" y="89"/>
                      <a:pt x="356" y="89"/>
                      <a:pt x="357" y="89"/>
                    </a:cubicBezTo>
                    <a:cubicBezTo>
                      <a:pt x="364" y="89"/>
                      <a:pt x="373" y="104"/>
                      <a:pt x="381" y="106"/>
                    </a:cubicBezTo>
                    <a:cubicBezTo>
                      <a:pt x="381" y="111"/>
                      <a:pt x="386" y="125"/>
                      <a:pt x="389" y="130"/>
                    </a:cubicBezTo>
                    <a:cubicBezTo>
                      <a:pt x="391" y="134"/>
                      <a:pt x="397" y="134"/>
                      <a:pt x="397" y="139"/>
                    </a:cubicBezTo>
                    <a:cubicBezTo>
                      <a:pt x="390" y="148"/>
                      <a:pt x="377" y="152"/>
                      <a:pt x="377" y="165"/>
                    </a:cubicBezTo>
                    <a:cubicBezTo>
                      <a:pt x="377" y="170"/>
                      <a:pt x="381" y="169"/>
                      <a:pt x="383" y="170"/>
                    </a:cubicBezTo>
                    <a:cubicBezTo>
                      <a:pt x="387" y="172"/>
                      <a:pt x="390" y="176"/>
                      <a:pt x="390" y="180"/>
                    </a:cubicBezTo>
                    <a:cubicBezTo>
                      <a:pt x="401" y="180"/>
                      <a:pt x="401" y="180"/>
                      <a:pt x="401" y="180"/>
                    </a:cubicBezTo>
                    <a:cubicBezTo>
                      <a:pt x="401" y="182"/>
                      <a:pt x="402" y="185"/>
                      <a:pt x="403" y="185"/>
                    </a:cubicBezTo>
                    <a:cubicBezTo>
                      <a:pt x="405" y="185"/>
                      <a:pt x="407" y="182"/>
                      <a:pt x="408" y="180"/>
                    </a:cubicBezTo>
                    <a:cubicBezTo>
                      <a:pt x="413" y="173"/>
                      <a:pt x="418" y="164"/>
                      <a:pt x="425" y="164"/>
                    </a:cubicBezTo>
                    <a:cubicBezTo>
                      <a:pt x="433" y="164"/>
                      <a:pt x="449" y="172"/>
                      <a:pt x="454" y="175"/>
                    </a:cubicBezTo>
                    <a:cubicBezTo>
                      <a:pt x="458" y="178"/>
                      <a:pt x="462" y="177"/>
                      <a:pt x="463" y="180"/>
                    </a:cubicBezTo>
                    <a:cubicBezTo>
                      <a:pt x="464" y="184"/>
                      <a:pt x="464" y="187"/>
                      <a:pt x="464" y="191"/>
                    </a:cubicBezTo>
                    <a:cubicBezTo>
                      <a:pt x="467" y="191"/>
                      <a:pt x="467" y="191"/>
                      <a:pt x="467" y="191"/>
                    </a:cubicBezTo>
                    <a:cubicBezTo>
                      <a:pt x="471" y="190"/>
                      <a:pt x="472" y="186"/>
                      <a:pt x="476" y="186"/>
                    </a:cubicBezTo>
                    <a:cubicBezTo>
                      <a:pt x="486" y="186"/>
                      <a:pt x="487" y="194"/>
                      <a:pt x="496" y="194"/>
                    </a:cubicBezTo>
                    <a:cubicBezTo>
                      <a:pt x="513" y="191"/>
                      <a:pt x="513" y="191"/>
                      <a:pt x="513" y="191"/>
                    </a:cubicBezTo>
                    <a:cubicBezTo>
                      <a:pt x="521" y="193"/>
                      <a:pt x="529" y="196"/>
                      <a:pt x="534" y="198"/>
                    </a:cubicBezTo>
                    <a:cubicBezTo>
                      <a:pt x="538" y="205"/>
                      <a:pt x="551" y="217"/>
                      <a:pt x="558" y="220"/>
                    </a:cubicBezTo>
                    <a:cubicBezTo>
                      <a:pt x="565" y="221"/>
                      <a:pt x="569" y="219"/>
                      <a:pt x="575" y="220"/>
                    </a:cubicBezTo>
                    <a:cubicBezTo>
                      <a:pt x="584" y="223"/>
                      <a:pt x="586" y="232"/>
                      <a:pt x="586" y="242"/>
                    </a:cubicBezTo>
                    <a:cubicBezTo>
                      <a:pt x="586" y="274"/>
                      <a:pt x="568" y="283"/>
                      <a:pt x="556" y="301"/>
                    </a:cubicBezTo>
                    <a:cubicBezTo>
                      <a:pt x="553" y="305"/>
                      <a:pt x="551" y="306"/>
                      <a:pt x="549" y="310"/>
                    </a:cubicBezTo>
                    <a:cubicBezTo>
                      <a:pt x="544" y="317"/>
                      <a:pt x="540" y="317"/>
                      <a:pt x="535" y="322"/>
                    </a:cubicBezTo>
                    <a:cubicBezTo>
                      <a:pt x="529" y="328"/>
                      <a:pt x="535" y="343"/>
                      <a:pt x="535" y="353"/>
                    </a:cubicBezTo>
                    <a:cubicBezTo>
                      <a:pt x="535" y="361"/>
                      <a:pt x="532" y="369"/>
                      <a:pt x="532" y="374"/>
                    </a:cubicBezTo>
                    <a:cubicBezTo>
                      <a:pt x="532" y="377"/>
                      <a:pt x="530" y="378"/>
                      <a:pt x="530" y="380"/>
                    </a:cubicBezTo>
                    <a:cubicBezTo>
                      <a:pt x="528" y="382"/>
                      <a:pt x="524" y="386"/>
                      <a:pt x="524" y="390"/>
                    </a:cubicBezTo>
                    <a:cubicBezTo>
                      <a:pt x="524" y="394"/>
                      <a:pt x="523" y="403"/>
                      <a:pt x="522" y="405"/>
                    </a:cubicBezTo>
                    <a:cubicBezTo>
                      <a:pt x="515" y="415"/>
                      <a:pt x="513" y="419"/>
                      <a:pt x="506" y="428"/>
                    </a:cubicBezTo>
                    <a:cubicBezTo>
                      <a:pt x="505" y="431"/>
                      <a:pt x="505" y="436"/>
                      <a:pt x="504" y="438"/>
                    </a:cubicBezTo>
                    <a:cubicBezTo>
                      <a:pt x="502" y="443"/>
                      <a:pt x="492" y="449"/>
                      <a:pt x="485" y="449"/>
                    </a:cubicBezTo>
                    <a:cubicBezTo>
                      <a:pt x="476" y="449"/>
                      <a:pt x="470" y="449"/>
                      <a:pt x="463" y="452"/>
                    </a:cubicBezTo>
                    <a:cubicBezTo>
                      <a:pt x="461" y="453"/>
                      <a:pt x="460" y="455"/>
                      <a:pt x="459" y="457"/>
                    </a:cubicBezTo>
                    <a:cubicBezTo>
                      <a:pt x="448" y="467"/>
                      <a:pt x="437" y="461"/>
                      <a:pt x="429" y="474"/>
                    </a:cubicBezTo>
                    <a:cubicBezTo>
                      <a:pt x="426" y="479"/>
                      <a:pt x="420" y="479"/>
                      <a:pt x="416" y="483"/>
                    </a:cubicBezTo>
                    <a:cubicBezTo>
                      <a:pt x="411" y="489"/>
                      <a:pt x="412" y="495"/>
                      <a:pt x="412" y="503"/>
                    </a:cubicBezTo>
                    <a:cubicBezTo>
                      <a:pt x="412" y="524"/>
                      <a:pt x="412" y="524"/>
                      <a:pt x="412" y="524"/>
                    </a:cubicBezTo>
                    <a:cubicBezTo>
                      <a:pt x="403" y="528"/>
                      <a:pt x="398" y="536"/>
                      <a:pt x="394" y="545"/>
                    </a:cubicBezTo>
                    <a:cubicBezTo>
                      <a:pt x="394" y="545"/>
                      <a:pt x="394" y="545"/>
                      <a:pt x="394" y="545"/>
                    </a:cubicBezTo>
                    <a:cubicBezTo>
                      <a:pt x="391" y="550"/>
                      <a:pt x="391" y="553"/>
                      <a:pt x="388" y="559"/>
                    </a:cubicBezTo>
                    <a:cubicBezTo>
                      <a:pt x="380" y="571"/>
                      <a:pt x="371" y="572"/>
                      <a:pt x="364" y="584"/>
                    </a:cubicBezTo>
                    <a:cubicBezTo>
                      <a:pt x="355" y="597"/>
                      <a:pt x="351" y="619"/>
                      <a:pt x="331" y="619"/>
                    </a:cubicBezTo>
                    <a:cubicBezTo>
                      <a:pt x="324" y="619"/>
                      <a:pt x="314" y="614"/>
                      <a:pt x="311" y="614"/>
                    </a:cubicBezTo>
                    <a:cubicBezTo>
                      <a:pt x="305" y="614"/>
                      <a:pt x="299" y="609"/>
                      <a:pt x="293" y="609"/>
                    </a:cubicBezTo>
                    <a:cubicBezTo>
                      <a:pt x="291" y="609"/>
                      <a:pt x="289" y="610"/>
                      <a:pt x="289" y="611"/>
                    </a:cubicBezTo>
                    <a:cubicBezTo>
                      <a:pt x="289" y="615"/>
                      <a:pt x="296" y="617"/>
                      <a:pt x="297" y="619"/>
                    </a:cubicBezTo>
                    <a:cubicBezTo>
                      <a:pt x="300" y="622"/>
                      <a:pt x="300" y="627"/>
                      <a:pt x="302" y="632"/>
                    </a:cubicBezTo>
                    <a:cubicBezTo>
                      <a:pt x="304" y="637"/>
                      <a:pt x="311" y="637"/>
                      <a:pt x="311" y="642"/>
                    </a:cubicBezTo>
                    <a:cubicBezTo>
                      <a:pt x="311" y="647"/>
                      <a:pt x="311" y="650"/>
                      <a:pt x="308" y="654"/>
                    </a:cubicBezTo>
                    <a:cubicBezTo>
                      <a:pt x="304" y="660"/>
                      <a:pt x="301" y="663"/>
                      <a:pt x="297" y="667"/>
                    </a:cubicBezTo>
                    <a:cubicBezTo>
                      <a:pt x="289" y="675"/>
                      <a:pt x="280" y="673"/>
                      <a:pt x="270" y="676"/>
                    </a:cubicBezTo>
                    <a:cubicBezTo>
                      <a:pt x="263" y="678"/>
                      <a:pt x="248" y="673"/>
                      <a:pt x="244" y="677"/>
                    </a:cubicBezTo>
                    <a:cubicBezTo>
                      <a:pt x="238" y="683"/>
                      <a:pt x="243" y="696"/>
                      <a:pt x="240" y="703"/>
                    </a:cubicBezTo>
                    <a:cubicBezTo>
                      <a:pt x="240" y="702"/>
                      <a:pt x="240" y="702"/>
                      <a:pt x="240" y="702"/>
                    </a:cubicBezTo>
                    <a:cubicBezTo>
                      <a:pt x="240" y="703"/>
                      <a:pt x="240" y="706"/>
                      <a:pt x="240" y="707"/>
                    </a:cubicBezTo>
                    <a:cubicBezTo>
                      <a:pt x="240" y="709"/>
                      <a:pt x="233" y="712"/>
                      <a:pt x="229" y="712"/>
                    </a:cubicBezTo>
                    <a:cubicBezTo>
                      <a:pt x="220" y="712"/>
                      <a:pt x="218" y="706"/>
                      <a:pt x="210" y="706"/>
                    </a:cubicBezTo>
                    <a:cubicBezTo>
                      <a:pt x="207" y="706"/>
                      <a:pt x="205" y="709"/>
                      <a:pt x="205" y="711"/>
                    </a:cubicBezTo>
                    <a:cubicBezTo>
                      <a:pt x="205" y="717"/>
                      <a:pt x="211" y="729"/>
                      <a:pt x="214" y="729"/>
                    </a:cubicBezTo>
                    <a:cubicBezTo>
                      <a:pt x="217" y="729"/>
                      <a:pt x="219" y="726"/>
                      <a:pt x="221" y="726"/>
                    </a:cubicBezTo>
                    <a:cubicBezTo>
                      <a:pt x="222" y="728"/>
                      <a:pt x="225" y="728"/>
                      <a:pt x="225" y="730"/>
                    </a:cubicBezTo>
                    <a:cubicBezTo>
                      <a:pt x="225" y="733"/>
                      <a:pt x="221" y="736"/>
                      <a:pt x="220" y="736"/>
                    </a:cubicBezTo>
                    <a:cubicBezTo>
                      <a:pt x="215" y="736"/>
                      <a:pt x="213" y="732"/>
                      <a:pt x="209" y="732"/>
                    </a:cubicBezTo>
                    <a:cubicBezTo>
                      <a:pt x="209" y="737"/>
                      <a:pt x="211" y="738"/>
                      <a:pt x="214" y="739"/>
                    </a:cubicBezTo>
                    <a:cubicBezTo>
                      <a:pt x="206" y="747"/>
                      <a:pt x="206" y="755"/>
                      <a:pt x="203" y="766"/>
                    </a:cubicBezTo>
                    <a:cubicBezTo>
                      <a:pt x="202" y="770"/>
                      <a:pt x="194" y="771"/>
                      <a:pt x="191" y="771"/>
                    </a:cubicBezTo>
                    <a:cubicBezTo>
                      <a:pt x="184" y="773"/>
                      <a:pt x="178" y="779"/>
                      <a:pt x="178" y="787"/>
                    </a:cubicBezTo>
                    <a:cubicBezTo>
                      <a:pt x="178" y="804"/>
                      <a:pt x="198" y="798"/>
                      <a:pt x="198" y="811"/>
                    </a:cubicBezTo>
                    <a:cubicBezTo>
                      <a:pt x="198" y="824"/>
                      <a:pt x="187" y="825"/>
                      <a:pt x="181" y="831"/>
                    </a:cubicBezTo>
                    <a:cubicBezTo>
                      <a:pt x="177" y="835"/>
                      <a:pt x="178" y="841"/>
                      <a:pt x="176" y="846"/>
                    </a:cubicBezTo>
                    <a:cubicBezTo>
                      <a:pt x="173" y="852"/>
                      <a:pt x="166" y="850"/>
                      <a:pt x="162" y="854"/>
                    </a:cubicBezTo>
                    <a:cubicBezTo>
                      <a:pt x="156" y="859"/>
                      <a:pt x="154" y="865"/>
                      <a:pt x="154" y="874"/>
                    </a:cubicBezTo>
                    <a:cubicBezTo>
                      <a:pt x="154" y="878"/>
                      <a:pt x="158" y="883"/>
                      <a:pt x="161" y="884"/>
                    </a:cubicBezTo>
                    <a:cubicBezTo>
                      <a:pt x="169" y="888"/>
                      <a:pt x="168" y="908"/>
                      <a:pt x="174" y="914"/>
                    </a:cubicBezTo>
                    <a:cubicBezTo>
                      <a:pt x="184" y="924"/>
                      <a:pt x="196" y="928"/>
                      <a:pt x="207" y="934"/>
                    </a:cubicBezTo>
                    <a:cubicBezTo>
                      <a:pt x="206" y="936"/>
                      <a:pt x="203" y="935"/>
                      <a:pt x="200" y="935"/>
                    </a:cubicBezTo>
                    <a:cubicBezTo>
                      <a:pt x="194" y="935"/>
                      <a:pt x="183" y="943"/>
                      <a:pt x="179" y="943"/>
                    </a:cubicBezTo>
                    <a:cubicBezTo>
                      <a:pt x="176" y="943"/>
                      <a:pt x="176" y="943"/>
                      <a:pt x="174" y="943"/>
                    </a:cubicBezTo>
                    <a:cubicBezTo>
                      <a:pt x="173" y="943"/>
                      <a:pt x="171" y="945"/>
                      <a:pt x="169" y="945"/>
                    </a:cubicBezTo>
                    <a:cubicBezTo>
                      <a:pt x="165" y="945"/>
                      <a:pt x="162" y="945"/>
                      <a:pt x="157" y="945"/>
                    </a:cubicBezTo>
                    <a:cubicBezTo>
                      <a:pt x="147" y="945"/>
                      <a:pt x="151" y="933"/>
                      <a:pt x="143" y="931"/>
                    </a:cubicBezTo>
                    <a:cubicBezTo>
                      <a:pt x="137" y="929"/>
                      <a:pt x="127" y="929"/>
                      <a:pt x="127" y="921"/>
                    </a:cubicBezTo>
                    <a:cubicBezTo>
                      <a:pt x="124" y="921"/>
                      <a:pt x="122" y="921"/>
                      <a:pt x="119" y="921"/>
                    </a:cubicBezTo>
                    <a:cubicBezTo>
                      <a:pt x="115" y="921"/>
                      <a:pt x="114" y="917"/>
                      <a:pt x="114" y="915"/>
                    </a:cubicBezTo>
                    <a:cubicBezTo>
                      <a:pt x="102" y="915"/>
                      <a:pt x="98" y="909"/>
                      <a:pt x="92" y="903"/>
                    </a:cubicBezTo>
                    <a:cubicBezTo>
                      <a:pt x="91" y="902"/>
                      <a:pt x="88" y="900"/>
                      <a:pt x="88" y="899"/>
                    </a:cubicBezTo>
                    <a:cubicBezTo>
                      <a:pt x="88" y="895"/>
                      <a:pt x="96" y="895"/>
                      <a:pt x="97" y="891"/>
                    </a:cubicBezTo>
                    <a:cubicBezTo>
                      <a:pt x="95" y="891"/>
                      <a:pt x="94" y="890"/>
                      <a:pt x="93" y="889"/>
                    </a:cubicBezTo>
                    <a:cubicBezTo>
                      <a:pt x="94" y="887"/>
                      <a:pt x="96" y="884"/>
                      <a:pt x="96" y="882"/>
                    </a:cubicBezTo>
                    <a:cubicBezTo>
                      <a:pt x="96" y="871"/>
                      <a:pt x="84" y="873"/>
                      <a:pt x="84" y="863"/>
                    </a:cubicBezTo>
                    <a:cubicBezTo>
                      <a:pt x="84" y="860"/>
                      <a:pt x="84" y="859"/>
                      <a:pt x="84" y="857"/>
                    </a:cubicBezTo>
                    <a:cubicBezTo>
                      <a:pt x="84" y="848"/>
                      <a:pt x="78" y="832"/>
                      <a:pt x="78" y="825"/>
                    </a:cubicBezTo>
                    <a:cubicBezTo>
                      <a:pt x="78" y="817"/>
                      <a:pt x="88" y="814"/>
                      <a:pt x="88" y="807"/>
                    </a:cubicBezTo>
                    <a:cubicBezTo>
                      <a:pt x="88" y="803"/>
                      <a:pt x="83" y="796"/>
                      <a:pt x="82" y="791"/>
                    </a:cubicBezTo>
                    <a:cubicBezTo>
                      <a:pt x="82" y="787"/>
                      <a:pt x="82" y="787"/>
                      <a:pt x="82" y="787"/>
                    </a:cubicBezTo>
                    <a:cubicBezTo>
                      <a:pt x="82" y="787"/>
                      <a:pt x="82" y="787"/>
                      <a:pt x="82" y="787"/>
                    </a:cubicBezTo>
                    <a:cubicBezTo>
                      <a:pt x="82" y="784"/>
                      <a:pt x="84" y="782"/>
                      <a:pt x="86" y="782"/>
                    </a:cubicBezTo>
                    <a:cubicBezTo>
                      <a:pt x="94" y="782"/>
                      <a:pt x="91" y="790"/>
                      <a:pt x="98" y="790"/>
                    </a:cubicBezTo>
                    <a:cubicBezTo>
                      <a:pt x="112" y="725"/>
                      <a:pt x="112" y="725"/>
                      <a:pt x="112" y="725"/>
                    </a:cubicBezTo>
                    <a:cubicBezTo>
                      <a:pt x="112" y="718"/>
                      <a:pt x="112" y="718"/>
                      <a:pt x="112" y="718"/>
                    </a:cubicBezTo>
                    <a:cubicBezTo>
                      <a:pt x="111" y="718"/>
                      <a:pt x="109" y="717"/>
                      <a:pt x="108" y="718"/>
                    </a:cubicBezTo>
                    <a:cubicBezTo>
                      <a:pt x="105" y="719"/>
                      <a:pt x="105" y="723"/>
                      <a:pt x="102" y="723"/>
                    </a:cubicBezTo>
                    <a:cubicBezTo>
                      <a:pt x="98" y="723"/>
                      <a:pt x="95" y="713"/>
                      <a:pt x="95" y="708"/>
                    </a:cubicBezTo>
                    <a:cubicBezTo>
                      <a:pt x="95" y="699"/>
                      <a:pt x="98" y="696"/>
                      <a:pt x="100" y="688"/>
                    </a:cubicBezTo>
                    <a:cubicBezTo>
                      <a:pt x="103" y="688"/>
                      <a:pt x="104" y="687"/>
                      <a:pt x="104" y="685"/>
                    </a:cubicBezTo>
                    <a:cubicBezTo>
                      <a:pt x="104" y="683"/>
                      <a:pt x="102" y="680"/>
                      <a:pt x="102" y="680"/>
                    </a:cubicBezTo>
                    <a:cubicBezTo>
                      <a:pt x="100" y="680"/>
                      <a:pt x="99" y="668"/>
                      <a:pt x="99" y="665"/>
                    </a:cubicBezTo>
                    <a:cubicBezTo>
                      <a:pt x="99" y="655"/>
                      <a:pt x="106" y="645"/>
                      <a:pt x="109" y="639"/>
                    </a:cubicBezTo>
                    <a:cubicBezTo>
                      <a:pt x="111" y="635"/>
                      <a:pt x="112" y="629"/>
                      <a:pt x="114" y="626"/>
                    </a:cubicBezTo>
                    <a:cubicBezTo>
                      <a:pt x="116" y="624"/>
                      <a:pt x="118" y="625"/>
                      <a:pt x="118" y="623"/>
                    </a:cubicBezTo>
                    <a:cubicBezTo>
                      <a:pt x="121" y="613"/>
                      <a:pt x="121" y="605"/>
                      <a:pt x="124" y="595"/>
                    </a:cubicBezTo>
                    <a:cubicBezTo>
                      <a:pt x="124" y="562"/>
                      <a:pt x="124" y="562"/>
                      <a:pt x="124" y="562"/>
                    </a:cubicBezTo>
                    <a:cubicBezTo>
                      <a:pt x="121" y="554"/>
                      <a:pt x="126" y="548"/>
                      <a:pt x="126" y="541"/>
                    </a:cubicBezTo>
                    <a:cubicBezTo>
                      <a:pt x="126" y="524"/>
                      <a:pt x="136" y="513"/>
                      <a:pt x="136" y="498"/>
                    </a:cubicBezTo>
                    <a:cubicBezTo>
                      <a:pt x="136" y="497"/>
                      <a:pt x="136" y="495"/>
                      <a:pt x="136" y="494"/>
                    </a:cubicBezTo>
                    <a:cubicBezTo>
                      <a:pt x="136" y="491"/>
                      <a:pt x="138" y="483"/>
                      <a:pt x="139" y="478"/>
                    </a:cubicBezTo>
                    <a:cubicBezTo>
                      <a:pt x="139" y="465"/>
                      <a:pt x="139" y="465"/>
                      <a:pt x="139" y="459"/>
                    </a:cubicBezTo>
                    <a:cubicBezTo>
                      <a:pt x="139" y="453"/>
                      <a:pt x="143" y="441"/>
                      <a:pt x="143" y="434"/>
                    </a:cubicBezTo>
                    <a:cubicBezTo>
                      <a:pt x="143" y="429"/>
                      <a:pt x="141" y="403"/>
                      <a:pt x="140" y="399"/>
                    </a:cubicBezTo>
                    <a:cubicBezTo>
                      <a:pt x="136" y="388"/>
                      <a:pt x="128" y="381"/>
                      <a:pt x="121" y="377"/>
                    </a:cubicBezTo>
                    <a:cubicBezTo>
                      <a:pt x="114" y="374"/>
                      <a:pt x="109" y="375"/>
                      <a:pt x="104" y="370"/>
                    </a:cubicBezTo>
                    <a:cubicBezTo>
                      <a:pt x="99" y="365"/>
                      <a:pt x="96" y="363"/>
                      <a:pt x="90" y="362"/>
                    </a:cubicBezTo>
                    <a:cubicBezTo>
                      <a:pt x="78" y="358"/>
                      <a:pt x="72" y="351"/>
                      <a:pt x="64" y="343"/>
                    </a:cubicBezTo>
                    <a:cubicBezTo>
                      <a:pt x="60" y="340"/>
                      <a:pt x="62" y="335"/>
                      <a:pt x="62" y="330"/>
                    </a:cubicBezTo>
                    <a:cubicBezTo>
                      <a:pt x="62" y="323"/>
                      <a:pt x="55" y="319"/>
                      <a:pt x="53" y="313"/>
                    </a:cubicBezTo>
                    <a:cubicBezTo>
                      <a:pt x="50" y="302"/>
                      <a:pt x="41" y="294"/>
                      <a:pt x="38" y="285"/>
                    </a:cubicBezTo>
                    <a:cubicBezTo>
                      <a:pt x="35" y="275"/>
                      <a:pt x="32" y="269"/>
                      <a:pt x="28" y="261"/>
                    </a:cubicBezTo>
                    <a:cubicBezTo>
                      <a:pt x="27" y="258"/>
                      <a:pt x="24" y="259"/>
                      <a:pt x="23" y="257"/>
                    </a:cubicBezTo>
                    <a:cubicBezTo>
                      <a:pt x="20" y="254"/>
                      <a:pt x="19" y="248"/>
                      <a:pt x="17" y="245"/>
                    </a:cubicBezTo>
                    <a:cubicBezTo>
                      <a:pt x="16" y="242"/>
                      <a:pt x="12" y="243"/>
                      <a:pt x="11" y="242"/>
                    </a:cubicBezTo>
                    <a:cubicBezTo>
                      <a:pt x="6" y="237"/>
                      <a:pt x="0" y="228"/>
                      <a:pt x="0" y="220"/>
                    </a:cubicBezTo>
                    <a:cubicBezTo>
                      <a:pt x="0" y="215"/>
                      <a:pt x="3" y="209"/>
                      <a:pt x="5" y="207"/>
                    </a:cubicBezTo>
                    <a:cubicBezTo>
                      <a:pt x="8" y="200"/>
                      <a:pt x="16" y="198"/>
                      <a:pt x="18" y="191"/>
                    </a:cubicBezTo>
                    <a:cubicBezTo>
                      <a:pt x="14" y="189"/>
                      <a:pt x="15" y="191"/>
                      <a:pt x="12" y="191"/>
                    </a:cubicBezTo>
                    <a:cubicBezTo>
                      <a:pt x="5" y="191"/>
                      <a:pt x="5" y="182"/>
                      <a:pt x="5" y="176"/>
                    </a:cubicBezTo>
                    <a:cubicBezTo>
                      <a:pt x="5" y="166"/>
                      <a:pt x="16" y="168"/>
                      <a:pt x="14" y="148"/>
                    </a:cubicBezTo>
                    <a:cubicBezTo>
                      <a:pt x="26" y="148"/>
                      <a:pt x="29" y="136"/>
                      <a:pt x="32" y="129"/>
                    </a:cubicBezTo>
                    <a:cubicBezTo>
                      <a:pt x="37" y="119"/>
                      <a:pt x="49" y="123"/>
                      <a:pt x="51" y="111"/>
                    </a:cubicBezTo>
                    <a:cubicBezTo>
                      <a:pt x="49" y="110"/>
                      <a:pt x="47" y="107"/>
                      <a:pt x="47" y="106"/>
                    </a:cubicBezTo>
                    <a:cubicBezTo>
                      <a:pt x="49" y="103"/>
                      <a:pt x="49" y="103"/>
                      <a:pt x="49" y="103"/>
                    </a:cubicBez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1200" dirty="0">
                  <a:latin typeface="微软雅黑" pitchFamily="34" charset="-122"/>
                  <a:ea typeface="微软雅黑" pitchFamily="34" charset="-122"/>
                </a:endParaRPr>
              </a:p>
            </p:txBody>
          </p:sp>
        </p:grpSp>
        <p:grpSp>
          <p:nvGrpSpPr>
            <p:cNvPr id="191" name="Group 277"/>
            <p:cNvGrpSpPr/>
            <p:nvPr/>
          </p:nvGrpSpPr>
          <p:grpSpPr>
            <a:xfrm>
              <a:off x="538820" y="1131561"/>
              <a:ext cx="2523073" cy="1757739"/>
              <a:chOff x="1585913" y="960438"/>
              <a:chExt cx="2590800" cy="1804987"/>
            </a:xfrm>
            <a:grpFill/>
          </p:grpSpPr>
          <p:sp>
            <p:nvSpPr>
              <p:cNvPr id="295" name="Freeform 21"/>
              <p:cNvSpPr>
                <a:spLocks/>
              </p:cNvSpPr>
              <p:nvPr/>
            </p:nvSpPr>
            <p:spPr bwMode="auto">
              <a:xfrm>
                <a:off x="3359150" y="2703513"/>
                <a:ext cx="12700" cy="14288"/>
              </a:xfrm>
              <a:custGeom>
                <a:avLst/>
                <a:gdLst/>
                <a:ahLst/>
                <a:cxnLst>
                  <a:cxn ang="0">
                    <a:pos x="9" y="4"/>
                  </a:cxn>
                  <a:cxn ang="0">
                    <a:pos x="9" y="0"/>
                  </a:cxn>
                  <a:cxn ang="0">
                    <a:pos x="5" y="0"/>
                  </a:cxn>
                  <a:cxn ang="0">
                    <a:pos x="0" y="9"/>
                  </a:cxn>
                  <a:cxn ang="0">
                    <a:pos x="4" y="9"/>
                  </a:cxn>
                  <a:cxn ang="0">
                    <a:pos x="9" y="4"/>
                  </a:cxn>
                </a:cxnLst>
                <a:rect l="0" t="0" r="r" b="b"/>
                <a:pathLst>
                  <a:path w="9" h="11">
                    <a:moveTo>
                      <a:pt x="9" y="4"/>
                    </a:moveTo>
                    <a:cubicBezTo>
                      <a:pt x="9" y="0"/>
                      <a:pt x="9" y="0"/>
                      <a:pt x="9" y="0"/>
                    </a:cubicBezTo>
                    <a:cubicBezTo>
                      <a:pt x="8" y="0"/>
                      <a:pt x="6" y="0"/>
                      <a:pt x="5" y="0"/>
                    </a:cubicBezTo>
                    <a:cubicBezTo>
                      <a:pt x="2" y="0"/>
                      <a:pt x="0" y="5"/>
                      <a:pt x="0" y="9"/>
                    </a:cubicBezTo>
                    <a:cubicBezTo>
                      <a:pt x="0" y="11"/>
                      <a:pt x="2" y="9"/>
                      <a:pt x="4" y="9"/>
                    </a:cubicBezTo>
                    <a:cubicBezTo>
                      <a:pt x="6" y="9"/>
                      <a:pt x="8" y="5"/>
                      <a:pt x="9" y="4"/>
                    </a:cubicBez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1200" dirty="0">
                  <a:latin typeface="微软雅黑" pitchFamily="34" charset="-122"/>
                  <a:ea typeface="微软雅黑" pitchFamily="34" charset="-122"/>
                </a:endParaRPr>
              </a:p>
            </p:txBody>
          </p:sp>
          <p:sp>
            <p:nvSpPr>
              <p:cNvPr id="296" name="Freeform 39"/>
              <p:cNvSpPr>
                <a:spLocks/>
              </p:cNvSpPr>
              <p:nvPr/>
            </p:nvSpPr>
            <p:spPr bwMode="auto">
              <a:xfrm>
                <a:off x="3989388" y="1552575"/>
                <a:ext cx="169863" cy="77788"/>
              </a:xfrm>
              <a:custGeom>
                <a:avLst/>
                <a:gdLst/>
                <a:ahLst/>
                <a:cxnLst>
                  <a:cxn ang="0">
                    <a:pos x="127" y="31"/>
                  </a:cxn>
                  <a:cxn ang="0">
                    <a:pos x="108" y="47"/>
                  </a:cxn>
                  <a:cxn ang="0">
                    <a:pos x="74" y="58"/>
                  </a:cxn>
                  <a:cxn ang="0">
                    <a:pos x="34" y="50"/>
                  </a:cxn>
                  <a:cxn ang="0">
                    <a:pos x="14" y="42"/>
                  </a:cxn>
                  <a:cxn ang="0">
                    <a:pos x="18" y="40"/>
                  </a:cxn>
                  <a:cxn ang="0">
                    <a:pos x="21" y="27"/>
                  </a:cxn>
                  <a:cxn ang="0">
                    <a:pos x="2" y="25"/>
                  </a:cxn>
                  <a:cxn ang="0">
                    <a:pos x="25" y="21"/>
                  </a:cxn>
                  <a:cxn ang="0">
                    <a:pos x="23" y="18"/>
                  </a:cxn>
                  <a:cxn ang="0">
                    <a:pos x="0" y="8"/>
                  </a:cxn>
                  <a:cxn ang="0">
                    <a:pos x="9" y="9"/>
                  </a:cxn>
                  <a:cxn ang="0">
                    <a:pos x="9" y="5"/>
                  </a:cxn>
                  <a:cxn ang="0">
                    <a:pos x="17" y="0"/>
                  </a:cxn>
                  <a:cxn ang="0">
                    <a:pos x="21" y="0"/>
                  </a:cxn>
                  <a:cxn ang="0">
                    <a:pos x="23" y="7"/>
                  </a:cxn>
                  <a:cxn ang="0">
                    <a:pos x="30" y="16"/>
                  </a:cxn>
                  <a:cxn ang="0">
                    <a:pos x="38" y="13"/>
                  </a:cxn>
                  <a:cxn ang="0">
                    <a:pos x="38" y="8"/>
                  </a:cxn>
                  <a:cxn ang="0">
                    <a:pos x="44" y="12"/>
                  </a:cxn>
                  <a:cxn ang="0">
                    <a:pos x="54" y="9"/>
                  </a:cxn>
                  <a:cxn ang="0">
                    <a:pos x="60" y="12"/>
                  </a:cxn>
                  <a:cxn ang="0">
                    <a:pos x="60" y="8"/>
                  </a:cxn>
                  <a:cxn ang="0">
                    <a:pos x="74" y="9"/>
                  </a:cxn>
                  <a:cxn ang="0">
                    <a:pos x="89" y="8"/>
                  </a:cxn>
                  <a:cxn ang="0">
                    <a:pos x="91" y="1"/>
                  </a:cxn>
                  <a:cxn ang="0">
                    <a:pos x="96" y="1"/>
                  </a:cxn>
                  <a:cxn ang="0">
                    <a:pos x="104" y="7"/>
                  </a:cxn>
                  <a:cxn ang="0">
                    <a:pos x="115" y="4"/>
                  </a:cxn>
                  <a:cxn ang="0">
                    <a:pos x="112" y="8"/>
                  </a:cxn>
                  <a:cxn ang="0">
                    <a:pos x="128" y="30"/>
                  </a:cxn>
                  <a:cxn ang="0">
                    <a:pos x="127" y="31"/>
                  </a:cxn>
                </a:cxnLst>
                <a:rect l="0" t="0" r="r" b="b"/>
                <a:pathLst>
                  <a:path w="128" h="58">
                    <a:moveTo>
                      <a:pt x="127" y="31"/>
                    </a:moveTo>
                    <a:cubicBezTo>
                      <a:pt x="124" y="38"/>
                      <a:pt x="113" y="45"/>
                      <a:pt x="108" y="47"/>
                    </a:cubicBezTo>
                    <a:cubicBezTo>
                      <a:pt x="97" y="51"/>
                      <a:pt x="89" y="58"/>
                      <a:pt x="74" y="58"/>
                    </a:cubicBezTo>
                    <a:cubicBezTo>
                      <a:pt x="57" y="58"/>
                      <a:pt x="46" y="54"/>
                      <a:pt x="34" y="50"/>
                    </a:cubicBezTo>
                    <a:cubicBezTo>
                      <a:pt x="28" y="49"/>
                      <a:pt x="24" y="42"/>
                      <a:pt x="14" y="42"/>
                    </a:cubicBezTo>
                    <a:cubicBezTo>
                      <a:pt x="16" y="41"/>
                      <a:pt x="17" y="40"/>
                      <a:pt x="18" y="40"/>
                    </a:cubicBezTo>
                    <a:cubicBezTo>
                      <a:pt x="18" y="34"/>
                      <a:pt x="20" y="32"/>
                      <a:pt x="21" y="27"/>
                    </a:cubicBezTo>
                    <a:cubicBezTo>
                      <a:pt x="14" y="25"/>
                      <a:pt x="6" y="30"/>
                      <a:pt x="2" y="25"/>
                    </a:cubicBezTo>
                    <a:cubicBezTo>
                      <a:pt x="8" y="25"/>
                      <a:pt x="20" y="23"/>
                      <a:pt x="25" y="21"/>
                    </a:cubicBezTo>
                    <a:cubicBezTo>
                      <a:pt x="23" y="20"/>
                      <a:pt x="23" y="19"/>
                      <a:pt x="23" y="18"/>
                    </a:cubicBezTo>
                    <a:cubicBezTo>
                      <a:pt x="18" y="18"/>
                      <a:pt x="1" y="13"/>
                      <a:pt x="0" y="8"/>
                    </a:cubicBezTo>
                    <a:cubicBezTo>
                      <a:pt x="4" y="7"/>
                      <a:pt x="7" y="8"/>
                      <a:pt x="9" y="9"/>
                    </a:cubicBezTo>
                    <a:cubicBezTo>
                      <a:pt x="9" y="8"/>
                      <a:pt x="9" y="7"/>
                      <a:pt x="9" y="5"/>
                    </a:cubicBezTo>
                    <a:cubicBezTo>
                      <a:pt x="13" y="5"/>
                      <a:pt x="14" y="0"/>
                      <a:pt x="17" y="0"/>
                    </a:cubicBezTo>
                    <a:cubicBezTo>
                      <a:pt x="18" y="0"/>
                      <a:pt x="19" y="0"/>
                      <a:pt x="21" y="0"/>
                    </a:cubicBezTo>
                    <a:cubicBezTo>
                      <a:pt x="21" y="3"/>
                      <a:pt x="23" y="4"/>
                      <a:pt x="23" y="7"/>
                    </a:cubicBezTo>
                    <a:cubicBezTo>
                      <a:pt x="23" y="10"/>
                      <a:pt x="27" y="16"/>
                      <a:pt x="30" y="16"/>
                    </a:cubicBezTo>
                    <a:cubicBezTo>
                      <a:pt x="33" y="16"/>
                      <a:pt x="36" y="14"/>
                      <a:pt x="38" y="13"/>
                    </a:cubicBezTo>
                    <a:cubicBezTo>
                      <a:pt x="37" y="10"/>
                      <a:pt x="37" y="9"/>
                      <a:pt x="38" y="8"/>
                    </a:cubicBezTo>
                    <a:cubicBezTo>
                      <a:pt x="40" y="9"/>
                      <a:pt x="41" y="12"/>
                      <a:pt x="44" y="12"/>
                    </a:cubicBezTo>
                    <a:cubicBezTo>
                      <a:pt x="54" y="9"/>
                      <a:pt x="54" y="9"/>
                      <a:pt x="54" y="9"/>
                    </a:cubicBezTo>
                    <a:cubicBezTo>
                      <a:pt x="58" y="10"/>
                      <a:pt x="59" y="11"/>
                      <a:pt x="60" y="12"/>
                    </a:cubicBezTo>
                    <a:cubicBezTo>
                      <a:pt x="60" y="11"/>
                      <a:pt x="60" y="9"/>
                      <a:pt x="60" y="8"/>
                    </a:cubicBezTo>
                    <a:cubicBezTo>
                      <a:pt x="67" y="8"/>
                      <a:pt x="70" y="9"/>
                      <a:pt x="74" y="9"/>
                    </a:cubicBezTo>
                    <a:cubicBezTo>
                      <a:pt x="80" y="9"/>
                      <a:pt x="85" y="4"/>
                      <a:pt x="89" y="8"/>
                    </a:cubicBezTo>
                    <a:cubicBezTo>
                      <a:pt x="89" y="4"/>
                      <a:pt x="90" y="3"/>
                      <a:pt x="91" y="1"/>
                    </a:cubicBezTo>
                    <a:cubicBezTo>
                      <a:pt x="94" y="2"/>
                      <a:pt x="94" y="2"/>
                      <a:pt x="96" y="1"/>
                    </a:cubicBezTo>
                    <a:cubicBezTo>
                      <a:pt x="96" y="6"/>
                      <a:pt x="100" y="7"/>
                      <a:pt x="104" y="7"/>
                    </a:cubicBezTo>
                    <a:cubicBezTo>
                      <a:pt x="108" y="7"/>
                      <a:pt x="111" y="4"/>
                      <a:pt x="115" y="4"/>
                    </a:cubicBezTo>
                    <a:cubicBezTo>
                      <a:pt x="113" y="5"/>
                      <a:pt x="112" y="7"/>
                      <a:pt x="112" y="8"/>
                    </a:cubicBezTo>
                    <a:cubicBezTo>
                      <a:pt x="112" y="21"/>
                      <a:pt x="128" y="18"/>
                      <a:pt x="128" y="30"/>
                    </a:cubicBezTo>
                    <a:lnTo>
                      <a:pt x="127" y="31"/>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1200" dirty="0">
                  <a:latin typeface="微软雅黑" pitchFamily="34" charset="-122"/>
                  <a:ea typeface="微软雅黑" pitchFamily="34" charset="-122"/>
                </a:endParaRPr>
              </a:p>
            </p:txBody>
          </p:sp>
          <p:sp>
            <p:nvSpPr>
              <p:cNvPr id="297" name="Freeform 40"/>
              <p:cNvSpPr>
                <a:spLocks/>
              </p:cNvSpPr>
              <p:nvPr/>
            </p:nvSpPr>
            <p:spPr bwMode="auto">
              <a:xfrm>
                <a:off x="2971800" y="2487613"/>
                <a:ext cx="174625" cy="60325"/>
              </a:xfrm>
              <a:custGeom>
                <a:avLst/>
                <a:gdLst/>
                <a:ahLst/>
                <a:cxnLst>
                  <a:cxn ang="0">
                    <a:pos x="131" y="40"/>
                  </a:cxn>
                  <a:cxn ang="0">
                    <a:pos x="114" y="45"/>
                  </a:cxn>
                  <a:cxn ang="0">
                    <a:pos x="88" y="42"/>
                  </a:cxn>
                  <a:cxn ang="0">
                    <a:pos x="88" y="39"/>
                  </a:cxn>
                  <a:cxn ang="0">
                    <a:pos x="93" y="35"/>
                  </a:cxn>
                  <a:cxn ang="0">
                    <a:pos x="78" y="26"/>
                  </a:cxn>
                  <a:cxn ang="0">
                    <a:pos x="73" y="22"/>
                  </a:cxn>
                  <a:cxn ang="0">
                    <a:pos x="64" y="22"/>
                  </a:cxn>
                  <a:cxn ang="0">
                    <a:pos x="48" y="15"/>
                  </a:cxn>
                  <a:cxn ang="0">
                    <a:pos x="35" y="15"/>
                  </a:cxn>
                  <a:cxn ang="0">
                    <a:pos x="34" y="10"/>
                  </a:cxn>
                  <a:cxn ang="0">
                    <a:pos x="28" y="9"/>
                  </a:cxn>
                  <a:cxn ang="0">
                    <a:pos x="4" y="20"/>
                  </a:cxn>
                  <a:cxn ang="0">
                    <a:pos x="0" y="20"/>
                  </a:cxn>
                  <a:cxn ang="0">
                    <a:pos x="36" y="0"/>
                  </a:cxn>
                  <a:cxn ang="0">
                    <a:pos x="79" y="11"/>
                  </a:cxn>
                  <a:cxn ang="0">
                    <a:pos x="86" y="17"/>
                  </a:cxn>
                  <a:cxn ang="0">
                    <a:pos x="114" y="28"/>
                  </a:cxn>
                  <a:cxn ang="0">
                    <a:pos x="114" y="31"/>
                  </a:cxn>
                  <a:cxn ang="0">
                    <a:pos x="120" y="31"/>
                  </a:cxn>
                  <a:cxn ang="0">
                    <a:pos x="131" y="40"/>
                  </a:cxn>
                </a:cxnLst>
                <a:rect l="0" t="0" r="r" b="b"/>
                <a:pathLst>
                  <a:path w="131" h="45">
                    <a:moveTo>
                      <a:pt x="131" y="40"/>
                    </a:moveTo>
                    <a:cubicBezTo>
                      <a:pt x="127" y="45"/>
                      <a:pt x="119" y="45"/>
                      <a:pt x="114" y="45"/>
                    </a:cubicBezTo>
                    <a:cubicBezTo>
                      <a:pt x="104" y="45"/>
                      <a:pt x="97" y="42"/>
                      <a:pt x="88" y="42"/>
                    </a:cubicBezTo>
                    <a:cubicBezTo>
                      <a:pt x="88" y="41"/>
                      <a:pt x="88" y="40"/>
                      <a:pt x="88" y="39"/>
                    </a:cubicBezTo>
                    <a:cubicBezTo>
                      <a:pt x="90" y="39"/>
                      <a:pt x="92" y="38"/>
                      <a:pt x="93" y="35"/>
                    </a:cubicBezTo>
                    <a:cubicBezTo>
                      <a:pt x="86" y="32"/>
                      <a:pt x="79" y="33"/>
                      <a:pt x="78" y="26"/>
                    </a:cubicBezTo>
                    <a:cubicBezTo>
                      <a:pt x="74" y="26"/>
                      <a:pt x="75" y="23"/>
                      <a:pt x="73" y="22"/>
                    </a:cubicBezTo>
                    <a:cubicBezTo>
                      <a:pt x="69" y="20"/>
                      <a:pt x="67" y="22"/>
                      <a:pt x="64" y="22"/>
                    </a:cubicBezTo>
                    <a:cubicBezTo>
                      <a:pt x="57" y="22"/>
                      <a:pt x="54" y="15"/>
                      <a:pt x="48" y="15"/>
                    </a:cubicBezTo>
                    <a:cubicBezTo>
                      <a:pt x="35" y="15"/>
                      <a:pt x="35" y="15"/>
                      <a:pt x="35" y="15"/>
                    </a:cubicBezTo>
                    <a:cubicBezTo>
                      <a:pt x="33" y="13"/>
                      <a:pt x="33" y="12"/>
                      <a:pt x="34" y="10"/>
                    </a:cubicBezTo>
                    <a:cubicBezTo>
                      <a:pt x="33" y="9"/>
                      <a:pt x="30" y="9"/>
                      <a:pt x="28" y="9"/>
                    </a:cubicBezTo>
                    <a:cubicBezTo>
                      <a:pt x="20" y="9"/>
                      <a:pt x="8" y="15"/>
                      <a:pt x="4" y="20"/>
                    </a:cubicBezTo>
                    <a:cubicBezTo>
                      <a:pt x="0" y="20"/>
                      <a:pt x="0" y="20"/>
                      <a:pt x="0" y="20"/>
                    </a:cubicBezTo>
                    <a:cubicBezTo>
                      <a:pt x="7" y="8"/>
                      <a:pt x="16" y="0"/>
                      <a:pt x="36" y="0"/>
                    </a:cubicBezTo>
                    <a:cubicBezTo>
                      <a:pt x="55" y="0"/>
                      <a:pt x="64" y="11"/>
                      <a:pt x="79" y="11"/>
                    </a:cubicBezTo>
                    <a:cubicBezTo>
                      <a:pt x="82" y="11"/>
                      <a:pt x="86" y="16"/>
                      <a:pt x="86" y="17"/>
                    </a:cubicBezTo>
                    <a:cubicBezTo>
                      <a:pt x="93" y="23"/>
                      <a:pt x="104" y="28"/>
                      <a:pt x="114" y="28"/>
                    </a:cubicBezTo>
                    <a:cubicBezTo>
                      <a:pt x="114" y="28"/>
                      <a:pt x="113" y="30"/>
                      <a:pt x="114" y="31"/>
                    </a:cubicBezTo>
                    <a:cubicBezTo>
                      <a:pt x="120" y="31"/>
                      <a:pt x="120" y="31"/>
                      <a:pt x="120" y="31"/>
                    </a:cubicBezTo>
                    <a:cubicBezTo>
                      <a:pt x="125" y="32"/>
                      <a:pt x="127" y="39"/>
                      <a:pt x="131" y="40"/>
                    </a:cubicBez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1200" dirty="0">
                  <a:latin typeface="微软雅黑" pitchFamily="34" charset="-122"/>
                  <a:ea typeface="微软雅黑" pitchFamily="34" charset="-122"/>
                </a:endParaRPr>
              </a:p>
            </p:txBody>
          </p:sp>
          <p:sp>
            <p:nvSpPr>
              <p:cNvPr id="298" name="Freeform 41"/>
              <p:cNvSpPr>
                <a:spLocks/>
              </p:cNvSpPr>
              <p:nvPr/>
            </p:nvSpPr>
            <p:spPr bwMode="auto">
              <a:xfrm>
                <a:off x="2995613" y="2509838"/>
                <a:ext cx="9525" cy="11113"/>
              </a:xfrm>
              <a:custGeom>
                <a:avLst/>
                <a:gdLst/>
                <a:ahLst/>
                <a:cxnLst>
                  <a:cxn ang="0">
                    <a:pos x="6" y="0"/>
                  </a:cxn>
                  <a:cxn ang="0">
                    <a:pos x="6" y="7"/>
                  </a:cxn>
                  <a:cxn ang="0">
                    <a:pos x="0" y="7"/>
                  </a:cxn>
                  <a:cxn ang="0">
                    <a:pos x="4" y="3"/>
                  </a:cxn>
                  <a:cxn ang="0">
                    <a:pos x="4" y="0"/>
                  </a:cxn>
                  <a:cxn ang="0">
                    <a:pos x="5" y="0"/>
                  </a:cxn>
                  <a:cxn ang="0">
                    <a:pos x="6" y="0"/>
                  </a:cxn>
                </a:cxnLst>
                <a:rect l="0" t="0" r="r" b="b"/>
                <a:pathLst>
                  <a:path w="7" h="8">
                    <a:moveTo>
                      <a:pt x="6" y="0"/>
                    </a:moveTo>
                    <a:cubicBezTo>
                      <a:pt x="6" y="3"/>
                      <a:pt x="7" y="5"/>
                      <a:pt x="6" y="7"/>
                    </a:cubicBezTo>
                    <a:cubicBezTo>
                      <a:pt x="5" y="7"/>
                      <a:pt x="0" y="8"/>
                      <a:pt x="0" y="7"/>
                    </a:cubicBezTo>
                    <a:cubicBezTo>
                      <a:pt x="0" y="4"/>
                      <a:pt x="2" y="3"/>
                      <a:pt x="4" y="3"/>
                    </a:cubicBezTo>
                    <a:cubicBezTo>
                      <a:pt x="4" y="0"/>
                      <a:pt x="4" y="0"/>
                      <a:pt x="4" y="0"/>
                    </a:cubicBezTo>
                    <a:cubicBezTo>
                      <a:pt x="5" y="0"/>
                      <a:pt x="5" y="0"/>
                      <a:pt x="5" y="0"/>
                    </a:cubicBezTo>
                    <a:lnTo>
                      <a:pt x="6" y="0"/>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1200" dirty="0">
                  <a:latin typeface="微软雅黑" pitchFamily="34" charset="-122"/>
                  <a:ea typeface="微软雅黑" pitchFamily="34" charset="-122"/>
                </a:endParaRPr>
              </a:p>
            </p:txBody>
          </p:sp>
          <p:sp>
            <p:nvSpPr>
              <p:cNvPr id="299" name="Freeform 42"/>
              <p:cNvSpPr>
                <a:spLocks/>
              </p:cNvSpPr>
              <p:nvPr/>
            </p:nvSpPr>
            <p:spPr bwMode="auto">
              <a:xfrm>
                <a:off x="3082925" y="2568575"/>
                <a:ext cx="28575" cy="14288"/>
              </a:xfrm>
              <a:custGeom>
                <a:avLst/>
                <a:gdLst/>
                <a:ahLst/>
                <a:cxnLst>
                  <a:cxn ang="0">
                    <a:pos x="18" y="3"/>
                  </a:cxn>
                  <a:cxn ang="0">
                    <a:pos x="22" y="7"/>
                  </a:cxn>
                  <a:cxn ang="0">
                    <a:pos x="7" y="10"/>
                  </a:cxn>
                  <a:cxn ang="0">
                    <a:pos x="0" y="3"/>
                  </a:cxn>
                  <a:cxn ang="0">
                    <a:pos x="5" y="0"/>
                  </a:cxn>
                  <a:cxn ang="0">
                    <a:pos x="19" y="4"/>
                  </a:cxn>
                  <a:cxn ang="0">
                    <a:pos x="18" y="3"/>
                  </a:cxn>
                </a:cxnLst>
                <a:rect l="0" t="0" r="r" b="b"/>
                <a:pathLst>
                  <a:path w="22" h="10">
                    <a:moveTo>
                      <a:pt x="18" y="3"/>
                    </a:moveTo>
                    <a:cubicBezTo>
                      <a:pt x="21" y="4"/>
                      <a:pt x="22" y="5"/>
                      <a:pt x="22" y="7"/>
                    </a:cubicBezTo>
                    <a:cubicBezTo>
                      <a:pt x="17" y="8"/>
                      <a:pt x="13" y="10"/>
                      <a:pt x="7" y="10"/>
                    </a:cubicBezTo>
                    <a:cubicBezTo>
                      <a:pt x="4" y="10"/>
                      <a:pt x="0" y="7"/>
                      <a:pt x="0" y="3"/>
                    </a:cubicBezTo>
                    <a:cubicBezTo>
                      <a:pt x="0" y="1"/>
                      <a:pt x="3" y="0"/>
                      <a:pt x="5" y="0"/>
                    </a:cubicBezTo>
                    <a:cubicBezTo>
                      <a:pt x="10" y="0"/>
                      <a:pt x="16" y="3"/>
                      <a:pt x="19" y="4"/>
                    </a:cubicBezTo>
                    <a:lnTo>
                      <a:pt x="18" y="3"/>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1200" dirty="0">
                  <a:latin typeface="微软雅黑" pitchFamily="34" charset="-122"/>
                  <a:ea typeface="微软雅黑" pitchFamily="34" charset="-122"/>
                </a:endParaRPr>
              </a:p>
            </p:txBody>
          </p:sp>
          <p:sp>
            <p:nvSpPr>
              <p:cNvPr id="300" name="Freeform 43"/>
              <p:cNvSpPr>
                <a:spLocks/>
              </p:cNvSpPr>
              <p:nvPr/>
            </p:nvSpPr>
            <p:spPr bwMode="auto">
              <a:xfrm>
                <a:off x="3267075" y="2568575"/>
                <a:ext cx="23813" cy="9525"/>
              </a:xfrm>
              <a:custGeom>
                <a:avLst/>
                <a:gdLst/>
                <a:ahLst/>
                <a:cxnLst>
                  <a:cxn ang="0">
                    <a:pos x="18" y="4"/>
                  </a:cxn>
                  <a:cxn ang="0">
                    <a:pos x="11" y="7"/>
                  </a:cxn>
                  <a:cxn ang="0">
                    <a:pos x="0" y="2"/>
                  </a:cxn>
                  <a:cxn ang="0">
                    <a:pos x="5" y="0"/>
                  </a:cxn>
                  <a:cxn ang="0">
                    <a:pos x="18" y="4"/>
                  </a:cxn>
                </a:cxnLst>
                <a:rect l="0" t="0" r="r" b="b"/>
                <a:pathLst>
                  <a:path w="18" h="7">
                    <a:moveTo>
                      <a:pt x="18" y="4"/>
                    </a:moveTo>
                    <a:cubicBezTo>
                      <a:pt x="17" y="7"/>
                      <a:pt x="14" y="7"/>
                      <a:pt x="11" y="7"/>
                    </a:cubicBezTo>
                    <a:cubicBezTo>
                      <a:pt x="6" y="7"/>
                      <a:pt x="0" y="7"/>
                      <a:pt x="0" y="2"/>
                    </a:cubicBezTo>
                    <a:cubicBezTo>
                      <a:pt x="0" y="0"/>
                      <a:pt x="4" y="0"/>
                      <a:pt x="5" y="0"/>
                    </a:cubicBezTo>
                    <a:cubicBezTo>
                      <a:pt x="6" y="0"/>
                      <a:pt x="17" y="2"/>
                      <a:pt x="18" y="4"/>
                    </a:cubicBez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1200" dirty="0">
                  <a:latin typeface="微软雅黑" pitchFamily="34" charset="-122"/>
                  <a:ea typeface="微软雅黑" pitchFamily="34" charset="-122"/>
                </a:endParaRPr>
              </a:p>
            </p:txBody>
          </p:sp>
          <p:sp>
            <p:nvSpPr>
              <p:cNvPr id="301" name="Freeform 44"/>
              <p:cNvSpPr>
                <a:spLocks/>
              </p:cNvSpPr>
              <p:nvPr/>
            </p:nvSpPr>
            <p:spPr bwMode="auto">
              <a:xfrm>
                <a:off x="3146425" y="2543175"/>
                <a:ext cx="100013" cy="39688"/>
              </a:xfrm>
              <a:custGeom>
                <a:avLst/>
                <a:gdLst/>
                <a:ahLst/>
                <a:cxnLst>
                  <a:cxn ang="0">
                    <a:pos x="64" y="11"/>
                  </a:cxn>
                  <a:cxn ang="0">
                    <a:pos x="75" y="21"/>
                  </a:cxn>
                  <a:cxn ang="0">
                    <a:pos x="59" y="21"/>
                  </a:cxn>
                  <a:cxn ang="0">
                    <a:pos x="51" y="24"/>
                  </a:cxn>
                  <a:cxn ang="0">
                    <a:pos x="47" y="22"/>
                  </a:cxn>
                  <a:cxn ang="0">
                    <a:pos x="37" y="30"/>
                  </a:cxn>
                  <a:cxn ang="0">
                    <a:pos x="31" y="24"/>
                  </a:cxn>
                  <a:cxn ang="0">
                    <a:pos x="11" y="23"/>
                  </a:cxn>
                  <a:cxn ang="0">
                    <a:pos x="6" y="23"/>
                  </a:cxn>
                  <a:cxn ang="0">
                    <a:pos x="6" y="27"/>
                  </a:cxn>
                  <a:cxn ang="0">
                    <a:pos x="0" y="19"/>
                  </a:cxn>
                  <a:cxn ang="0">
                    <a:pos x="3" y="18"/>
                  </a:cxn>
                  <a:cxn ang="0">
                    <a:pos x="22" y="17"/>
                  </a:cxn>
                  <a:cxn ang="0">
                    <a:pos x="19" y="8"/>
                  </a:cxn>
                  <a:cxn ang="0">
                    <a:pos x="14" y="3"/>
                  </a:cxn>
                  <a:cxn ang="0">
                    <a:pos x="17" y="0"/>
                  </a:cxn>
                  <a:cxn ang="0">
                    <a:pos x="28" y="3"/>
                  </a:cxn>
                  <a:cxn ang="0">
                    <a:pos x="41" y="1"/>
                  </a:cxn>
                  <a:cxn ang="0">
                    <a:pos x="66" y="13"/>
                  </a:cxn>
                  <a:cxn ang="0">
                    <a:pos x="64" y="11"/>
                  </a:cxn>
                </a:cxnLst>
                <a:rect l="0" t="0" r="r" b="b"/>
                <a:pathLst>
                  <a:path w="75" h="30">
                    <a:moveTo>
                      <a:pt x="64" y="11"/>
                    </a:moveTo>
                    <a:cubicBezTo>
                      <a:pt x="68" y="15"/>
                      <a:pt x="72" y="16"/>
                      <a:pt x="75" y="21"/>
                    </a:cubicBezTo>
                    <a:cubicBezTo>
                      <a:pt x="59" y="21"/>
                      <a:pt x="59" y="21"/>
                      <a:pt x="59" y="21"/>
                    </a:cubicBezTo>
                    <a:cubicBezTo>
                      <a:pt x="56" y="23"/>
                      <a:pt x="54" y="24"/>
                      <a:pt x="51" y="24"/>
                    </a:cubicBezTo>
                    <a:cubicBezTo>
                      <a:pt x="49" y="24"/>
                      <a:pt x="49" y="22"/>
                      <a:pt x="47" y="22"/>
                    </a:cubicBezTo>
                    <a:cubicBezTo>
                      <a:pt x="41" y="22"/>
                      <a:pt x="41" y="30"/>
                      <a:pt x="37" y="30"/>
                    </a:cubicBezTo>
                    <a:cubicBezTo>
                      <a:pt x="33" y="30"/>
                      <a:pt x="34" y="26"/>
                      <a:pt x="31" y="24"/>
                    </a:cubicBezTo>
                    <a:cubicBezTo>
                      <a:pt x="27" y="22"/>
                      <a:pt x="17" y="23"/>
                      <a:pt x="11" y="23"/>
                    </a:cubicBezTo>
                    <a:cubicBezTo>
                      <a:pt x="8" y="23"/>
                      <a:pt x="8" y="24"/>
                      <a:pt x="6" y="23"/>
                    </a:cubicBezTo>
                    <a:cubicBezTo>
                      <a:pt x="6" y="24"/>
                      <a:pt x="6" y="25"/>
                      <a:pt x="6" y="27"/>
                    </a:cubicBezTo>
                    <a:cubicBezTo>
                      <a:pt x="3" y="26"/>
                      <a:pt x="0" y="22"/>
                      <a:pt x="0" y="19"/>
                    </a:cubicBezTo>
                    <a:cubicBezTo>
                      <a:pt x="1" y="19"/>
                      <a:pt x="2" y="18"/>
                      <a:pt x="3" y="18"/>
                    </a:cubicBezTo>
                    <a:cubicBezTo>
                      <a:pt x="13" y="18"/>
                      <a:pt x="17" y="20"/>
                      <a:pt x="22" y="17"/>
                    </a:cubicBezTo>
                    <a:cubicBezTo>
                      <a:pt x="20" y="15"/>
                      <a:pt x="19" y="12"/>
                      <a:pt x="19" y="8"/>
                    </a:cubicBezTo>
                    <a:cubicBezTo>
                      <a:pt x="17" y="8"/>
                      <a:pt x="14" y="6"/>
                      <a:pt x="14" y="3"/>
                    </a:cubicBezTo>
                    <a:cubicBezTo>
                      <a:pt x="14" y="2"/>
                      <a:pt x="16" y="0"/>
                      <a:pt x="17" y="0"/>
                    </a:cubicBezTo>
                    <a:cubicBezTo>
                      <a:pt x="21" y="0"/>
                      <a:pt x="24" y="3"/>
                      <a:pt x="28" y="3"/>
                    </a:cubicBezTo>
                    <a:cubicBezTo>
                      <a:pt x="34" y="3"/>
                      <a:pt x="36" y="1"/>
                      <a:pt x="41" y="1"/>
                    </a:cubicBezTo>
                    <a:cubicBezTo>
                      <a:pt x="55" y="1"/>
                      <a:pt x="58" y="9"/>
                      <a:pt x="66" y="13"/>
                    </a:cubicBezTo>
                    <a:lnTo>
                      <a:pt x="64" y="11"/>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1200" dirty="0">
                  <a:latin typeface="微软雅黑" pitchFamily="34" charset="-122"/>
                  <a:ea typeface="微软雅黑" pitchFamily="34" charset="-122"/>
                </a:endParaRPr>
              </a:p>
            </p:txBody>
          </p:sp>
          <p:sp>
            <p:nvSpPr>
              <p:cNvPr id="302" name="Freeform 45"/>
              <p:cNvSpPr>
                <a:spLocks/>
              </p:cNvSpPr>
              <p:nvPr/>
            </p:nvSpPr>
            <p:spPr bwMode="auto">
              <a:xfrm>
                <a:off x="3076575" y="2455863"/>
                <a:ext cx="9525" cy="11113"/>
              </a:xfrm>
              <a:custGeom>
                <a:avLst/>
                <a:gdLst/>
                <a:ahLst/>
                <a:cxnLst>
                  <a:cxn ang="0">
                    <a:pos x="2" y="0"/>
                  </a:cxn>
                  <a:cxn ang="0">
                    <a:pos x="7" y="6"/>
                  </a:cxn>
                  <a:cxn ang="0">
                    <a:pos x="5" y="8"/>
                  </a:cxn>
                  <a:cxn ang="0">
                    <a:pos x="0" y="0"/>
                  </a:cxn>
                  <a:cxn ang="0">
                    <a:pos x="2" y="0"/>
                  </a:cxn>
                </a:cxnLst>
                <a:rect l="0" t="0" r="r" b="b"/>
                <a:pathLst>
                  <a:path w="7" h="8">
                    <a:moveTo>
                      <a:pt x="2" y="0"/>
                    </a:moveTo>
                    <a:cubicBezTo>
                      <a:pt x="6" y="0"/>
                      <a:pt x="7" y="3"/>
                      <a:pt x="7" y="6"/>
                    </a:cubicBezTo>
                    <a:cubicBezTo>
                      <a:pt x="7" y="7"/>
                      <a:pt x="6" y="8"/>
                      <a:pt x="5" y="8"/>
                    </a:cubicBezTo>
                    <a:cubicBezTo>
                      <a:pt x="0" y="8"/>
                      <a:pt x="0" y="3"/>
                      <a:pt x="0" y="0"/>
                    </a:cubicBezTo>
                    <a:cubicBezTo>
                      <a:pt x="0" y="0"/>
                      <a:pt x="2" y="0"/>
                      <a:pt x="2" y="0"/>
                    </a:cubicBez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1200" dirty="0">
                  <a:latin typeface="微软雅黑" pitchFamily="34" charset="-122"/>
                  <a:ea typeface="微软雅黑" pitchFamily="34" charset="-122"/>
                </a:endParaRPr>
              </a:p>
            </p:txBody>
          </p:sp>
          <p:sp>
            <p:nvSpPr>
              <p:cNvPr id="303" name="Freeform 46"/>
              <p:cNvSpPr>
                <a:spLocks/>
              </p:cNvSpPr>
              <p:nvPr/>
            </p:nvSpPr>
            <p:spPr bwMode="auto">
              <a:xfrm>
                <a:off x="3068638" y="2422525"/>
                <a:ext cx="14288" cy="4763"/>
              </a:xfrm>
              <a:custGeom>
                <a:avLst/>
                <a:gdLst/>
                <a:ahLst/>
                <a:cxnLst>
                  <a:cxn ang="0">
                    <a:pos x="0" y="3"/>
                  </a:cxn>
                  <a:cxn ang="0">
                    <a:pos x="6" y="0"/>
                  </a:cxn>
                  <a:cxn ang="0">
                    <a:pos x="11" y="3"/>
                  </a:cxn>
                  <a:cxn ang="0">
                    <a:pos x="0" y="3"/>
                  </a:cxn>
                </a:cxnLst>
                <a:rect l="0" t="0" r="r" b="b"/>
                <a:pathLst>
                  <a:path w="11" h="4">
                    <a:moveTo>
                      <a:pt x="0" y="3"/>
                    </a:moveTo>
                    <a:cubicBezTo>
                      <a:pt x="1" y="2"/>
                      <a:pt x="4" y="0"/>
                      <a:pt x="6" y="0"/>
                    </a:cubicBezTo>
                    <a:cubicBezTo>
                      <a:pt x="9" y="0"/>
                      <a:pt x="10" y="2"/>
                      <a:pt x="11" y="3"/>
                    </a:cubicBezTo>
                    <a:cubicBezTo>
                      <a:pt x="7" y="4"/>
                      <a:pt x="2" y="3"/>
                      <a:pt x="0" y="3"/>
                    </a:cubicBez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1200" dirty="0">
                  <a:latin typeface="微软雅黑" pitchFamily="34" charset="-122"/>
                  <a:ea typeface="微软雅黑" pitchFamily="34" charset="-122"/>
                </a:endParaRPr>
              </a:p>
            </p:txBody>
          </p:sp>
          <p:sp>
            <p:nvSpPr>
              <p:cNvPr id="304" name="Freeform 47"/>
              <p:cNvSpPr>
                <a:spLocks/>
              </p:cNvSpPr>
              <p:nvPr/>
            </p:nvSpPr>
            <p:spPr bwMode="auto">
              <a:xfrm>
                <a:off x="3094038" y="2428875"/>
                <a:ext cx="4763" cy="6350"/>
              </a:xfrm>
              <a:custGeom>
                <a:avLst/>
                <a:gdLst/>
                <a:ahLst/>
                <a:cxnLst>
                  <a:cxn ang="0">
                    <a:pos x="3" y="4"/>
                  </a:cxn>
                  <a:cxn ang="0">
                    <a:pos x="1" y="0"/>
                  </a:cxn>
                  <a:cxn ang="0">
                    <a:pos x="3" y="4"/>
                  </a:cxn>
                </a:cxnLst>
                <a:rect l="0" t="0" r="r" b="b"/>
                <a:pathLst>
                  <a:path w="3" h="4">
                    <a:moveTo>
                      <a:pt x="3" y="4"/>
                    </a:moveTo>
                    <a:cubicBezTo>
                      <a:pt x="2" y="4"/>
                      <a:pt x="0" y="1"/>
                      <a:pt x="1" y="0"/>
                    </a:cubicBezTo>
                    <a:lnTo>
                      <a:pt x="3" y="4"/>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1200" dirty="0">
                  <a:latin typeface="微软雅黑" pitchFamily="34" charset="-122"/>
                  <a:ea typeface="微软雅黑" pitchFamily="34" charset="-122"/>
                </a:endParaRPr>
              </a:p>
            </p:txBody>
          </p:sp>
          <p:sp>
            <p:nvSpPr>
              <p:cNvPr id="305" name="Freeform 48"/>
              <p:cNvSpPr>
                <a:spLocks/>
              </p:cNvSpPr>
              <p:nvPr/>
            </p:nvSpPr>
            <p:spPr bwMode="auto">
              <a:xfrm>
                <a:off x="3154363" y="2517775"/>
                <a:ext cx="11113" cy="7938"/>
              </a:xfrm>
              <a:custGeom>
                <a:avLst/>
                <a:gdLst/>
                <a:ahLst/>
                <a:cxnLst>
                  <a:cxn ang="0">
                    <a:pos x="0" y="4"/>
                  </a:cxn>
                  <a:cxn ang="0">
                    <a:pos x="0" y="7"/>
                  </a:cxn>
                  <a:cxn ang="0">
                    <a:pos x="2" y="7"/>
                  </a:cxn>
                  <a:cxn ang="0">
                    <a:pos x="9" y="4"/>
                  </a:cxn>
                  <a:cxn ang="0">
                    <a:pos x="9" y="0"/>
                  </a:cxn>
                  <a:cxn ang="0">
                    <a:pos x="0" y="4"/>
                  </a:cxn>
                </a:cxnLst>
                <a:rect l="0" t="0" r="r" b="b"/>
                <a:pathLst>
                  <a:path w="9" h="7">
                    <a:moveTo>
                      <a:pt x="0" y="4"/>
                    </a:moveTo>
                    <a:cubicBezTo>
                      <a:pt x="0" y="5"/>
                      <a:pt x="0" y="6"/>
                      <a:pt x="0" y="7"/>
                    </a:cubicBezTo>
                    <a:cubicBezTo>
                      <a:pt x="0" y="7"/>
                      <a:pt x="1" y="7"/>
                      <a:pt x="2" y="7"/>
                    </a:cubicBezTo>
                    <a:cubicBezTo>
                      <a:pt x="4" y="7"/>
                      <a:pt x="7" y="6"/>
                      <a:pt x="9" y="4"/>
                    </a:cubicBezTo>
                    <a:cubicBezTo>
                      <a:pt x="9" y="0"/>
                      <a:pt x="9" y="0"/>
                      <a:pt x="9" y="0"/>
                    </a:cubicBezTo>
                    <a:cubicBezTo>
                      <a:pt x="7" y="3"/>
                      <a:pt x="4" y="5"/>
                      <a:pt x="0" y="4"/>
                    </a:cubicBez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1200" dirty="0">
                  <a:latin typeface="微软雅黑" pitchFamily="34" charset="-122"/>
                  <a:ea typeface="微软雅黑" pitchFamily="34" charset="-122"/>
                </a:endParaRPr>
              </a:p>
            </p:txBody>
          </p:sp>
          <p:sp>
            <p:nvSpPr>
              <p:cNvPr id="306" name="Freeform 49"/>
              <p:cNvSpPr>
                <a:spLocks/>
              </p:cNvSpPr>
              <p:nvPr/>
            </p:nvSpPr>
            <p:spPr bwMode="auto">
              <a:xfrm>
                <a:off x="2301875" y="1979613"/>
                <a:ext cx="966788" cy="473075"/>
              </a:xfrm>
              <a:custGeom>
                <a:avLst/>
                <a:gdLst/>
                <a:ahLst/>
                <a:cxnLst>
                  <a:cxn ang="0">
                    <a:pos x="543" y="285"/>
                  </a:cxn>
                  <a:cxn ang="0">
                    <a:pos x="555" y="317"/>
                  </a:cxn>
                  <a:cxn ang="0">
                    <a:pos x="560" y="338"/>
                  </a:cxn>
                  <a:cxn ang="0">
                    <a:pos x="542" y="345"/>
                  </a:cxn>
                  <a:cxn ang="0">
                    <a:pos x="507" y="287"/>
                  </a:cxn>
                  <a:cxn ang="0">
                    <a:pos x="474" y="283"/>
                  </a:cxn>
                  <a:cxn ang="0">
                    <a:pos x="460" y="283"/>
                  </a:cxn>
                  <a:cxn ang="0">
                    <a:pos x="443" y="286"/>
                  </a:cxn>
                  <a:cxn ang="0">
                    <a:pos x="412" y="292"/>
                  </a:cxn>
                  <a:cxn ang="0">
                    <a:pos x="393" y="291"/>
                  </a:cxn>
                  <a:cxn ang="0">
                    <a:pos x="357" y="309"/>
                  </a:cxn>
                  <a:cxn ang="0">
                    <a:pos x="343" y="342"/>
                  </a:cxn>
                  <a:cxn ang="0">
                    <a:pos x="282" y="290"/>
                  </a:cxn>
                  <a:cxn ang="0">
                    <a:pos x="246" y="281"/>
                  </a:cxn>
                  <a:cxn ang="0">
                    <a:pos x="207" y="262"/>
                  </a:cxn>
                  <a:cxn ang="0">
                    <a:pos x="170" y="268"/>
                  </a:cxn>
                  <a:cxn ang="0">
                    <a:pos x="95" y="252"/>
                  </a:cxn>
                  <a:cxn ang="0">
                    <a:pos x="47" y="214"/>
                  </a:cxn>
                  <a:cxn ang="0">
                    <a:pos x="4" y="141"/>
                  </a:cxn>
                  <a:cxn ang="0">
                    <a:pos x="4" y="95"/>
                  </a:cxn>
                  <a:cxn ang="0">
                    <a:pos x="0" y="23"/>
                  </a:cxn>
                  <a:cxn ang="0">
                    <a:pos x="20" y="27"/>
                  </a:cxn>
                  <a:cxn ang="0">
                    <a:pos x="20" y="5"/>
                  </a:cxn>
                  <a:cxn ang="0">
                    <a:pos x="373" y="0"/>
                  </a:cxn>
                  <a:cxn ang="0">
                    <a:pos x="406" y="11"/>
                  </a:cxn>
                  <a:cxn ang="0">
                    <a:pos x="408" y="45"/>
                  </a:cxn>
                  <a:cxn ang="0">
                    <a:pos x="423" y="42"/>
                  </a:cxn>
                  <a:cxn ang="0">
                    <a:pos x="441" y="40"/>
                  </a:cxn>
                  <a:cxn ang="0">
                    <a:pos x="456" y="42"/>
                  </a:cxn>
                  <a:cxn ang="0">
                    <a:pos x="472" y="47"/>
                  </a:cxn>
                  <a:cxn ang="0">
                    <a:pos x="510" y="48"/>
                  </a:cxn>
                  <a:cxn ang="0">
                    <a:pos x="490" y="54"/>
                  </a:cxn>
                  <a:cxn ang="0">
                    <a:pos x="472" y="69"/>
                  </a:cxn>
                  <a:cxn ang="0">
                    <a:pos x="471" y="121"/>
                  </a:cxn>
                  <a:cxn ang="0">
                    <a:pos x="480" y="88"/>
                  </a:cxn>
                  <a:cxn ang="0">
                    <a:pos x="501" y="57"/>
                  </a:cxn>
                  <a:cxn ang="0">
                    <a:pos x="516" y="87"/>
                  </a:cxn>
                  <a:cxn ang="0">
                    <a:pos x="531" y="97"/>
                  </a:cxn>
                  <a:cxn ang="0">
                    <a:pos x="527" y="123"/>
                  </a:cxn>
                  <a:cxn ang="0">
                    <a:pos x="564" y="97"/>
                  </a:cxn>
                  <a:cxn ang="0">
                    <a:pos x="610" y="84"/>
                  </a:cxn>
                  <a:cxn ang="0">
                    <a:pos x="653" y="65"/>
                  </a:cxn>
                  <a:cxn ang="0">
                    <a:pos x="675" y="63"/>
                  </a:cxn>
                  <a:cxn ang="0">
                    <a:pos x="699" y="28"/>
                  </a:cxn>
                  <a:cxn ang="0">
                    <a:pos x="726" y="73"/>
                  </a:cxn>
                  <a:cxn ang="0">
                    <a:pos x="701" y="80"/>
                  </a:cxn>
                  <a:cxn ang="0">
                    <a:pos x="681" y="113"/>
                  </a:cxn>
                  <a:cxn ang="0">
                    <a:pos x="690" y="118"/>
                  </a:cxn>
                  <a:cxn ang="0">
                    <a:pos x="676" y="122"/>
                  </a:cxn>
                  <a:cxn ang="0">
                    <a:pos x="648" y="132"/>
                  </a:cxn>
                  <a:cxn ang="0">
                    <a:pos x="642" y="134"/>
                  </a:cxn>
                  <a:cxn ang="0">
                    <a:pos x="635" y="137"/>
                  </a:cxn>
                  <a:cxn ang="0">
                    <a:pos x="627" y="161"/>
                  </a:cxn>
                  <a:cxn ang="0">
                    <a:pos x="622" y="159"/>
                  </a:cxn>
                  <a:cxn ang="0">
                    <a:pos x="615" y="186"/>
                  </a:cxn>
                  <a:cxn ang="0">
                    <a:pos x="614" y="178"/>
                  </a:cxn>
                  <a:cxn ang="0">
                    <a:pos x="608" y="170"/>
                  </a:cxn>
                  <a:cxn ang="0">
                    <a:pos x="611" y="192"/>
                  </a:cxn>
                  <a:cxn ang="0">
                    <a:pos x="614" y="196"/>
                  </a:cxn>
                  <a:cxn ang="0">
                    <a:pos x="614" y="205"/>
                  </a:cxn>
                  <a:cxn ang="0">
                    <a:pos x="607" y="213"/>
                  </a:cxn>
                  <a:cxn ang="0">
                    <a:pos x="607" y="221"/>
                  </a:cxn>
                  <a:cxn ang="0">
                    <a:pos x="589" y="232"/>
                  </a:cxn>
                </a:cxnLst>
                <a:rect l="0" t="0" r="r" b="b"/>
                <a:pathLst>
                  <a:path w="726" h="356">
                    <a:moveTo>
                      <a:pt x="590" y="233"/>
                    </a:moveTo>
                    <a:cubicBezTo>
                      <a:pt x="569" y="245"/>
                      <a:pt x="543" y="253"/>
                      <a:pt x="543" y="285"/>
                    </a:cubicBezTo>
                    <a:cubicBezTo>
                      <a:pt x="543" y="300"/>
                      <a:pt x="555" y="304"/>
                      <a:pt x="555" y="318"/>
                    </a:cubicBezTo>
                    <a:cubicBezTo>
                      <a:pt x="555" y="317"/>
                      <a:pt x="555" y="317"/>
                      <a:pt x="555" y="317"/>
                    </a:cubicBezTo>
                    <a:cubicBezTo>
                      <a:pt x="555" y="320"/>
                      <a:pt x="555" y="320"/>
                      <a:pt x="555" y="320"/>
                    </a:cubicBezTo>
                    <a:cubicBezTo>
                      <a:pt x="556" y="326"/>
                      <a:pt x="560" y="330"/>
                      <a:pt x="560" y="338"/>
                    </a:cubicBezTo>
                    <a:cubicBezTo>
                      <a:pt x="560" y="347"/>
                      <a:pt x="558" y="356"/>
                      <a:pt x="551" y="356"/>
                    </a:cubicBezTo>
                    <a:cubicBezTo>
                      <a:pt x="544" y="356"/>
                      <a:pt x="544" y="349"/>
                      <a:pt x="542" y="345"/>
                    </a:cubicBezTo>
                    <a:cubicBezTo>
                      <a:pt x="537" y="338"/>
                      <a:pt x="532" y="335"/>
                      <a:pt x="529" y="328"/>
                    </a:cubicBezTo>
                    <a:cubicBezTo>
                      <a:pt x="522" y="314"/>
                      <a:pt x="527" y="287"/>
                      <a:pt x="507" y="287"/>
                    </a:cubicBezTo>
                    <a:cubicBezTo>
                      <a:pt x="503" y="287"/>
                      <a:pt x="502" y="293"/>
                      <a:pt x="498" y="293"/>
                    </a:cubicBezTo>
                    <a:cubicBezTo>
                      <a:pt x="490" y="293"/>
                      <a:pt x="485" y="283"/>
                      <a:pt x="474" y="283"/>
                    </a:cubicBezTo>
                    <a:cubicBezTo>
                      <a:pt x="468" y="283"/>
                      <a:pt x="467" y="286"/>
                      <a:pt x="463" y="286"/>
                    </a:cubicBezTo>
                    <a:cubicBezTo>
                      <a:pt x="462" y="286"/>
                      <a:pt x="460" y="284"/>
                      <a:pt x="460" y="283"/>
                    </a:cubicBezTo>
                    <a:cubicBezTo>
                      <a:pt x="453" y="285"/>
                      <a:pt x="444" y="284"/>
                      <a:pt x="436" y="286"/>
                    </a:cubicBezTo>
                    <a:cubicBezTo>
                      <a:pt x="441" y="288"/>
                      <a:pt x="440" y="288"/>
                      <a:pt x="443" y="286"/>
                    </a:cubicBezTo>
                    <a:cubicBezTo>
                      <a:pt x="442" y="293"/>
                      <a:pt x="438" y="297"/>
                      <a:pt x="443" y="301"/>
                    </a:cubicBezTo>
                    <a:cubicBezTo>
                      <a:pt x="431" y="307"/>
                      <a:pt x="421" y="292"/>
                      <a:pt x="412" y="292"/>
                    </a:cubicBezTo>
                    <a:cubicBezTo>
                      <a:pt x="409" y="292"/>
                      <a:pt x="408" y="295"/>
                      <a:pt x="405" y="295"/>
                    </a:cubicBezTo>
                    <a:cubicBezTo>
                      <a:pt x="400" y="295"/>
                      <a:pt x="398" y="291"/>
                      <a:pt x="393" y="291"/>
                    </a:cubicBezTo>
                    <a:cubicBezTo>
                      <a:pt x="380" y="291"/>
                      <a:pt x="374" y="302"/>
                      <a:pt x="368" y="307"/>
                    </a:cubicBezTo>
                    <a:cubicBezTo>
                      <a:pt x="365" y="311"/>
                      <a:pt x="361" y="308"/>
                      <a:pt x="357" y="309"/>
                    </a:cubicBezTo>
                    <a:cubicBezTo>
                      <a:pt x="347" y="313"/>
                      <a:pt x="341" y="325"/>
                      <a:pt x="341" y="338"/>
                    </a:cubicBezTo>
                    <a:cubicBezTo>
                      <a:pt x="341" y="339"/>
                      <a:pt x="343" y="341"/>
                      <a:pt x="343" y="342"/>
                    </a:cubicBezTo>
                    <a:cubicBezTo>
                      <a:pt x="336" y="342"/>
                      <a:pt x="325" y="339"/>
                      <a:pt x="321" y="336"/>
                    </a:cubicBezTo>
                    <a:cubicBezTo>
                      <a:pt x="307" y="322"/>
                      <a:pt x="308" y="290"/>
                      <a:pt x="282" y="290"/>
                    </a:cubicBezTo>
                    <a:cubicBezTo>
                      <a:pt x="272" y="290"/>
                      <a:pt x="275" y="302"/>
                      <a:pt x="266" y="302"/>
                    </a:cubicBezTo>
                    <a:cubicBezTo>
                      <a:pt x="257" y="302"/>
                      <a:pt x="250" y="287"/>
                      <a:pt x="246" y="281"/>
                    </a:cubicBezTo>
                    <a:cubicBezTo>
                      <a:pt x="239" y="268"/>
                      <a:pt x="230" y="266"/>
                      <a:pt x="215" y="262"/>
                    </a:cubicBezTo>
                    <a:cubicBezTo>
                      <a:pt x="207" y="262"/>
                      <a:pt x="207" y="262"/>
                      <a:pt x="207" y="262"/>
                    </a:cubicBezTo>
                    <a:cubicBezTo>
                      <a:pt x="207" y="268"/>
                      <a:pt x="207" y="268"/>
                      <a:pt x="207" y="268"/>
                    </a:cubicBezTo>
                    <a:cubicBezTo>
                      <a:pt x="170" y="268"/>
                      <a:pt x="170" y="268"/>
                      <a:pt x="170" y="268"/>
                    </a:cubicBezTo>
                    <a:cubicBezTo>
                      <a:pt x="123" y="252"/>
                      <a:pt x="123" y="252"/>
                      <a:pt x="123" y="252"/>
                    </a:cubicBezTo>
                    <a:cubicBezTo>
                      <a:pt x="95" y="252"/>
                      <a:pt x="95" y="252"/>
                      <a:pt x="95" y="252"/>
                    </a:cubicBezTo>
                    <a:cubicBezTo>
                      <a:pt x="88" y="239"/>
                      <a:pt x="66" y="230"/>
                      <a:pt x="50" y="223"/>
                    </a:cubicBezTo>
                    <a:cubicBezTo>
                      <a:pt x="47" y="222"/>
                      <a:pt x="48" y="217"/>
                      <a:pt x="47" y="214"/>
                    </a:cubicBezTo>
                    <a:cubicBezTo>
                      <a:pt x="40" y="198"/>
                      <a:pt x="28" y="193"/>
                      <a:pt x="30" y="175"/>
                    </a:cubicBezTo>
                    <a:cubicBezTo>
                      <a:pt x="21" y="174"/>
                      <a:pt x="11" y="154"/>
                      <a:pt x="4" y="141"/>
                    </a:cubicBezTo>
                    <a:cubicBezTo>
                      <a:pt x="2" y="137"/>
                      <a:pt x="6" y="134"/>
                      <a:pt x="8" y="133"/>
                    </a:cubicBezTo>
                    <a:cubicBezTo>
                      <a:pt x="3" y="123"/>
                      <a:pt x="8" y="107"/>
                      <a:pt x="4" y="95"/>
                    </a:cubicBezTo>
                    <a:cubicBezTo>
                      <a:pt x="0" y="85"/>
                      <a:pt x="11" y="60"/>
                      <a:pt x="11" y="46"/>
                    </a:cubicBezTo>
                    <a:cubicBezTo>
                      <a:pt x="11" y="36"/>
                      <a:pt x="0" y="32"/>
                      <a:pt x="0" y="23"/>
                    </a:cubicBezTo>
                    <a:cubicBezTo>
                      <a:pt x="0" y="20"/>
                      <a:pt x="5" y="20"/>
                      <a:pt x="7" y="20"/>
                    </a:cubicBezTo>
                    <a:cubicBezTo>
                      <a:pt x="13" y="20"/>
                      <a:pt x="17" y="23"/>
                      <a:pt x="20" y="27"/>
                    </a:cubicBezTo>
                    <a:cubicBezTo>
                      <a:pt x="22" y="24"/>
                      <a:pt x="26" y="19"/>
                      <a:pt x="26" y="15"/>
                    </a:cubicBezTo>
                    <a:cubicBezTo>
                      <a:pt x="26" y="11"/>
                      <a:pt x="22" y="10"/>
                      <a:pt x="20" y="5"/>
                    </a:cubicBezTo>
                    <a:cubicBezTo>
                      <a:pt x="373" y="5"/>
                      <a:pt x="373" y="5"/>
                      <a:pt x="373" y="5"/>
                    </a:cubicBezTo>
                    <a:cubicBezTo>
                      <a:pt x="373" y="0"/>
                      <a:pt x="373" y="0"/>
                      <a:pt x="373" y="0"/>
                    </a:cubicBezTo>
                    <a:cubicBezTo>
                      <a:pt x="379" y="4"/>
                      <a:pt x="378" y="8"/>
                      <a:pt x="384" y="11"/>
                    </a:cubicBezTo>
                    <a:cubicBezTo>
                      <a:pt x="406" y="11"/>
                      <a:pt x="406" y="11"/>
                      <a:pt x="406" y="11"/>
                    </a:cubicBezTo>
                    <a:cubicBezTo>
                      <a:pt x="415" y="20"/>
                      <a:pt x="426" y="20"/>
                      <a:pt x="443" y="20"/>
                    </a:cubicBezTo>
                    <a:cubicBezTo>
                      <a:pt x="431" y="28"/>
                      <a:pt x="418" y="32"/>
                      <a:pt x="408" y="45"/>
                    </a:cubicBezTo>
                    <a:cubicBezTo>
                      <a:pt x="415" y="45"/>
                      <a:pt x="415" y="45"/>
                      <a:pt x="415" y="45"/>
                    </a:cubicBezTo>
                    <a:cubicBezTo>
                      <a:pt x="418" y="43"/>
                      <a:pt x="420" y="42"/>
                      <a:pt x="423" y="42"/>
                    </a:cubicBezTo>
                    <a:cubicBezTo>
                      <a:pt x="425" y="46"/>
                      <a:pt x="426" y="46"/>
                      <a:pt x="429" y="46"/>
                    </a:cubicBezTo>
                    <a:cubicBezTo>
                      <a:pt x="437" y="46"/>
                      <a:pt x="437" y="40"/>
                      <a:pt x="441" y="40"/>
                    </a:cubicBezTo>
                    <a:cubicBezTo>
                      <a:pt x="446" y="40"/>
                      <a:pt x="454" y="32"/>
                      <a:pt x="461" y="31"/>
                    </a:cubicBezTo>
                    <a:cubicBezTo>
                      <a:pt x="461" y="37"/>
                      <a:pt x="458" y="38"/>
                      <a:pt x="456" y="42"/>
                    </a:cubicBezTo>
                    <a:cubicBezTo>
                      <a:pt x="465" y="42"/>
                      <a:pt x="465" y="42"/>
                      <a:pt x="465" y="42"/>
                    </a:cubicBezTo>
                    <a:cubicBezTo>
                      <a:pt x="465" y="45"/>
                      <a:pt x="469" y="47"/>
                      <a:pt x="472" y="47"/>
                    </a:cubicBezTo>
                    <a:cubicBezTo>
                      <a:pt x="478" y="47"/>
                      <a:pt x="480" y="43"/>
                      <a:pt x="484" y="43"/>
                    </a:cubicBezTo>
                    <a:cubicBezTo>
                      <a:pt x="495" y="43"/>
                      <a:pt x="500" y="48"/>
                      <a:pt x="510" y="48"/>
                    </a:cubicBezTo>
                    <a:cubicBezTo>
                      <a:pt x="510" y="54"/>
                      <a:pt x="510" y="54"/>
                      <a:pt x="510" y="54"/>
                    </a:cubicBezTo>
                    <a:cubicBezTo>
                      <a:pt x="503" y="56"/>
                      <a:pt x="493" y="54"/>
                      <a:pt x="490" y="54"/>
                    </a:cubicBezTo>
                    <a:cubicBezTo>
                      <a:pt x="480" y="54"/>
                      <a:pt x="462" y="66"/>
                      <a:pt x="462" y="75"/>
                    </a:cubicBezTo>
                    <a:cubicBezTo>
                      <a:pt x="466" y="72"/>
                      <a:pt x="468" y="69"/>
                      <a:pt x="472" y="69"/>
                    </a:cubicBezTo>
                    <a:cubicBezTo>
                      <a:pt x="465" y="78"/>
                      <a:pt x="461" y="101"/>
                      <a:pt x="461" y="112"/>
                    </a:cubicBezTo>
                    <a:cubicBezTo>
                      <a:pt x="461" y="117"/>
                      <a:pt x="466" y="121"/>
                      <a:pt x="471" y="121"/>
                    </a:cubicBezTo>
                    <a:cubicBezTo>
                      <a:pt x="478" y="121"/>
                      <a:pt x="480" y="108"/>
                      <a:pt x="480" y="102"/>
                    </a:cubicBezTo>
                    <a:cubicBezTo>
                      <a:pt x="480" y="97"/>
                      <a:pt x="480" y="88"/>
                      <a:pt x="480" y="88"/>
                    </a:cubicBezTo>
                    <a:cubicBezTo>
                      <a:pt x="480" y="82"/>
                      <a:pt x="480" y="69"/>
                      <a:pt x="485" y="69"/>
                    </a:cubicBezTo>
                    <a:cubicBezTo>
                      <a:pt x="501" y="68"/>
                      <a:pt x="494" y="57"/>
                      <a:pt x="501" y="57"/>
                    </a:cubicBezTo>
                    <a:cubicBezTo>
                      <a:pt x="504" y="57"/>
                      <a:pt x="521" y="65"/>
                      <a:pt x="521" y="70"/>
                    </a:cubicBezTo>
                    <a:cubicBezTo>
                      <a:pt x="521" y="77"/>
                      <a:pt x="517" y="81"/>
                      <a:pt x="516" y="87"/>
                    </a:cubicBezTo>
                    <a:cubicBezTo>
                      <a:pt x="521" y="87"/>
                      <a:pt x="520" y="85"/>
                      <a:pt x="525" y="84"/>
                    </a:cubicBezTo>
                    <a:cubicBezTo>
                      <a:pt x="526" y="91"/>
                      <a:pt x="526" y="94"/>
                      <a:pt x="531" y="97"/>
                    </a:cubicBezTo>
                    <a:cubicBezTo>
                      <a:pt x="526" y="103"/>
                      <a:pt x="521" y="106"/>
                      <a:pt x="521" y="112"/>
                    </a:cubicBezTo>
                    <a:cubicBezTo>
                      <a:pt x="521" y="117"/>
                      <a:pt x="523" y="123"/>
                      <a:pt x="527" y="123"/>
                    </a:cubicBezTo>
                    <a:cubicBezTo>
                      <a:pt x="539" y="123"/>
                      <a:pt x="559" y="112"/>
                      <a:pt x="568" y="108"/>
                    </a:cubicBezTo>
                    <a:cubicBezTo>
                      <a:pt x="567" y="103"/>
                      <a:pt x="565" y="99"/>
                      <a:pt x="564" y="97"/>
                    </a:cubicBezTo>
                    <a:cubicBezTo>
                      <a:pt x="567" y="97"/>
                      <a:pt x="567" y="97"/>
                      <a:pt x="569" y="97"/>
                    </a:cubicBezTo>
                    <a:cubicBezTo>
                      <a:pt x="582" y="97"/>
                      <a:pt x="610" y="101"/>
                      <a:pt x="610" y="84"/>
                    </a:cubicBezTo>
                    <a:cubicBezTo>
                      <a:pt x="611" y="84"/>
                      <a:pt x="627" y="68"/>
                      <a:pt x="630" y="66"/>
                    </a:cubicBezTo>
                    <a:cubicBezTo>
                      <a:pt x="632" y="64"/>
                      <a:pt x="643" y="65"/>
                      <a:pt x="653" y="65"/>
                    </a:cubicBezTo>
                    <a:cubicBezTo>
                      <a:pt x="657" y="65"/>
                      <a:pt x="660" y="65"/>
                      <a:pt x="664" y="65"/>
                    </a:cubicBezTo>
                    <a:cubicBezTo>
                      <a:pt x="668" y="65"/>
                      <a:pt x="672" y="63"/>
                      <a:pt x="675" y="63"/>
                    </a:cubicBezTo>
                    <a:cubicBezTo>
                      <a:pt x="680" y="62"/>
                      <a:pt x="678" y="61"/>
                      <a:pt x="680" y="59"/>
                    </a:cubicBezTo>
                    <a:cubicBezTo>
                      <a:pt x="688" y="51"/>
                      <a:pt x="688" y="36"/>
                      <a:pt x="699" y="28"/>
                    </a:cubicBezTo>
                    <a:cubicBezTo>
                      <a:pt x="704" y="35"/>
                      <a:pt x="712" y="25"/>
                      <a:pt x="716" y="32"/>
                    </a:cubicBezTo>
                    <a:cubicBezTo>
                      <a:pt x="723" y="44"/>
                      <a:pt x="717" y="62"/>
                      <a:pt x="726" y="73"/>
                    </a:cubicBezTo>
                    <a:cubicBezTo>
                      <a:pt x="723" y="77"/>
                      <a:pt x="718" y="80"/>
                      <a:pt x="712" y="80"/>
                    </a:cubicBezTo>
                    <a:cubicBezTo>
                      <a:pt x="706" y="80"/>
                      <a:pt x="706" y="78"/>
                      <a:pt x="701" y="80"/>
                    </a:cubicBezTo>
                    <a:cubicBezTo>
                      <a:pt x="694" y="87"/>
                      <a:pt x="679" y="92"/>
                      <a:pt x="679" y="109"/>
                    </a:cubicBezTo>
                    <a:cubicBezTo>
                      <a:pt x="679" y="110"/>
                      <a:pt x="680" y="112"/>
                      <a:pt x="681" y="113"/>
                    </a:cubicBezTo>
                    <a:cubicBezTo>
                      <a:pt x="681" y="115"/>
                      <a:pt x="683" y="121"/>
                      <a:pt x="686" y="121"/>
                    </a:cubicBezTo>
                    <a:cubicBezTo>
                      <a:pt x="687" y="121"/>
                      <a:pt x="690" y="118"/>
                      <a:pt x="690" y="118"/>
                    </a:cubicBezTo>
                    <a:cubicBezTo>
                      <a:pt x="690" y="121"/>
                      <a:pt x="690" y="121"/>
                      <a:pt x="690" y="121"/>
                    </a:cubicBezTo>
                    <a:cubicBezTo>
                      <a:pt x="685" y="122"/>
                      <a:pt x="678" y="124"/>
                      <a:pt x="676" y="122"/>
                    </a:cubicBezTo>
                    <a:cubicBezTo>
                      <a:pt x="667" y="129"/>
                      <a:pt x="652" y="126"/>
                      <a:pt x="643" y="132"/>
                    </a:cubicBezTo>
                    <a:cubicBezTo>
                      <a:pt x="648" y="132"/>
                      <a:pt x="648" y="132"/>
                      <a:pt x="648" y="132"/>
                    </a:cubicBezTo>
                    <a:cubicBezTo>
                      <a:pt x="652" y="132"/>
                      <a:pt x="656" y="129"/>
                      <a:pt x="659" y="132"/>
                    </a:cubicBezTo>
                    <a:cubicBezTo>
                      <a:pt x="653" y="134"/>
                      <a:pt x="648" y="134"/>
                      <a:pt x="642" y="134"/>
                    </a:cubicBezTo>
                    <a:cubicBezTo>
                      <a:pt x="641" y="134"/>
                      <a:pt x="639" y="133"/>
                      <a:pt x="638" y="133"/>
                    </a:cubicBezTo>
                    <a:cubicBezTo>
                      <a:pt x="637" y="134"/>
                      <a:pt x="635" y="135"/>
                      <a:pt x="635" y="137"/>
                    </a:cubicBezTo>
                    <a:cubicBezTo>
                      <a:pt x="635" y="139"/>
                      <a:pt x="639" y="142"/>
                      <a:pt x="639" y="142"/>
                    </a:cubicBezTo>
                    <a:cubicBezTo>
                      <a:pt x="638" y="145"/>
                      <a:pt x="630" y="161"/>
                      <a:pt x="627" y="161"/>
                    </a:cubicBezTo>
                    <a:cubicBezTo>
                      <a:pt x="626" y="161"/>
                      <a:pt x="625" y="158"/>
                      <a:pt x="624" y="157"/>
                    </a:cubicBezTo>
                    <a:cubicBezTo>
                      <a:pt x="622" y="159"/>
                      <a:pt x="622" y="159"/>
                      <a:pt x="622" y="159"/>
                    </a:cubicBezTo>
                    <a:cubicBezTo>
                      <a:pt x="623" y="163"/>
                      <a:pt x="626" y="164"/>
                      <a:pt x="626" y="168"/>
                    </a:cubicBezTo>
                    <a:cubicBezTo>
                      <a:pt x="626" y="170"/>
                      <a:pt x="617" y="186"/>
                      <a:pt x="615" y="186"/>
                    </a:cubicBezTo>
                    <a:cubicBezTo>
                      <a:pt x="615" y="186"/>
                      <a:pt x="614" y="184"/>
                      <a:pt x="614" y="183"/>
                    </a:cubicBezTo>
                    <a:cubicBezTo>
                      <a:pt x="614" y="181"/>
                      <a:pt x="614" y="180"/>
                      <a:pt x="614" y="178"/>
                    </a:cubicBezTo>
                    <a:cubicBezTo>
                      <a:pt x="614" y="175"/>
                      <a:pt x="610" y="168"/>
                      <a:pt x="609" y="164"/>
                    </a:cubicBezTo>
                    <a:cubicBezTo>
                      <a:pt x="608" y="166"/>
                      <a:pt x="608" y="170"/>
                      <a:pt x="608" y="170"/>
                    </a:cubicBezTo>
                    <a:cubicBezTo>
                      <a:pt x="608" y="173"/>
                      <a:pt x="611" y="181"/>
                      <a:pt x="611" y="185"/>
                    </a:cubicBezTo>
                    <a:cubicBezTo>
                      <a:pt x="611" y="189"/>
                      <a:pt x="608" y="189"/>
                      <a:pt x="611" y="192"/>
                    </a:cubicBezTo>
                    <a:cubicBezTo>
                      <a:pt x="612" y="192"/>
                      <a:pt x="613" y="192"/>
                      <a:pt x="614" y="192"/>
                    </a:cubicBezTo>
                    <a:cubicBezTo>
                      <a:pt x="614" y="193"/>
                      <a:pt x="614" y="195"/>
                      <a:pt x="614" y="196"/>
                    </a:cubicBezTo>
                    <a:cubicBezTo>
                      <a:pt x="614" y="200"/>
                      <a:pt x="610" y="201"/>
                      <a:pt x="608" y="201"/>
                    </a:cubicBezTo>
                    <a:cubicBezTo>
                      <a:pt x="610" y="205"/>
                      <a:pt x="612" y="205"/>
                      <a:pt x="614" y="205"/>
                    </a:cubicBezTo>
                    <a:cubicBezTo>
                      <a:pt x="613" y="210"/>
                      <a:pt x="611" y="210"/>
                      <a:pt x="607" y="210"/>
                    </a:cubicBezTo>
                    <a:cubicBezTo>
                      <a:pt x="607" y="213"/>
                      <a:pt x="607" y="213"/>
                      <a:pt x="607" y="213"/>
                    </a:cubicBezTo>
                    <a:cubicBezTo>
                      <a:pt x="612" y="216"/>
                      <a:pt x="612" y="216"/>
                      <a:pt x="612" y="216"/>
                    </a:cubicBezTo>
                    <a:cubicBezTo>
                      <a:pt x="611" y="218"/>
                      <a:pt x="610" y="221"/>
                      <a:pt x="607" y="221"/>
                    </a:cubicBezTo>
                    <a:cubicBezTo>
                      <a:pt x="602" y="222"/>
                      <a:pt x="600" y="226"/>
                      <a:pt x="596" y="226"/>
                    </a:cubicBezTo>
                    <a:cubicBezTo>
                      <a:pt x="591" y="228"/>
                      <a:pt x="591" y="230"/>
                      <a:pt x="589" y="232"/>
                    </a:cubicBezTo>
                    <a:lnTo>
                      <a:pt x="590" y="233"/>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1200" dirty="0">
                  <a:latin typeface="微软雅黑" pitchFamily="34" charset="-122"/>
                  <a:ea typeface="微软雅黑" pitchFamily="34" charset="-122"/>
                </a:endParaRPr>
              </a:p>
            </p:txBody>
          </p:sp>
          <p:sp>
            <p:nvSpPr>
              <p:cNvPr id="307" name="Freeform 50"/>
              <p:cNvSpPr>
                <a:spLocks/>
              </p:cNvSpPr>
              <p:nvPr/>
            </p:nvSpPr>
            <p:spPr bwMode="auto">
              <a:xfrm>
                <a:off x="2030413" y="1400175"/>
                <a:ext cx="1425575" cy="736600"/>
              </a:xfrm>
              <a:custGeom>
                <a:avLst/>
                <a:gdLst/>
                <a:ahLst/>
                <a:cxnLst>
                  <a:cxn ang="0">
                    <a:pos x="950" y="501"/>
                  </a:cxn>
                  <a:cxn ang="0">
                    <a:pos x="950" y="527"/>
                  </a:cxn>
                  <a:cxn ang="0">
                    <a:pos x="955" y="469"/>
                  </a:cxn>
                  <a:cxn ang="0">
                    <a:pos x="944" y="436"/>
                  </a:cxn>
                  <a:cxn ang="0">
                    <a:pos x="982" y="418"/>
                  </a:cxn>
                  <a:cxn ang="0">
                    <a:pos x="1060" y="356"/>
                  </a:cxn>
                  <a:cxn ang="0">
                    <a:pos x="1050" y="346"/>
                  </a:cxn>
                  <a:cxn ang="0">
                    <a:pos x="991" y="310"/>
                  </a:cxn>
                  <a:cxn ang="0">
                    <a:pos x="965" y="247"/>
                  </a:cxn>
                  <a:cxn ang="0">
                    <a:pos x="908" y="267"/>
                  </a:cxn>
                  <a:cxn ang="0">
                    <a:pos x="831" y="204"/>
                  </a:cxn>
                  <a:cxn ang="0">
                    <a:pos x="794" y="247"/>
                  </a:cxn>
                  <a:cxn ang="0">
                    <a:pos x="783" y="387"/>
                  </a:cxn>
                  <a:cxn ang="0">
                    <a:pos x="726" y="334"/>
                  </a:cxn>
                  <a:cxn ang="0">
                    <a:pos x="607" y="306"/>
                  </a:cxn>
                  <a:cxn ang="0">
                    <a:pos x="595" y="216"/>
                  </a:cxn>
                  <a:cxn ang="0">
                    <a:pos x="633" y="178"/>
                  </a:cxn>
                  <a:cxn ang="0">
                    <a:pos x="675" y="146"/>
                  </a:cxn>
                  <a:cxn ang="0">
                    <a:pos x="686" y="127"/>
                  </a:cxn>
                  <a:cxn ang="0">
                    <a:pos x="722" y="120"/>
                  </a:cxn>
                  <a:cxn ang="0">
                    <a:pos x="746" y="61"/>
                  </a:cxn>
                  <a:cxn ang="0">
                    <a:pos x="702" y="67"/>
                  </a:cxn>
                  <a:cxn ang="0">
                    <a:pos x="665" y="74"/>
                  </a:cxn>
                  <a:cxn ang="0">
                    <a:pos x="625" y="55"/>
                  </a:cxn>
                  <a:cxn ang="0">
                    <a:pos x="574" y="0"/>
                  </a:cxn>
                  <a:cxn ang="0">
                    <a:pos x="555" y="38"/>
                  </a:cxn>
                  <a:cxn ang="0">
                    <a:pos x="567" y="98"/>
                  </a:cxn>
                  <a:cxn ang="0">
                    <a:pos x="492" y="92"/>
                  </a:cxn>
                  <a:cxn ang="0">
                    <a:pos x="430" y="75"/>
                  </a:cxn>
                  <a:cxn ang="0">
                    <a:pos x="387" y="89"/>
                  </a:cxn>
                  <a:cxn ang="0">
                    <a:pos x="333" y="81"/>
                  </a:cxn>
                  <a:cxn ang="0">
                    <a:pos x="202" y="42"/>
                  </a:cxn>
                  <a:cxn ang="0">
                    <a:pos x="138" y="40"/>
                  </a:cxn>
                  <a:cxn ang="0">
                    <a:pos x="61" y="70"/>
                  </a:cxn>
                  <a:cxn ang="0">
                    <a:pos x="0" y="242"/>
                  </a:cxn>
                  <a:cxn ang="0">
                    <a:pos x="67" y="253"/>
                  </a:cxn>
                  <a:cxn ang="0">
                    <a:pos x="124" y="316"/>
                  </a:cxn>
                  <a:cxn ang="0">
                    <a:pos x="136" y="366"/>
                  </a:cxn>
                  <a:cxn ang="0">
                    <a:pos x="181" y="413"/>
                  </a:cxn>
                  <a:cxn ang="0">
                    <a:pos x="224" y="440"/>
                  </a:cxn>
                  <a:cxn ang="0">
                    <a:pos x="610" y="446"/>
                  </a:cxn>
                  <a:cxn ang="0">
                    <a:pos x="676" y="453"/>
                  </a:cxn>
                  <a:cxn ang="0">
                    <a:pos x="705" y="477"/>
                  </a:cxn>
                  <a:cxn ang="0">
                    <a:pos x="759" y="512"/>
                  </a:cxn>
                  <a:cxn ang="0">
                    <a:pos x="732" y="553"/>
                  </a:cxn>
                  <a:cxn ang="0">
                    <a:pos x="772" y="543"/>
                  </a:cxn>
                  <a:cxn ang="0">
                    <a:pos x="814" y="519"/>
                  </a:cxn>
                  <a:cxn ang="0">
                    <a:pos x="879" y="498"/>
                  </a:cxn>
                  <a:cxn ang="0">
                    <a:pos x="928" y="505"/>
                  </a:cxn>
                </a:cxnLst>
                <a:rect l="0" t="0" r="r" b="b"/>
                <a:pathLst>
                  <a:path w="1071" h="553">
                    <a:moveTo>
                      <a:pt x="928" y="503"/>
                    </a:moveTo>
                    <a:cubicBezTo>
                      <a:pt x="928" y="502"/>
                      <a:pt x="928" y="502"/>
                      <a:pt x="928" y="502"/>
                    </a:cubicBezTo>
                    <a:cubicBezTo>
                      <a:pt x="928" y="502"/>
                      <a:pt x="931" y="502"/>
                      <a:pt x="932" y="502"/>
                    </a:cubicBezTo>
                    <a:cubicBezTo>
                      <a:pt x="935" y="502"/>
                      <a:pt x="946" y="504"/>
                      <a:pt x="950" y="501"/>
                    </a:cubicBezTo>
                    <a:cubicBezTo>
                      <a:pt x="954" y="498"/>
                      <a:pt x="954" y="493"/>
                      <a:pt x="960" y="492"/>
                    </a:cubicBezTo>
                    <a:cubicBezTo>
                      <a:pt x="960" y="498"/>
                      <a:pt x="960" y="499"/>
                      <a:pt x="967" y="499"/>
                    </a:cubicBezTo>
                    <a:cubicBezTo>
                      <a:pt x="957" y="500"/>
                      <a:pt x="941" y="507"/>
                      <a:pt x="941" y="516"/>
                    </a:cubicBezTo>
                    <a:cubicBezTo>
                      <a:pt x="941" y="520"/>
                      <a:pt x="947" y="527"/>
                      <a:pt x="950" y="527"/>
                    </a:cubicBezTo>
                    <a:cubicBezTo>
                      <a:pt x="953" y="527"/>
                      <a:pt x="961" y="516"/>
                      <a:pt x="970" y="513"/>
                    </a:cubicBezTo>
                    <a:cubicBezTo>
                      <a:pt x="972" y="513"/>
                      <a:pt x="1003" y="501"/>
                      <a:pt x="1003" y="497"/>
                    </a:cubicBezTo>
                    <a:cubicBezTo>
                      <a:pt x="1003" y="493"/>
                      <a:pt x="991" y="492"/>
                      <a:pt x="988" y="492"/>
                    </a:cubicBezTo>
                    <a:cubicBezTo>
                      <a:pt x="976" y="492"/>
                      <a:pt x="955" y="480"/>
                      <a:pt x="955" y="469"/>
                    </a:cubicBezTo>
                    <a:cubicBezTo>
                      <a:pt x="955" y="466"/>
                      <a:pt x="959" y="463"/>
                      <a:pt x="960" y="458"/>
                    </a:cubicBezTo>
                    <a:cubicBezTo>
                      <a:pt x="958" y="458"/>
                      <a:pt x="953" y="457"/>
                      <a:pt x="949" y="457"/>
                    </a:cubicBezTo>
                    <a:cubicBezTo>
                      <a:pt x="951" y="453"/>
                      <a:pt x="967" y="451"/>
                      <a:pt x="967" y="442"/>
                    </a:cubicBezTo>
                    <a:cubicBezTo>
                      <a:pt x="967" y="434"/>
                      <a:pt x="954" y="436"/>
                      <a:pt x="944" y="436"/>
                    </a:cubicBezTo>
                    <a:cubicBezTo>
                      <a:pt x="925" y="436"/>
                      <a:pt x="916" y="449"/>
                      <a:pt x="903" y="451"/>
                    </a:cubicBezTo>
                    <a:cubicBezTo>
                      <a:pt x="909" y="439"/>
                      <a:pt x="918" y="443"/>
                      <a:pt x="928" y="433"/>
                    </a:cubicBezTo>
                    <a:cubicBezTo>
                      <a:pt x="934" y="427"/>
                      <a:pt x="929" y="423"/>
                      <a:pt x="939" y="420"/>
                    </a:cubicBezTo>
                    <a:cubicBezTo>
                      <a:pt x="955" y="415"/>
                      <a:pt x="965" y="418"/>
                      <a:pt x="982" y="418"/>
                    </a:cubicBezTo>
                    <a:cubicBezTo>
                      <a:pt x="1004" y="418"/>
                      <a:pt x="1016" y="425"/>
                      <a:pt x="1029" y="408"/>
                    </a:cubicBezTo>
                    <a:cubicBezTo>
                      <a:pt x="1035" y="400"/>
                      <a:pt x="1071" y="398"/>
                      <a:pt x="1071" y="384"/>
                    </a:cubicBezTo>
                    <a:cubicBezTo>
                      <a:pt x="1071" y="374"/>
                      <a:pt x="1067" y="370"/>
                      <a:pt x="1063" y="363"/>
                    </a:cubicBezTo>
                    <a:cubicBezTo>
                      <a:pt x="1060" y="363"/>
                      <a:pt x="1065" y="359"/>
                      <a:pt x="1060" y="356"/>
                    </a:cubicBezTo>
                    <a:cubicBezTo>
                      <a:pt x="1060" y="351"/>
                      <a:pt x="1060" y="351"/>
                      <a:pt x="1060" y="351"/>
                    </a:cubicBezTo>
                    <a:cubicBezTo>
                      <a:pt x="1050" y="357"/>
                      <a:pt x="1029" y="364"/>
                      <a:pt x="1018" y="364"/>
                    </a:cubicBezTo>
                    <a:cubicBezTo>
                      <a:pt x="1017" y="364"/>
                      <a:pt x="1014" y="363"/>
                      <a:pt x="1014" y="362"/>
                    </a:cubicBezTo>
                    <a:cubicBezTo>
                      <a:pt x="1022" y="358"/>
                      <a:pt x="1047" y="354"/>
                      <a:pt x="1050" y="346"/>
                    </a:cubicBezTo>
                    <a:cubicBezTo>
                      <a:pt x="1050" y="344"/>
                      <a:pt x="1046" y="343"/>
                      <a:pt x="1046" y="341"/>
                    </a:cubicBezTo>
                    <a:cubicBezTo>
                      <a:pt x="1035" y="342"/>
                      <a:pt x="1013" y="337"/>
                      <a:pt x="1013" y="322"/>
                    </a:cubicBezTo>
                    <a:cubicBezTo>
                      <a:pt x="1013" y="321"/>
                      <a:pt x="1013" y="321"/>
                      <a:pt x="1013" y="321"/>
                    </a:cubicBezTo>
                    <a:cubicBezTo>
                      <a:pt x="1003" y="321"/>
                      <a:pt x="997" y="315"/>
                      <a:pt x="991" y="310"/>
                    </a:cubicBezTo>
                    <a:cubicBezTo>
                      <a:pt x="994" y="309"/>
                      <a:pt x="998" y="308"/>
                      <a:pt x="998" y="302"/>
                    </a:cubicBezTo>
                    <a:cubicBezTo>
                      <a:pt x="998" y="298"/>
                      <a:pt x="994" y="295"/>
                      <a:pt x="995" y="290"/>
                    </a:cubicBezTo>
                    <a:cubicBezTo>
                      <a:pt x="991" y="289"/>
                      <a:pt x="977" y="280"/>
                      <a:pt x="980" y="272"/>
                    </a:cubicBezTo>
                    <a:cubicBezTo>
                      <a:pt x="985" y="262"/>
                      <a:pt x="966" y="259"/>
                      <a:pt x="965" y="247"/>
                    </a:cubicBezTo>
                    <a:cubicBezTo>
                      <a:pt x="964" y="247"/>
                      <a:pt x="959" y="243"/>
                      <a:pt x="958" y="242"/>
                    </a:cubicBezTo>
                    <a:cubicBezTo>
                      <a:pt x="954" y="244"/>
                      <a:pt x="947" y="248"/>
                      <a:pt x="947" y="254"/>
                    </a:cubicBezTo>
                    <a:cubicBezTo>
                      <a:pt x="947" y="261"/>
                      <a:pt x="933" y="277"/>
                      <a:pt x="922" y="277"/>
                    </a:cubicBezTo>
                    <a:cubicBezTo>
                      <a:pt x="914" y="277"/>
                      <a:pt x="913" y="267"/>
                      <a:pt x="908" y="267"/>
                    </a:cubicBezTo>
                    <a:cubicBezTo>
                      <a:pt x="900" y="267"/>
                      <a:pt x="897" y="246"/>
                      <a:pt x="896" y="236"/>
                    </a:cubicBezTo>
                    <a:cubicBezTo>
                      <a:pt x="894" y="224"/>
                      <a:pt x="870" y="233"/>
                      <a:pt x="870" y="216"/>
                    </a:cubicBezTo>
                    <a:cubicBezTo>
                      <a:pt x="858" y="215"/>
                      <a:pt x="855" y="200"/>
                      <a:pt x="843" y="200"/>
                    </a:cubicBezTo>
                    <a:cubicBezTo>
                      <a:pt x="837" y="200"/>
                      <a:pt x="837" y="204"/>
                      <a:pt x="831" y="204"/>
                    </a:cubicBezTo>
                    <a:cubicBezTo>
                      <a:pt x="818" y="204"/>
                      <a:pt x="810" y="197"/>
                      <a:pt x="797" y="197"/>
                    </a:cubicBezTo>
                    <a:cubicBezTo>
                      <a:pt x="791" y="197"/>
                      <a:pt x="784" y="200"/>
                      <a:pt x="784" y="208"/>
                    </a:cubicBezTo>
                    <a:cubicBezTo>
                      <a:pt x="784" y="212"/>
                      <a:pt x="800" y="218"/>
                      <a:pt x="786" y="227"/>
                    </a:cubicBezTo>
                    <a:cubicBezTo>
                      <a:pt x="780" y="231"/>
                      <a:pt x="794" y="241"/>
                      <a:pt x="794" y="247"/>
                    </a:cubicBezTo>
                    <a:cubicBezTo>
                      <a:pt x="796" y="260"/>
                      <a:pt x="783" y="264"/>
                      <a:pt x="778" y="266"/>
                    </a:cubicBezTo>
                    <a:cubicBezTo>
                      <a:pt x="788" y="283"/>
                      <a:pt x="803" y="289"/>
                      <a:pt x="803" y="318"/>
                    </a:cubicBezTo>
                    <a:cubicBezTo>
                      <a:pt x="803" y="326"/>
                      <a:pt x="777" y="346"/>
                      <a:pt x="768" y="347"/>
                    </a:cubicBezTo>
                    <a:cubicBezTo>
                      <a:pt x="783" y="355"/>
                      <a:pt x="777" y="379"/>
                      <a:pt x="783" y="387"/>
                    </a:cubicBezTo>
                    <a:cubicBezTo>
                      <a:pt x="782" y="389"/>
                      <a:pt x="776" y="392"/>
                      <a:pt x="775" y="397"/>
                    </a:cubicBezTo>
                    <a:cubicBezTo>
                      <a:pt x="770" y="397"/>
                      <a:pt x="766" y="406"/>
                      <a:pt x="762" y="403"/>
                    </a:cubicBezTo>
                    <a:cubicBezTo>
                      <a:pt x="751" y="394"/>
                      <a:pt x="736" y="380"/>
                      <a:pt x="736" y="367"/>
                    </a:cubicBezTo>
                    <a:cubicBezTo>
                      <a:pt x="736" y="353"/>
                      <a:pt x="738" y="342"/>
                      <a:pt x="726" y="334"/>
                    </a:cubicBezTo>
                    <a:cubicBezTo>
                      <a:pt x="697" y="334"/>
                      <a:pt x="697" y="334"/>
                      <a:pt x="697" y="334"/>
                    </a:cubicBezTo>
                    <a:cubicBezTo>
                      <a:pt x="681" y="322"/>
                      <a:pt x="662" y="315"/>
                      <a:pt x="643" y="308"/>
                    </a:cubicBezTo>
                    <a:cubicBezTo>
                      <a:pt x="640" y="306"/>
                      <a:pt x="629" y="299"/>
                      <a:pt x="623" y="299"/>
                    </a:cubicBezTo>
                    <a:cubicBezTo>
                      <a:pt x="617" y="299"/>
                      <a:pt x="614" y="306"/>
                      <a:pt x="607" y="306"/>
                    </a:cubicBezTo>
                    <a:cubicBezTo>
                      <a:pt x="607" y="295"/>
                      <a:pt x="600" y="270"/>
                      <a:pt x="590" y="270"/>
                    </a:cubicBezTo>
                    <a:cubicBezTo>
                      <a:pt x="586" y="270"/>
                      <a:pt x="584" y="274"/>
                      <a:pt x="579" y="275"/>
                    </a:cubicBezTo>
                    <a:cubicBezTo>
                      <a:pt x="581" y="269"/>
                      <a:pt x="579" y="268"/>
                      <a:pt x="579" y="255"/>
                    </a:cubicBezTo>
                    <a:cubicBezTo>
                      <a:pt x="579" y="237"/>
                      <a:pt x="584" y="227"/>
                      <a:pt x="595" y="216"/>
                    </a:cubicBezTo>
                    <a:cubicBezTo>
                      <a:pt x="598" y="213"/>
                      <a:pt x="606" y="196"/>
                      <a:pt x="609" y="194"/>
                    </a:cubicBezTo>
                    <a:cubicBezTo>
                      <a:pt x="617" y="192"/>
                      <a:pt x="630" y="196"/>
                      <a:pt x="630" y="186"/>
                    </a:cubicBezTo>
                    <a:cubicBezTo>
                      <a:pt x="630" y="179"/>
                      <a:pt x="613" y="178"/>
                      <a:pt x="607" y="175"/>
                    </a:cubicBezTo>
                    <a:cubicBezTo>
                      <a:pt x="611" y="176"/>
                      <a:pt x="597" y="167"/>
                      <a:pt x="633" y="178"/>
                    </a:cubicBezTo>
                    <a:cubicBezTo>
                      <a:pt x="643" y="181"/>
                      <a:pt x="637" y="169"/>
                      <a:pt x="642" y="169"/>
                    </a:cubicBezTo>
                    <a:cubicBezTo>
                      <a:pt x="643" y="169"/>
                      <a:pt x="647" y="169"/>
                      <a:pt x="652" y="169"/>
                    </a:cubicBezTo>
                    <a:cubicBezTo>
                      <a:pt x="662" y="169"/>
                      <a:pt x="668" y="158"/>
                      <a:pt x="675" y="153"/>
                    </a:cubicBezTo>
                    <a:cubicBezTo>
                      <a:pt x="675" y="146"/>
                      <a:pt x="675" y="146"/>
                      <a:pt x="675" y="146"/>
                    </a:cubicBezTo>
                    <a:cubicBezTo>
                      <a:pt x="660" y="142"/>
                      <a:pt x="645" y="145"/>
                      <a:pt x="639" y="131"/>
                    </a:cubicBezTo>
                    <a:cubicBezTo>
                      <a:pt x="639" y="131"/>
                      <a:pt x="643" y="131"/>
                      <a:pt x="647" y="131"/>
                    </a:cubicBezTo>
                    <a:cubicBezTo>
                      <a:pt x="652" y="135"/>
                      <a:pt x="658" y="141"/>
                      <a:pt x="666" y="141"/>
                    </a:cubicBezTo>
                    <a:cubicBezTo>
                      <a:pt x="673" y="141"/>
                      <a:pt x="686" y="132"/>
                      <a:pt x="686" y="127"/>
                    </a:cubicBezTo>
                    <a:cubicBezTo>
                      <a:pt x="686" y="125"/>
                      <a:pt x="680" y="117"/>
                      <a:pt x="683" y="117"/>
                    </a:cubicBezTo>
                    <a:cubicBezTo>
                      <a:pt x="693" y="117"/>
                      <a:pt x="696" y="126"/>
                      <a:pt x="703" y="126"/>
                    </a:cubicBezTo>
                    <a:cubicBezTo>
                      <a:pt x="707" y="126"/>
                      <a:pt x="709" y="123"/>
                      <a:pt x="717" y="123"/>
                    </a:cubicBezTo>
                    <a:cubicBezTo>
                      <a:pt x="715" y="120"/>
                      <a:pt x="717" y="112"/>
                      <a:pt x="722" y="120"/>
                    </a:cubicBezTo>
                    <a:cubicBezTo>
                      <a:pt x="725" y="125"/>
                      <a:pt x="748" y="105"/>
                      <a:pt x="748" y="100"/>
                    </a:cubicBezTo>
                    <a:cubicBezTo>
                      <a:pt x="748" y="96"/>
                      <a:pt x="738" y="91"/>
                      <a:pt x="738" y="89"/>
                    </a:cubicBezTo>
                    <a:cubicBezTo>
                      <a:pt x="738" y="85"/>
                      <a:pt x="732" y="78"/>
                      <a:pt x="746" y="72"/>
                    </a:cubicBezTo>
                    <a:cubicBezTo>
                      <a:pt x="748" y="68"/>
                      <a:pt x="746" y="68"/>
                      <a:pt x="746" y="61"/>
                    </a:cubicBezTo>
                    <a:cubicBezTo>
                      <a:pt x="732" y="61"/>
                      <a:pt x="735" y="50"/>
                      <a:pt x="717" y="50"/>
                    </a:cubicBezTo>
                    <a:cubicBezTo>
                      <a:pt x="713" y="49"/>
                      <a:pt x="710" y="47"/>
                      <a:pt x="706" y="47"/>
                    </a:cubicBezTo>
                    <a:cubicBezTo>
                      <a:pt x="701" y="47"/>
                      <a:pt x="695" y="50"/>
                      <a:pt x="695" y="55"/>
                    </a:cubicBezTo>
                    <a:cubicBezTo>
                      <a:pt x="695" y="61"/>
                      <a:pt x="702" y="63"/>
                      <a:pt x="702" y="67"/>
                    </a:cubicBezTo>
                    <a:cubicBezTo>
                      <a:pt x="702" y="72"/>
                      <a:pt x="692" y="72"/>
                      <a:pt x="689" y="76"/>
                    </a:cubicBezTo>
                    <a:cubicBezTo>
                      <a:pt x="686" y="84"/>
                      <a:pt x="687" y="90"/>
                      <a:pt x="681" y="98"/>
                    </a:cubicBezTo>
                    <a:cubicBezTo>
                      <a:pt x="671" y="110"/>
                      <a:pt x="658" y="90"/>
                      <a:pt x="658" y="85"/>
                    </a:cubicBezTo>
                    <a:cubicBezTo>
                      <a:pt x="658" y="79"/>
                      <a:pt x="665" y="81"/>
                      <a:pt x="665" y="74"/>
                    </a:cubicBezTo>
                    <a:cubicBezTo>
                      <a:pt x="665" y="71"/>
                      <a:pt x="652" y="59"/>
                      <a:pt x="649" y="59"/>
                    </a:cubicBezTo>
                    <a:cubicBezTo>
                      <a:pt x="636" y="59"/>
                      <a:pt x="645" y="78"/>
                      <a:pt x="631" y="78"/>
                    </a:cubicBezTo>
                    <a:cubicBezTo>
                      <a:pt x="631" y="70"/>
                      <a:pt x="630" y="65"/>
                      <a:pt x="621" y="60"/>
                    </a:cubicBezTo>
                    <a:cubicBezTo>
                      <a:pt x="622" y="58"/>
                      <a:pt x="623" y="57"/>
                      <a:pt x="625" y="55"/>
                    </a:cubicBezTo>
                    <a:cubicBezTo>
                      <a:pt x="618" y="51"/>
                      <a:pt x="609" y="55"/>
                      <a:pt x="603" y="48"/>
                    </a:cubicBezTo>
                    <a:cubicBezTo>
                      <a:pt x="606" y="47"/>
                      <a:pt x="614" y="44"/>
                      <a:pt x="614" y="38"/>
                    </a:cubicBezTo>
                    <a:cubicBezTo>
                      <a:pt x="614" y="29"/>
                      <a:pt x="601" y="30"/>
                      <a:pt x="601" y="23"/>
                    </a:cubicBezTo>
                    <a:cubicBezTo>
                      <a:pt x="601" y="10"/>
                      <a:pt x="591" y="1"/>
                      <a:pt x="574" y="0"/>
                    </a:cubicBezTo>
                    <a:cubicBezTo>
                      <a:pt x="565" y="0"/>
                      <a:pt x="569" y="6"/>
                      <a:pt x="569" y="10"/>
                    </a:cubicBezTo>
                    <a:cubicBezTo>
                      <a:pt x="564" y="11"/>
                      <a:pt x="557" y="10"/>
                      <a:pt x="557" y="17"/>
                    </a:cubicBezTo>
                    <a:cubicBezTo>
                      <a:pt x="557" y="21"/>
                      <a:pt x="561" y="23"/>
                      <a:pt x="561" y="28"/>
                    </a:cubicBezTo>
                    <a:cubicBezTo>
                      <a:pt x="561" y="32"/>
                      <a:pt x="555" y="32"/>
                      <a:pt x="555" y="38"/>
                    </a:cubicBezTo>
                    <a:cubicBezTo>
                      <a:pt x="555" y="52"/>
                      <a:pt x="585" y="44"/>
                      <a:pt x="585" y="59"/>
                    </a:cubicBezTo>
                    <a:cubicBezTo>
                      <a:pt x="585" y="61"/>
                      <a:pt x="581" y="72"/>
                      <a:pt x="581" y="72"/>
                    </a:cubicBezTo>
                    <a:cubicBezTo>
                      <a:pt x="584" y="70"/>
                      <a:pt x="587" y="69"/>
                      <a:pt x="591" y="67"/>
                    </a:cubicBezTo>
                    <a:cubicBezTo>
                      <a:pt x="596" y="85"/>
                      <a:pt x="567" y="77"/>
                      <a:pt x="567" y="98"/>
                    </a:cubicBezTo>
                    <a:cubicBezTo>
                      <a:pt x="553" y="102"/>
                      <a:pt x="564" y="88"/>
                      <a:pt x="561" y="83"/>
                    </a:cubicBezTo>
                    <a:cubicBezTo>
                      <a:pt x="559" y="81"/>
                      <a:pt x="547" y="78"/>
                      <a:pt x="541" y="78"/>
                    </a:cubicBezTo>
                    <a:cubicBezTo>
                      <a:pt x="533" y="78"/>
                      <a:pt x="530" y="82"/>
                      <a:pt x="530" y="92"/>
                    </a:cubicBezTo>
                    <a:cubicBezTo>
                      <a:pt x="522" y="91"/>
                      <a:pt x="517" y="92"/>
                      <a:pt x="492" y="92"/>
                    </a:cubicBezTo>
                    <a:cubicBezTo>
                      <a:pt x="468" y="92"/>
                      <a:pt x="441" y="83"/>
                      <a:pt x="435" y="65"/>
                    </a:cubicBezTo>
                    <a:cubicBezTo>
                      <a:pt x="427" y="67"/>
                      <a:pt x="400" y="68"/>
                      <a:pt x="400" y="78"/>
                    </a:cubicBezTo>
                    <a:cubicBezTo>
                      <a:pt x="400" y="81"/>
                      <a:pt x="403" y="82"/>
                      <a:pt x="406" y="82"/>
                    </a:cubicBezTo>
                    <a:cubicBezTo>
                      <a:pt x="413" y="82"/>
                      <a:pt x="425" y="79"/>
                      <a:pt x="430" y="75"/>
                    </a:cubicBezTo>
                    <a:cubicBezTo>
                      <a:pt x="432" y="90"/>
                      <a:pt x="409" y="78"/>
                      <a:pt x="409" y="93"/>
                    </a:cubicBezTo>
                    <a:cubicBezTo>
                      <a:pt x="409" y="96"/>
                      <a:pt x="414" y="106"/>
                      <a:pt x="412" y="106"/>
                    </a:cubicBezTo>
                    <a:cubicBezTo>
                      <a:pt x="403" y="106"/>
                      <a:pt x="401" y="95"/>
                      <a:pt x="394" y="92"/>
                    </a:cubicBezTo>
                    <a:cubicBezTo>
                      <a:pt x="387" y="89"/>
                      <a:pt x="387" y="89"/>
                      <a:pt x="387" y="89"/>
                    </a:cubicBezTo>
                    <a:cubicBezTo>
                      <a:pt x="377" y="89"/>
                      <a:pt x="370" y="89"/>
                      <a:pt x="359" y="89"/>
                    </a:cubicBezTo>
                    <a:cubicBezTo>
                      <a:pt x="350" y="89"/>
                      <a:pt x="344" y="92"/>
                      <a:pt x="335" y="93"/>
                    </a:cubicBezTo>
                    <a:cubicBezTo>
                      <a:pt x="317" y="93"/>
                      <a:pt x="317" y="87"/>
                      <a:pt x="317" y="86"/>
                    </a:cubicBezTo>
                    <a:cubicBezTo>
                      <a:pt x="317" y="82"/>
                      <a:pt x="331" y="83"/>
                      <a:pt x="333" y="81"/>
                    </a:cubicBezTo>
                    <a:cubicBezTo>
                      <a:pt x="321" y="64"/>
                      <a:pt x="323" y="66"/>
                      <a:pt x="298" y="68"/>
                    </a:cubicBezTo>
                    <a:cubicBezTo>
                      <a:pt x="271" y="70"/>
                      <a:pt x="258" y="48"/>
                      <a:pt x="231" y="48"/>
                    </a:cubicBezTo>
                    <a:cubicBezTo>
                      <a:pt x="223" y="48"/>
                      <a:pt x="219" y="54"/>
                      <a:pt x="212" y="54"/>
                    </a:cubicBezTo>
                    <a:cubicBezTo>
                      <a:pt x="207" y="54"/>
                      <a:pt x="202" y="46"/>
                      <a:pt x="202" y="42"/>
                    </a:cubicBezTo>
                    <a:cubicBezTo>
                      <a:pt x="193" y="44"/>
                      <a:pt x="193" y="54"/>
                      <a:pt x="184" y="54"/>
                    </a:cubicBezTo>
                    <a:cubicBezTo>
                      <a:pt x="176" y="54"/>
                      <a:pt x="164" y="34"/>
                      <a:pt x="161" y="34"/>
                    </a:cubicBezTo>
                    <a:cubicBezTo>
                      <a:pt x="153" y="34"/>
                      <a:pt x="156" y="47"/>
                      <a:pt x="146" y="47"/>
                    </a:cubicBezTo>
                    <a:cubicBezTo>
                      <a:pt x="143" y="47"/>
                      <a:pt x="140" y="44"/>
                      <a:pt x="138" y="40"/>
                    </a:cubicBezTo>
                    <a:cubicBezTo>
                      <a:pt x="125" y="44"/>
                      <a:pt x="120" y="44"/>
                      <a:pt x="108" y="49"/>
                    </a:cubicBezTo>
                    <a:cubicBezTo>
                      <a:pt x="103" y="50"/>
                      <a:pt x="91" y="59"/>
                      <a:pt x="87" y="55"/>
                    </a:cubicBezTo>
                    <a:cubicBezTo>
                      <a:pt x="76" y="44"/>
                      <a:pt x="78" y="58"/>
                      <a:pt x="74" y="58"/>
                    </a:cubicBezTo>
                    <a:cubicBezTo>
                      <a:pt x="45" y="59"/>
                      <a:pt x="65" y="70"/>
                      <a:pt x="61" y="70"/>
                    </a:cubicBezTo>
                    <a:cubicBezTo>
                      <a:pt x="50" y="70"/>
                      <a:pt x="30" y="67"/>
                      <a:pt x="12" y="56"/>
                    </a:cubicBezTo>
                    <a:cubicBezTo>
                      <a:pt x="11" y="56"/>
                      <a:pt x="6" y="52"/>
                      <a:pt x="6" y="51"/>
                    </a:cubicBezTo>
                    <a:cubicBezTo>
                      <a:pt x="3" y="52"/>
                      <a:pt x="5" y="52"/>
                      <a:pt x="0" y="51"/>
                    </a:cubicBezTo>
                    <a:cubicBezTo>
                      <a:pt x="0" y="242"/>
                      <a:pt x="0" y="242"/>
                      <a:pt x="0" y="242"/>
                    </a:cubicBezTo>
                    <a:cubicBezTo>
                      <a:pt x="6" y="247"/>
                      <a:pt x="19" y="240"/>
                      <a:pt x="25" y="248"/>
                    </a:cubicBezTo>
                    <a:cubicBezTo>
                      <a:pt x="29" y="254"/>
                      <a:pt x="38" y="266"/>
                      <a:pt x="47" y="266"/>
                    </a:cubicBezTo>
                    <a:cubicBezTo>
                      <a:pt x="53" y="266"/>
                      <a:pt x="53" y="257"/>
                      <a:pt x="59" y="255"/>
                    </a:cubicBezTo>
                    <a:cubicBezTo>
                      <a:pt x="62" y="254"/>
                      <a:pt x="64" y="255"/>
                      <a:pt x="67" y="253"/>
                    </a:cubicBezTo>
                    <a:cubicBezTo>
                      <a:pt x="81" y="266"/>
                      <a:pt x="87" y="271"/>
                      <a:pt x="99" y="288"/>
                    </a:cubicBezTo>
                    <a:cubicBezTo>
                      <a:pt x="100" y="290"/>
                      <a:pt x="103" y="291"/>
                      <a:pt x="105" y="295"/>
                    </a:cubicBezTo>
                    <a:cubicBezTo>
                      <a:pt x="106" y="300"/>
                      <a:pt x="108" y="306"/>
                      <a:pt x="113" y="311"/>
                    </a:cubicBezTo>
                    <a:cubicBezTo>
                      <a:pt x="116" y="314"/>
                      <a:pt x="121" y="313"/>
                      <a:pt x="124" y="316"/>
                    </a:cubicBezTo>
                    <a:cubicBezTo>
                      <a:pt x="128" y="320"/>
                      <a:pt x="135" y="322"/>
                      <a:pt x="135" y="332"/>
                    </a:cubicBezTo>
                    <a:cubicBezTo>
                      <a:pt x="135" y="336"/>
                      <a:pt x="129" y="337"/>
                      <a:pt x="129" y="340"/>
                    </a:cubicBezTo>
                    <a:cubicBezTo>
                      <a:pt x="129" y="343"/>
                      <a:pt x="132" y="344"/>
                      <a:pt x="132" y="347"/>
                    </a:cubicBezTo>
                    <a:cubicBezTo>
                      <a:pt x="132" y="352"/>
                      <a:pt x="130" y="364"/>
                      <a:pt x="136" y="366"/>
                    </a:cubicBezTo>
                    <a:cubicBezTo>
                      <a:pt x="140" y="367"/>
                      <a:pt x="143" y="367"/>
                      <a:pt x="146" y="370"/>
                    </a:cubicBezTo>
                    <a:cubicBezTo>
                      <a:pt x="150" y="373"/>
                      <a:pt x="145" y="379"/>
                      <a:pt x="150" y="383"/>
                    </a:cubicBezTo>
                    <a:cubicBezTo>
                      <a:pt x="150" y="383"/>
                      <a:pt x="162" y="390"/>
                      <a:pt x="162" y="391"/>
                    </a:cubicBezTo>
                    <a:cubicBezTo>
                      <a:pt x="165" y="401"/>
                      <a:pt x="166" y="413"/>
                      <a:pt x="181" y="413"/>
                    </a:cubicBezTo>
                    <a:cubicBezTo>
                      <a:pt x="183" y="422"/>
                      <a:pt x="199" y="416"/>
                      <a:pt x="202" y="428"/>
                    </a:cubicBezTo>
                    <a:cubicBezTo>
                      <a:pt x="204" y="432"/>
                      <a:pt x="215" y="433"/>
                      <a:pt x="219" y="437"/>
                    </a:cubicBezTo>
                    <a:cubicBezTo>
                      <a:pt x="220" y="438"/>
                      <a:pt x="222" y="439"/>
                      <a:pt x="224" y="440"/>
                    </a:cubicBezTo>
                    <a:cubicBezTo>
                      <a:pt x="224" y="440"/>
                      <a:pt x="224" y="440"/>
                      <a:pt x="224" y="440"/>
                    </a:cubicBezTo>
                    <a:cubicBezTo>
                      <a:pt x="577" y="440"/>
                      <a:pt x="577" y="440"/>
                      <a:pt x="577" y="440"/>
                    </a:cubicBezTo>
                    <a:cubicBezTo>
                      <a:pt x="577" y="435"/>
                      <a:pt x="577" y="435"/>
                      <a:pt x="577" y="435"/>
                    </a:cubicBezTo>
                    <a:cubicBezTo>
                      <a:pt x="583" y="439"/>
                      <a:pt x="582" y="443"/>
                      <a:pt x="588" y="446"/>
                    </a:cubicBezTo>
                    <a:cubicBezTo>
                      <a:pt x="610" y="446"/>
                      <a:pt x="610" y="446"/>
                      <a:pt x="610" y="446"/>
                    </a:cubicBezTo>
                    <a:cubicBezTo>
                      <a:pt x="619" y="455"/>
                      <a:pt x="630" y="455"/>
                      <a:pt x="647" y="455"/>
                    </a:cubicBezTo>
                    <a:cubicBezTo>
                      <a:pt x="652" y="453"/>
                      <a:pt x="653" y="455"/>
                      <a:pt x="658" y="452"/>
                    </a:cubicBezTo>
                    <a:cubicBezTo>
                      <a:pt x="662" y="450"/>
                      <a:pt x="661" y="443"/>
                      <a:pt x="665" y="443"/>
                    </a:cubicBezTo>
                    <a:cubicBezTo>
                      <a:pt x="670" y="443"/>
                      <a:pt x="674" y="451"/>
                      <a:pt x="676" y="453"/>
                    </a:cubicBezTo>
                    <a:cubicBezTo>
                      <a:pt x="677" y="451"/>
                      <a:pt x="676" y="448"/>
                      <a:pt x="676" y="447"/>
                    </a:cubicBezTo>
                    <a:cubicBezTo>
                      <a:pt x="677" y="447"/>
                      <a:pt x="678" y="447"/>
                      <a:pt x="680" y="447"/>
                    </a:cubicBezTo>
                    <a:cubicBezTo>
                      <a:pt x="682" y="447"/>
                      <a:pt x="701" y="462"/>
                      <a:pt x="702" y="463"/>
                    </a:cubicBezTo>
                    <a:cubicBezTo>
                      <a:pt x="704" y="469"/>
                      <a:pt x="702" y="473"/>
                      <a:pt x="705" y="477"/>
                    </a:cubicBezTo>
                    <a:cubicBezTo>
                      <a:pt x="715" y="487"/>
                      <a:pt x="729" y="485"/>
                      <a:pt x="740" y="492"/>
                    </a:cubicBezTo>
                    <a:cubicBezTo>
                      <a:pt x="752" y="492"/>
                      <a:pt x="752" y="492"/>
                      <a:pt x="752" y="492"/>
                    </a:cubicBezTo>
                    <a:cubicBezTo>
                      <a:pt x="757" y="495"/>
                      <a:pt x="763" y="500"/>
                      <a:pt x="763" y="506"/>
                    </a:cubicBezTo>
                    <a:cubicBezTo>
                      <a:pt x="763" y="509"/>
                      <a:pt x="762" y="512"/>
                      <a:pt x="759" y="512"/>
                    </a:cubicBezTo>
                    <a:cubicBezTo>
                      <a:pt x="754" y="512"/>
                      <a:pt x="748" y="506"/>
                      <a:pt x="747" y="504"/>
                    </a:cubicBezTo>
                    <a:cubicBezTo>
                      <a:pt x="745" y="511"/>
                      <a:pt x="741" y="532"/>
                      <a:pt x="735" y="532"/>
                    </a:cubicBezTo>
                    <a:cubicBezTo>
                      <a:pt x="730" y="538"/>
                      <a:pt x="725" y="541"/>
                      <a:pt x="725" y="547"/>
                    </a:cubicBezTo>
                    <a:cubicBezTo>
                      <a:pt x="726" y="549"/>
                      <a:pt x="729" y="553"/>
                      <a:pt x="732" y="553"/>
                    </a:cubicBezTo>
                    <a:cubicBezTo>
                      <a:pt x="736" y="553"/>
                      <a:pt x="736" y="550"/>
                      <a:pt x="738" y="548"/>
                    </a:cubicBezTo>
                    <a:cubicBezTo>
                      <a:pt x="742" y="544"/>
                      <a:pt x="748" y="545"/>
                      <a:pt x="755" y="545"/>
                    </a:cubicBezTo>
                    <a:cubicBezTo>
                      <a:pt x="760" y="545"/>
                      <a:pt x="763" y="548"/>
                      <a:pt x="765" y="546"/>
                    </a:cubicBezTo>
                    <a:cubicBezTo>
                      <a:pt x="768" y="545"/>
                      <a:pt x="770" y="544"/>
                      <a:pt x="772" y="543"/>
                    </a:cubicBezTo>
                    <a:cubicBezTo>
                      <a:pt x="772" y="540"/>
                      <a:pt x="771" y="538"/>
                      <a:pt x="770" y="536"/>
                    </a:cubicBezTo>
                    <a:cubicBezTo>
                      <a:pt x="769" y="534"/>
                      <a:pt x="767" y="533"/>
                      <a:pt x="767" y="531"/>
                    </a:cubicBezTo>
                    <a:cubicBezTo>
                      <a:pt x="767" y="529"/>
                      <a:pt x="771" y="528"/>
                      <a:pt x="773" y="528"/>
                    </a:cubicBezTo>
                    <a:cubicBezTo>
                      <a:pt x="782" y="525"/>
                      <a:pt x="803" y="519"/>
                      <a:pt x="814" y="519"/>
                    </a:cubicBezTo>
                    <a:cubicBezTo>
                      <a:pt x="815" y="519"/>
                      <a:pt x="831" y="503"/>
                      <a:pt x="834" y="501"/>
                    </a:cubicBezTo>
                    <a:cubicBezTo>
                      <a:pt x="836" y="499"/>
                      <a:pt x="847" y="500"/>
                      <a:pt x="857" y="500"/>
                    </a:cubicBezTo>
                    <a:cubicBezTo>
                      <a:pt x="861" y="500"/>
                      <a:pt x="864" y="500"/>
                      <a:pt x="868" y="500"/>
                    </a:cubicBezTo>
                    <a:cubicBezTo>
                      <a:pt x="872" y="500"/>
                      <a:pt x="876" y="498"/>
                      <a:pt x="879" y="498"/>
                    </a:cubicBezTo>
                    <a:cubicBezTo>
                      <a:pt x="884" y="497"/>
                      <a:pt x="882" y="496"/>
                      <a:pt x="884" y="494"/>
                    </a:cubicBezTo>
                    <a:cubicBezTo>
                      <a:pt x="892" y="486"/>
                      <a:pt x="892" y="471"/>
                      <a:pt x="903" y="463"/>
                    </a:cubicBezTo>
                    <a:cubicBezTo>
                      <a:pt x="908" y="470"/>
                      <a:pt x="916" y="460"/>
                      <a:pt x="920" y="467"/>
                    </a:cubicBezTo>
                    <a:cubicBezTo>
                      <a:pt x="926" y="478"/>
                      <a:pt x="922" y="494"/>
                      <a:pt x="928" y="505"/>
                    </a:cubicBezTo>
                    <a:lnTo>
                      <a:pt x="928" y="503"/>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1200" dirty="0">
                  <a:latin typeface="微软雅黑" pitchFamily="34" charset="-122"/>
                  <a:ea typeface="微软雅黑" pitchFamily="34" charset="-122"/>
                </a:endParaRPr>
              </a:p>
            </p:txBody>
          </p:sp>
          <p:sp>
            <p:nvSpPr>
              <p:cNvPr id="308" name="Freeform 51"/>
              <p:cNvSpPr>
                <a:spLocks/>
              </p:cNvSpPr>
              <p:nvPr/>
            </p:nvSpPr>
            <p:spPr bwMode="auto">
              <a:xfrm>
                <a:off x="1585913" y="1417638"/>
                <a:ext cx="623888" cy="457200"/>
              </a:xfrm>
              <a:custGeom>
                <a:avLst/>
                <a:gdLst/>
                <a:ahLst/>
                <a:cxnLst>
                  <a:cxn ang="0">
                    <a:pos x="334" y="228"/>
                  </a:cxn>
                  <a:cxn ang="0">
                    <a:pos x="381" y="252"/>
                  </a:cxn>
                  <a:cxn ang="0">
                    <a:pos x="401" y="239"/>
                  </a:cxn>
                  <a:cxn ang="0">
                    <a:pos x="439" y="281"/>
                  </a:cxn>
                  <a:cxn ang="0">
                    <a:pos x="458" y="302"/>
                  </a:cxn>
                  <a:cxn ang="0">
                    <a:pos x="463" y="326"/>
                  </a:cxn>
                  <a:cxn ang="0">
                    <a:pos x="440" y="314"/>
                  </a:cxn>
                  <a:cxn ang="0">
                    <a:pos x="427" y="300"/>
                  </a:cxn>
                  <a:cxn ang="0">
                    <a:pos x="426" y="286"/>
                  </a:cxn>
                  <a:cxn ang="0">
                    <a:pos x="414" y="286"/>
                  </a:cxn>
                  <a:cxn ang="0">
                    <a:pos x="412" y="270"/>
                  </a:cxn>
                  <a:cxn ang="0">
                    <a:pos x="390" y="261"/>
                  </a:cxn>
                  <a:cxn ang="0">
                    <a:pos x="363" y="252"/>
                  </a:cxn>
                  <a:cxn ang="0">
                    <a:pos x="299" y="236"/>
                  </a:cxn>
                  <a:cxn ang="0">
                    <a:pos x="240" y="221"/>
                  </a:cxn>
                  <a:cxn ang="0">
                    <a:pos x="200" y="252"/>
                  </a:cxn>
                  <a:cxn ang="0">
                    <a:pos x="199" y="245"/>
                  </a:cxn>
                  <a:cxn ang="0">
                    <a:pos x="218" y="219"/>
                  </a:cxn>
                  <a:cxn ang="0">
                    <a:pos x="213" y="214"/>
                  </a:cxn>
                  <a:cxn ang="0">
                    <a:pos x="173" y="260"/>
                  </a:cxn>
                  <a:cxn ang="0">
                    <a:pos x="143" y="288"/>
                  </a:cxn>
                  <a:cxn ang="0">
                    <a:pos x="79" y="322"/>
                  </a:cxn>
                  <a:cxn ang="0">
                    <a:pos x="57" y="328"/>
                  </a:cxn>
                  <a:cxn ang="0">
                    <a:pos x="92" y="307"/>
                  </a:cxn>
                  <a:cxn ang="0">
                    <a:pos x="148" y="256"/>
                  </a:cxn>
                  <a:cxn ang="0">
                    <a:pos x="125" y="262"/>
                  </a:cxn>
                  <a:cxn ang="0">
                    <a:pos x="110" y="266"/>
                  </a:cxn>
                  <a:cxn ang="0">
                    <a:pos x="88" y="261"/>
                  </a:cxn>
                  <a:cxn ang="0">
                    <a:pos x="76" y="264"/>
                  </a:cxn>
                  <a:cxn ang="0">
                    <a:pos x="72" y="244"/>
                  </a:cxn>
                  <a:cxn ang="0">
                    <a:pos x="60" y="245"/>
                  </a:cxn>
                  <a:cxn ang="0">
                    <a:pos x="37" y="224"/>
                  </a:cxn>
                  <a:cxn ang="0">
                    <a:pos x="52" y="180"/>
                  </a:cxn>
                  <a:cxn ang="0">
                    <a:pos x="79" y="152"/>
                  </a:cxn>
                  <a:cxn ang="0">
                    <a:pos x="85" y="145"/>
                  </a:cxn>
                  <a:cxn ang="0">
                    <a:pos x="60" y="153"/>
                  </a:cxn>
                  <a:cxn ang="0">
                    <a:pos x="18" y="150"/>
                  </a:cxn>
                  <a:cxn ang="0">
                    <a:pos x="13" y="133"/>
                  </a:cxn>
                  <a:cxn ang="0">
                    <a:pos x="40" y="106"/>
                  </a:cxn>
                  <a:cxn ang="0">
                    <a:pos x="64" y="116"/>
                  </a:cxn>
                  <a:cxn ang="0">
                    <a:pos x="50" y="95"/>
                  </a:cxn>
                  <a:cxn ang="0">
                    <a:pos x="13" y="68"/>
                  </a:cxn>
                  <a:cxn ang="0">
                    <a:pos x="44" y="56"/>
                  </a:cxn>
                  <a:cxn ang="0">
                    <a:pos x="117" y="13"/>
                  </a:cxn>
                  <a:cxn ang="0">
                    <a:pos x="150" y="7"/>
                  </a:cxn>
                  <a:cxn ang="0">
                    <a:pos x="157" y="7"/>
                  </a:cxn>
                  <a:cxn ang="0">
                    <a:pos x="189" y="11"/>
                  </a:cxn>
                  <a:cxn ang="0">
                    <a:pos x="236" y="20"/>
                  </a:cxn>
                  <a:cxn ang="0">
                    <a:pos x="307" y="28"/>
                  </a:cxn>
                  <a:cxn ang="0">
                    <a:pos x="334" y="36"/>
                  </a:cxn>
                </a:cxnLst>
                <a:rect l="0" t="0" r="r" b="b"/>
                <a:pathLst>
                  <a:path w="469" h="343">
                    <a:moveTo>
                      <a:pt x="334" y="37"/>
                    </a:moveTo>
                    <a:cubicBezTo>
                      <a:pt x="334" y="228"/>
                      <a:pt x="334" y="228"/>
                      <a:pt x="334" y="228"/>
                    </a:cubicBezTo>
                    <a:cubicBezTo>
                      <a:pt x="340" y="233"/>
                      <a:pt x="353" y="226"/>
                      <a:pt x="359" y="234"/>
                    </a:cubicBezTo>
                    <a:cubicBezTo>
                      <a:pt x="363" y="240"/>
                      <a:pt x="372" y="252"/>
                      <a:pt x="381" y="252"/>
                    </a:cubicBezTo>
                    <a:cubicBezTo>
                      <a:pt x="387" y="252"/>
                      <a:pt x="387" y="243"/>
                      <a:pt x="393" y="241"/>
                    </a:cubicBezTo>
                    <a:cubicBezTo>
                      <a:pt x="396" y="240"/>
                      <a:pt x="398" y="241"/>
                      <a:pt x="401" y="239"/>
                    </a:cubicBezTo>
                    <a:cubicBezTo>
                      <a:pt x="415" y="252"/>
                      <a:pt x="421" y="257"/>
                      <a:pt x="433" y="274"/>
                    </a:cubicBezTo>
                    <a:cubicBezTo>
                      <a:pt x="434" y="276"/>
                      <a:pt x="437" y="277"/>
                      <a:pt x="439" y="281"/>
                    </a:cubicBezTo>
                    <a:cubicBezTo>
                      <a:pt x="440" y="286"/>
                      <a:pt x="442" y="292"/>
                      <a:pt x="447" y="297"/>
                    </a:cubicBezTo>
                    <a:cubicBezTo>
                      <a:pt x="450" y="300"/>
                      <a:pt x="455" y="299"/>
                      <a:pt x="458" y="302"/>
                    </a:cubicBezTo>
                    <a:cubicBezTo>
                      <a:pt x="462" y="306"/>
                      <a:pt x="469" y="308"/>
                      <a:pt x="469" y="318"/>
                    </a:cubicBezTo>
                    <a:cubicBezTo>
                      <a:pt x="469" y="322"/>
                      <a:pt x="463" y="323"/>
                      <a:pt x="463" y="326"/>
                    </a:cubicBezTo>
                    <a:cubicBezTo>
                      <a:pt x="461" y="326"/>
                      <a:pt x="461" y="327"/>
                      <a:pt x="459" y="327"/>
                    </a:cubicBezTo>
                    <a:cubicBezTo>
                      <a:pt x="451" y="327"/>
                      <a:pt x="440" y="318"/>
                      <a:pt x="440" y="314"/>
                    </a:cubicBezTo>
                    <a:cubicBezTo>
                      <a:pt x="440" y="310"/>
                      <a:pt x="440" y="311"/>
                      <a:pt x="440" y="307"/>
                    </a:cubicBezTo>
                    <a:cubicBezTo>
                      <a:pt x="440" y="300"/>
                      <a:pt x="435" y="300"/>
                      <a:pt x="427" y="300"/>
                    </a:cubicBezTo>
                    <a:cubicBezTo>
                      <a:pt x="421" y="300"/>
                      <a:pt x="419" y="296"/>
                      <a:pt x="419" y="294"/>
                    </a:cubicBezTo>
                    <a:cubicBezTo>
                      <a:pt x="419" y="290"/>
                      <a:pt x="426" y="290"/>
                      <a:pt x="426" y="286"/>
                    </a:cubicBezTo>
                    <a:cubicBezTo>
                      <a:pt x="426" y="283"/>
                      <a:pt x="426" y="281"/>
                      <a:pt x="426" y="281"/>
                    </a:cubicBezTo>
                    <a:cubicBezTo>
                      <a:pt x="417" y="281"/>
                      <a:pt x="420" y="286"/>
                      <a:pt x="414" y="286"/>
                    </a:cubicBezTo>
                    <a:cubicBezTo>
                      <a:pt x="412" y="286"/>
                      <a:pt x="407" y="282"/>
                      <a:pt x="407" y="280"/>
                    </a:cubicBezTo>
                    <a:cubicBezTo>
                      <a:pt x="407" y="274"/>
                      <a:pt x="410" y="273"/>
                      <a:pt x="412" y="270"/>
                    </a:cubicBezTo>
                    <a:cubicBezTo>
                      <a:pt x="409" y="268"/>
                      <a:pt x="405" y="264"/>
                      <a:pt x="404" y="267"/>
                    </a:cubicBezTo>
                    <a:cubicBezTo>
                      <a:pt x="397" y="267"/>
                      <a:pt x="394" y="264"/>
                      <a:pt x="390" y="261"/>
                    </a:cubicBezTo>
                    <a:cubicBezTo>
                      <a:pt x="389" y="264"/>
                      <a:pt x="387" y="269"/>
                      <a:pt x="384" y="269"/>
                    </a:cubicBezTo>
                    <a:cubicBezTo>
                      <a:pt x="375" y="269"/>
                      <a:pt x="368" y="256"/>
                      <a:pt x="363" y="252"/>
                    </a:cubicBezTo>
                    <a:cubicBezTo>
                      <a:pt x="352" y="243"/>
                      <a:pt x="337" y="244"/>
                      <a:pt x="323" y="236"/>
                    </a:cubicBezTo>
                    <a:cubicBezTo>
                      <a:pt x="299" y="236"/>
                      <a:pt x="299" y="236"/>
                      <a:pt x="299" y="236"/>
                    </a:cubicBezTo>
                    <a:cubicBezTo>
                      <a:pt x="285" y="232"/>
                      <a:pt x="265" y="230"/>
                      <a:pt x="258" y="214"/>
                    </a:cubicBezTo>
                    <a:cubicBezTo>
                      <a:pt x="252" y="217"/>
                      <a:pt x="244" y="219"/>
                      <a:pt x="240" y="221"/>
                    </a:cubicBezTo>
                    <a:cubicBezTo>
                      <a:pt x="241" y="224"/>
                      <a:pt x="242" y="225"/>
                      <a:pt x="244" y="227"/>
                    </a:cubicBezTo>
                    <a:cubicBezTo>
                      <a:pt x="238" y="236"/>
                      <a:pt x="210" y="252"/>
                      <a:pt x="200" y="252"/>
                    </a:cubicBezTo>
                    <a:cubicBezTo>
                      <a:pt x="198" y="252"/>
                      <a:pt x="195" y="251"/>
                      <a:pt x="195" y="249"/>
                    </a:cubicBezTo>
                    <a:cubicBezTo>
                      <a:pt x="195" y="246"/>
                      <a:pt x="198" y="246"/>
                      <a:pt x="199" y="245"/>
                    </a:cubicBezTo>
                    <a:cubicBezTo>
                      <a:pt x="197" y="242"/>
                      <a:pt x="199" y="242"/>
                      <a:pt x="199" y="240"/>
                    </a:cubicBezTo>
                    <a:cubicBezTo>
                      <a:pt x="199" y="230"/>
                      <a:pt x="205" y="223"/>
                      <a:pt x="218" y="219"/>
                    </a:cubicBezTo>
                    <a:cubicBezTo>
                      <a:pt x="218" y="217"/>
                      <a:pt x="218" y="216"/>
                      <a:pt x="218" y="214"/>
                    </a:cubicBezTo>
                    <a:cubicBezTo>
                      <a:pt x="214" y="214"/>
                      <a:pt x="215" y="214"/>
                      <a:pt x="213" y="214"/>
                    </a:cubicBezTo>
                    <a:cubicBezTo>
                      <a:pt x="203" y="214"/>
                      <a:pt x="173" y="239"/>
                      <a:pt x="173" y="253"/>
                    </a:cubicBezTo>
                    <a:cubicBezTo>
                      <a:pt x="173" y="255"/>
                      <a:pt x="173" y="258"/>
                      <a:pt x="173" y="260"/>
                    </a:cubicBezTo>
                    <a:cubicBezTo>
                      <a:pt x="173" y="270"/>
                      <a:pt x="164" y="273"/>
                      <a:pt x="154" y="277"/>
                    </a:cubicBezTo>
                    <a:cubicBezTo>
                      <a:pt x="148" y="280"/>
                      <a:pt x="146" y="284"/>
                      <a:pt x="143" y="288"/>
                    </a:cubicBezTo>
                    <a:cubicBezTo>
                      <a:pt x="136" y="297"/>
                      <a:pt x="121" y="301"/>
                      <a:pt x="114" y="308"/>
                    </a:cubicBezTo>
                    <a:cubicBezTo>
                      <a:pt x="107" y="315"/>
                      <a:pt x="91" y="320"/>
                      <a:pt x="79" y="322"/>
                    </a:cubicBezTo>
                    <a:cubicBezTo>
                      <a:pt x="63" y="324"/>
                      <a:pt x="54" y="343"/>
                      <a:pt x="35" y="337"/>
                    </a:cubicBezTo>
                    <a:cubicBezTo>
                      <a:pt x="41" y="329"/>
                      <a:pt x="49" y="333"/>
                      <a:pt x="57" y="328"/>
                    </a:cubicBezTo>
                    <a:cubicBezTo>
                      <a:pt x="62" y="325"/>
                      <a:pt x="66" y="316"/>
                      <a:pt x="71" y="314"/>
                    </a:cubicBezTo>
                    <a:cubicBezTo>
                      <a:pt x="78" y="309"/>
                      <a:pt x="87" y="314"/>
                      <a:pt x="92" y="307"/>
                    </a:cubicBezTo>
                    <a:cubicBezTo>
                      <a:pt x="99" y="297"/>
                      <a:pt x="117" y="290"/>
                      <a:pt x="127" y="283"/>
                    </a:cubicBezTo>
                    <a:cubicBezTo>
                      <a:pt x="137" y="276"/>
                      <a:pt x="137" y="263"/>
                      <a:pt x="148" y="256"/>
                    </a:cubicBezTo>
                    <a:cubicBezTo>
                      <a:pt x="141" y="256"/>
                      <a:pt x="141" y="256"/>
                      <a:pt x="141" y="256"/>
                    </a:cubicBezTo>
                    <a:cubicBezTo>
                      <a:pt x="135" y="259"/>
                      <a:pt x="132" y="262"/>
                      <a:pt x="125" y="262"/>
                    </a:cubicBezTo>
                    <a:cubicBezTo>
                      <a:pt x="120" y="262"/>
                      <a:pt x="117" y="260"/>
                      <a:pt x="113" y="258"/>
                    </a:cubicBezTo>
                    <a:cubicBezTo>
                      <a:pt x="112" y="262"/>
                      <a:pt x="110" y="263"/>
                      <a:pt x="110" y="266"/>
                    </a:cubicBezTo>
                    <a:cubicBezTo>
                      <a:pt x="99" y="262"/>
                      <a:pt x="96" y="260"/>
                      <a:pt x="89" y="254"/>
                    </a:cubicBezTo>
                    <a:cubicBezTo>
                      <a:pt x="88" y="257"/>
                      <a:pt x="88" y="259"/>
                      <a:pt x="88" y="261"/>
                    </a:cubicBezTo>
                    <a:cubicBezTo>
                      <a:pt x="84" y="261"/>
                      <a:pt x="85" y="261"/>
                      <a:pt x="83" y="261"/>
                    </a:cubicBezTo>
                    <a:cubicBezTo>
                      <a:pt x="80" y="261"/>
                      <a:pt x="78" y="264"/>
                      <a:pt x="76" y="264"/>
                    </a:cubicBezTo>
                    <a:cubicBezTo>
                      <a:pt x="74" y="264"/>
                      <a:pt x="72" y="257"/>
                      <a:pt x="72" y="253"/>
                    </a:cubicBezTo>
                    <a:cubicBezTo>
                      <a:pt x="72" y="248"/>
                      <a:pt x="72" y="248"/>
                      <a:pt x="72" y="244"/>
                    </a:cubicBezTo>
                    <a:cubicBezTo>
                      <a:pt x="72" y="243"/>
                      <a:pt x="72" y="238"/>
                      <a:pt x="68" y="238"/>
                    </a:cubicBezTo>
                    <a:cubicBezTo>
                      <a:pt x="65" y="238"/>
                      <a:pt x="61" y="245"/>
                      <a:pt x="60" y="245"/>
                    </a:cubicBezTo>
                    <a:cubicBezTo>
                      <a:pt x="54" y="245"/>
                      <a:pt x="33" y="229"/>
                      <a:pt x="30" y="225"/>
                    </a:cubicBezTo>
                    <a:cubicBezTo>
                      <a:pt x="32" y="225"/>
                      <a:pt x="35" y="224"/>
                      <a:pt x="37" y="224"/>
                    </a:cubicBezTo>
                    <a:cubicBezTo>
                      <a:pt x="33" y="214"/>
                      <a:pt x="19" y="212"/>
                      <a:pt x="19" y="205"/>
                    </a:cubicBezTo>
                    <a:cubicBezTo>
                      <a:pt x="19" y="191"/>
                      <a:pt x="43" y="180"/>
                      <a:pt x="52" y="180"/>
                    </a:cubicBezTo>
                    <a:cubicBezTo>
                      <a:pt x="56" y="180"/>
                      <a:pt x="86" y="169"/>
                      <a:pt x="86" y="163"/>
                    </a:cubicBezTo>
                    <a:cubicBezTo>
                      <a:pt x="86" y="160"/>
                      <a:pt x="79" y="153"/>
                      <a:pt x="79" y="152"/>
                    </a:cubicBezTo>
                    <a:cubicBezTo>
                      <a:pt x="83" y="150"/>
                      <a:pt x="82" y="150"/>
                      <a:pt x="85" y="152"/>
                    </a:cubicBezTo>
                    <a:cubicBezTo>
                      <a:pt x="85" y="145"/>
                      <a:pt x="85" y="145"/>
                      <a:pt x="85" y="145"/>
                    </a:cubicBezTo>
                    <a:cubicBezTo>
                      <a:pt x="81" y="145"/>
                      <a:pt x="81" y="145"/>
                      <a:pt x="79" y="145"/>
                    </a:cubicBezTo>
                    <a:cubicBezTo>
                      <a:pt x="72" y="145"/>
                      <a:pt x="69" y="153"/>
                      <a:pt x="60" y="153"/>
                    </a:cubicBezTo>
                    <a:cubicBezTo>
                      <a:pt x="51" y="153"/>
                      <a:pt x="48" y="148"/>
                      <a:pt x="41" y="150"/>
                    </a:cubicBezTo>
                    <a:cubicBezTo>
                      <a:pt x="32" y="150"/>
                      <a:pt x="21" y="150"/>
                      <a:pt x="18" y="150"/>
                    </a:cubicBezTo>
                    <a:cubicBezTo>
                      <a:pt x="17" y="143"/>
                      <a:pt x="12" y="141"/>
                      <a:pt x="12" y="137"/>
                    </a:cubicBezTo>
                    <a:cubicBezTo>
                      <a:pt x="12" y="136"/>
                      <a:pt x="13" y="134"/>
                      <a:pt x="13" y="133"/>
                    </a:cubicBezTo>
                    <a:cubicBezTo>
                      <a:pt x="6" y="133"/>
                      <a:pt x="2" y="130"/>
                      <a:pt x="0" y="126"/>
                    </a:cubicBezTo>
                    <a:cubicBezTo>
                      <a:pt x="11" y="119"/>
                      <a:pt x="29" y="113"/>
                      <a:pt x="40" y="106"/>
                    </a:cubicBezTo>
                    <a:cubicBezTo>
                      <a:pt x="48" y="106"/>
                      <a:pt x="48" y="106"/>
                      <a:pt x="48" y="106"/>
                    </a:cubicBezTo>
                    <a:cubicBezTo>
                      <a:pt x="48" y="120"/>
                      <a:pt x="55" y="116"/>
                      <a:pt x="64" y="116"/>
                    </a:cubicBezTo>
                    <a:cubicBezTo>
                      <a:pt x="70" y="116"/>
                      <a:pt x="71" y="118"/>
                      <a:pt x="76" y="116"/>
                    </a:cubicBezTo>
                    <a:cubicBezTo>
                      <a:pt x="72" y="102"/>
                      <a:pt x="63" y="101"/>
                      <a:pt x="50" y="95"/>
                    </a:cubicBezTo>
                    <a:cubicBezTo>
                      <a:pt x="46" y="94"/>
                      <a:pt x="41" y="80"/>
                      <a:pt x="37" y="78"/>
                    </a:cubicBezTo>
                    <a:cubicBezTo>
                      <a:pt x="31" y="75"/>
                      <a:pt x="13" y="71"/>
                      <a:pt x="13" y="68"/>
                    </a:cubicBezTo>
                    <a:cubicBezTo>
                      <a:pt x="13" y="68"/>
                      <a:pt x="20" y="57"/>
                      <a:pt x="20" y="56"/>
                    </a:cubicBezTo>
                    <a:cubicBezTo>
                      <a:pt x="44" y="56"/>
                      <a:pt x="44" y="56"/>
                      <a:pt x="44" y="56"/>
                    </a:cubicBezTo>
                    <a:cubicBezTo>
                      <a:pt x="57" y="38"/>
                      <a:pt x="77" y="21"/>
                      <a:pt x="101" y="14"/>
                    </a:cubicBezTo>
                    <a:cubicBezTo>
                      <a:pt x="107" y="12"/>
                      <a:pt x="111" y="15"/>
                      <a:pt x="117" y="13"/>
                    </a:cubicBezTo>
                    <a:cubicBezTo>
                      <a:pt x="124" y="10"/>
                      <a:pt x="128" y="0"/>
                      <a:pt x="136" y="0"/>
                    </a:cubicBezTo>
                    <a:cubicBezTo>
                      <a:pt x="142" y="0"/>
                      <a:pt x="144" y="5"/>
                      <a:pt x="150" y="7"/>
                    </a:cubicBezTo>
                    <a:cubicBezTo>
                      <a:pt x="147" y="10"/>
                      <a:pt x="147" y="11"/>
                      <a:pt x="146" y="13"/>
                    </a:cubicBezTo>
                    <a:cubicBezTo>
                      <a:pt x="150" y="14"/>
                      <a:pt x="154" y="11"/>
                      <a:pt x="157" y="7"/>
                    </a:cubicBezTo>
                    <a:cubicBezTo>
                      <a:pt x="162" y="9"/>
                      <a:pt x="163" y="10"/>
                      <a:pt x="167" y="11"/>
                    </a:cubicBezTo>
                    <a:cubicBezTo>
                      <a:pt x="189" y="11"/>
                      <a:pt x="189" y="11"/>
                      <a:pt x="189" y="11"/>
                    </a:cubicBezTo>
                    <a:cubicBezTo>
                      <a:pt x="194" y="15"/>
                      <a:pt x="196" y="17"/>
                      <a:pt x="202" y="20"/>
                    </a:cubicBezTo>
                    <a:cubicBezTo>
                      <a:pt x="236" y="20"/>
                      <a:pt x="236" y="20"/>
                      <a:pt x="236" y="20"/>
                    </a:cubicBezTo>
                    <a:cubicBezTo>
                      <a:pt x="245" y="29"/>
                      <a:pt x="272" y="31"/>
                      <a:pt x="286" y="31"/>
                    </a:cubicBezTo>
                    <a:cubicBezTo>
                      <a:pt x="294" y="31"/>
                      <a:pt x="299" y="28"/>
                      <a:pt x="307" y="28"/>
                    </a:cubicBezTo>
                    <a:cubicBezTo>
                      <a:pt x="319" y="28"/>
                      <a:pt x="323" y="34"/>
                      <a:pt x="334" y="37"/>
                    </a:cubicBezTo>
                    <a:cubicBezTo>
                      <a:pt x="334" y="36"/>
                      <a:pt x="334" y="36"/>
                      <a:pt x="334" y="36"/>
                    </a:cubicBezTo>
                    <a:lnTo>
                      <a:pt x="334" y="37"/>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1200" dirty="0">
                  <a:latin typeface="微软雅黑" pitchFamily="34" charset="-122"/>
                  <a:ea typeface="微软雅黑" pitchFamily="34" charset="-122"/>
                </a:endParaRPr>
              </a:p>
            </p:txBody>
          </p:sp>
          <p:sp>
            <p:nvSpPr>
              <p:cNvPr id="309" name="Freeform 52"/>
              <p:cNvSpPr>
                <a:spLocks/>
              </p:cNvSpPr>
              <p:nvPr/>
            </p:nvSpPr>
            <p:spPr bwMode="auto">
              <a:xfrm>
                <a:off x="2149475" y="1820863"/>
                <a:ext cx="28575" cy="38100"/>
              </a:xfrm>
              <a:custGeom>
                <a:avLst/>
                <a:gdLst/>
                <a:ahLst/>
                <a:cxnLst>
                  <a:cxn ang="0">
                    <a:pos x="9" y="11"/>
                  </a:cxn>
                  <a:cxn ang="0">
                    <a:pos x="0" y="11"/>
                  </a:cxn>
                  <a:cxn ang="0">
                    <a:pos x="11" y="2"/>
                  </a:cxn>
                  <a:cxn ang="0">
                    <a:pos x="22" y="25"/>
                  </a:cxn>
                  <a:cxn ang="0">
                    <a:pos x="18" y="29"/>
                  </a:cxn>
                  <a:cxn ang="0">
                    <a:pos x="9" y="20"/>
                  </a:cxn>
                  <a:cxn ang="0">
                    <a:pos x="9" y="11"/>
                  </a:cxn>
                </a:cxnLst>
                <a:rect l="0" t="0" r="r" b="b"/>
                <a:pathLst>
                  <a:path w="22" h="29">
                    <a:moveTo>
                      <a:pt x="9" y="11"/>
                    </a:moveTo>
                    <a:cubicBezTo>
                      <a:pt x="2" y="9"/>
                      <a:pt x="5" y="7"/>
                      <a:pt x="0" y="11"/>
                    </a:cubicBezTo>
                    <a:cubicBezTo>
                      <a:pt x="0" y="0"/>
                      <a:pt x="2" y="0"/>
                      <a:pt x="11" y="2"/>
                    </a:cubicBezTo>
                    <a:cubicBezTo>
                      <a:pt x="10" y="14"/>
                      <a:pt x="22" y="15"/>
                      <a:pt x="22" y="25"/>
                    </a:cubicBezTo>
                    <a:cubicBezTo>
                      <a:pt x="22" y="28"/>
                      <a:pt x="20" y="29"/>
                      <a:pt x="18" y="29"/>
                    </a:cubicBezTo>
                    <a:cubicBezTo>
                      <a:pt x="14" y="29"/>
                      <a:pt x="9" y="20"/>
                      <a:pt x="9" y="20"/>
                    </a:cubicBezTo>
                    <a:cubicBezTo>
                      <a:pt x="9" y="16"/>
                      <a:pt x="8" y="13"/>
                      <a:pt x="9" y="11"/>
                    </a:cubicBez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1200" dirty="0">
                  <a:latin typeface="微软雅黑" pitchFamily="34" charset="-122"/>
                  <a:ea typeface="微软雅黑" pitchFamily="34" charset="-122"/>
                </a:endParaRPr>
              </a:p>
            </p:txBody>
          </p:sp>
          <p:sp>
            <p:nvSpPr>
              <p:cNvPr id="310" name="Freeform 53"/>
              <p:cNvSpPr>
                <a:spLocks/>
              </p:cNvSpPr>
              <p:nvPr/>
            </p:nvSpPr>
            <p:spPr bwMode="auto">
              <a:xfrm>
                <a:off x="2105025" y="1776413"/>
                <a:ext cx="30163" cy="46038"/>
              </a:xfrm>
              <a:custGeom>
                <a:avLst/>
                <a:gdLst/>
                <a:ahLst/>
                <a:cxnLst>
                  <a:cxn ang="0">
                    <a:pos x="15" y="18"/>
                  </a:cxn>
                  <a:cxn ang="0">
                    <a:pos x="19" y="18"/>
                  </a:cxn>
                  <a:cxn ang="0">
                    <a:pos x="19" y="35"/>
                  </a:cxn>
                  <a:cxn ang="0">
                    <a:pos x="11" y="17"/>
                  </a:cxn>
                  <a:cxn ang="0">
                    <a:pos x="0" y="4"/>
                  </a:cxn>
                  <a:cxn ang="0">
                    <a:pos x="5" y="0"/>
                  </a:cxn>
                  <a:cxn ang="0">
                    <a:pos x="15" y="0"/>
                  </a:cxn>
                  <a:cxn ang="0">
                    <a:pos x="15" y="18"/>
                  </a:cxn>
                </a:cxnLst>
                <a:rect l="0" t="0" r="r" b="b"/>
                <a:pathLst>
                  <a:path w="23" h="35">
                    <a:moveTo>
                      <a:pt x="15" y="18"/>
                    </a:moveTo>
                    <a:cubicBezTo>
                      <a:pt x="15" y="19"/>
                      <a:pt x="19" y="19"/>
                      <a:pt x="19" y="18"/>
                    </a:cubicBezTo>
                    <a:cubicBezTo>
                      <a:pt x="19" y="24"/>
                      <a:pt x="23" y="30"/>
                      <a:pt x="19" y="35"/>
                    </a:cubicBezTo>
                    <a:cubicBezTo>
                      <a:pt x="13" y="30"/>
                      <a:pt x="11" y="24"/>
                      <a:pt x="11" y="17"/>
                    </a:cubicBezTo>
                    <a:cubicBezTo>
                      <a:pt x="5" y="16"/>
                      <a:pt x="0" y="11"/>
                      <a:pt x="0" y="4"/>
                    </a:cubicBezTo>
                    <a:cubicBezTo>
                      <a:pt x="0" y="1"/>
                      <a:pt x="3" y="0"/>
                      <a:pt x="5" y="0"/>
                    </a:cubicBezTo>
                    <a:cubicBezTo>
                      <a:pt x="13" y="0"/>
                      <a:pt x="9" y="3"/>
                      <a:pt x="15" y="0"/>
                    </a:cubicBezTo>
                    <a:cubicBezTo>
                      <a:pt x="15" y="11"/>
                      <a:pt x="13" y="11"/>
                      <a:pt x="15" y="18"/>
                    </a:cubicBez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1200" dirty="0">
                  <a:latin typeface="微软雅黑" pitchFamily="34" charset="-122"/>
                  <a:ea typeface="微软雅黑" pitchFamily="34" charset="-122"/>
                </a:endParaRPr>
              </a:p>
            </p:txBody>
          </p:sp>
          <p:sp>
            <p:nvSpPr>
              <p:cNvPr id="311" name="Freeform 54"/>
              <p:cNvSpPr>
                <a:spLocks/>
              </p:cNvSpPr>
              <p:nvPr/>
            </p:nvSpPr>
            <p:spPr bwMode="auto">
              <a:xfrm>
                <a:off x="2389188" y="1335088"/>
                <a:ext cx="307975" cy="161925"/>
              </a:xfrm>
              <a:custGeom>
                <a:avLst/>
                <a:gdLst/>
                <a:ahLst/>
                <a:cxnLst>
                  <a:cxn ang="0">
                    <a:pos x="214" y="96"/>
                  </a:cxn>
                  <a:cxn ang="0">
                    <a:pos x="209" y="100"/>
                  </a:cxn>
                  <a:cxn ang="0">
                    <a:pos x="215" y="103"/>
                  </a:cxn>
                  <a:cxn ang="0">
                    <a:pos x="220" y="110"/>
                  </a:cxn>
                  <a:cxn ang="0">
                    <a:pos x="195" y="118"/>
                  </a:cxn>
                  <a:cxn ang="0">
                    <a:pos x="158" y="104"/>
                  </a:cxn>
                  <a:cxn ang="0">
                    <a:pos x="147" y="112"/>
                  </a:cxn>
                  <a:cxn ang="0">
                    <a:pos x="115" y="121"/>
                  </a:cxn>
                  <a:cxn ang="0">
                    <a:pos x="75" y="121"/>
                  </a:cxn>
                  <a:cxn ang="0">
                    <a:pos x="68" y="110"/>
                  </a:cxn>
                  <a:cxn ang="0">
                    <a:pos x="43" y="108"/>
                  </a:cxn>
                  <a:cxn ang="0">
                    <a:pos x="23" y="92"/>
                  </a:cxn>
                  <a:cxn ang="0">
                    <a:pos x="65" y="82"/>
                  </a:cxn>
                  <a:cxn ang="0">
                    <a:pos x="80" y="81"/>
                  </a:cxn>
                  <a:cxn ang="0">
                    <a:pos x="69" y="77"/>
                  </a:cxn>
                  <a:cxn ang="0">
                    <a:pos x="45" y="77"/>
                  </a:cxn>
                  <a:cxn ang="0">
                    <a:pos x="12" y="69"/>
                  </a:cxn>
                  <a:cxn ang="0">
                    <a:pos x="29" y="60"/>
                  </a:cxn>
                  <a:cxn ang="0">
                    <a:pos x="14" y="59"/>
                  </a:cxn>
                  <a:cxn ang="0">
                    <a:pos x="0" y="51"/>
                  </a:cxn>
                  <a:cxn ang="0">
                    <a:pos x="56" y="13"/>
                  </a:cxn>
                  <a:cxn ang="0">
                    <a:pos x="64" y="29"/>
                  </a:cxn>
                  <a:cxn ang="0">
                    <a:pos x="78" y="21"/>
                  </a:cxn>
                  <a:cxn ang="0">
                    <a:pos x="98" y="34"/>
                  </a:cxn>
                  <a:cxn ang="0">
                    <a:pos x="111" y="31"/>
                  </a:cxn>
                  <a:cxn ang="0">
                    <a:pos x="109" y="23"/>
                  </a:cxn>
                  <a:cxn ang="0">
                    <a:pos x="118" y="23"/>
                  </a:cxn>
                  <a:cxn ang="0">
                    <a:pos x="133" y="35"/>
                  </a:cxn>
                  <a:cxn ang="0">
                    <a:pos x="140" y="51"/>
                  </a:cxn>
                  <a:cxn ang="0">
                    <a:pos x="146" y="48"/>
                  </a:cxn>
                  <a:cxn ang="0">
                    <a:pos x="136" y="17"/>
                  </a:cxn>
                  <a:cxn ang="0">
                    <a:pos x="144" y="12"/>
                  </a:cxn>
                  <a:cxn ang="0">
                    <a:pos x="156" y="12"/>
                  </a:cxn>
                  <a:cxn ang="0">
                    <a:pos x="156" y="7"/>
                  </a:cxn>
                  <a:cxn ang="0">
                    <a:pos x="169" y="0"/>
                  </a:cxn>
                  <a:cxn ang="0">
                    <a:pos x="184" y="10"/>
                  </a:cxn>
                  <a:cxn ang="0">
                    <a:pos x="175" y="24"/>
                  </a:cxn>
                  <a:cxn ang="0">
                    <a:pos x="187" y="62"/>
                  </a:cxn>
                  <a:cxn ang="0">
                    <a:pos x="232" y="92"/>
                  </a:cxn>
                  <a:cxn ang="0">
                    <a:pos x="214" y="96"/>
                  </a:cxn>
                </a:cxnLst>
                <a:rect l="0" t="0" r="r" b="b"/>
                <a:pathLst>
                  <a:path w="232" h="121">
                    <a:moveTo>
                      <a:pt x="214" y="96"/>
                    </a:moveTo>
                    <a:cubicBezTo>
                      <a:pt x="211" y="96"/>
                      <a:pt x="209" y="97"/>
                      <a:pt x="209" y="100"/>
                    </a:cubicBezTo>
                    <a:cubicBezTo>
                      <a:pt x="209" y="103"/>
                      <a:pt x="214" y="103"/>
                      <a:pt x="215" y="103"/>
                    </a:cubicBezTo>
                    <a:cubicBezTo>
                      <a:pt x="216" y="107"/>
                      <a:pt x="218" y="108"/>
                      <a:pt x="220" y="110"/>
                    </a:cubicBezTo>
                    <a:cubicBezTo>
                      <a:pt x="216" y="118"/>
                      <a:pt x="206" y="118"/>
                      <a:pt x="195" y="118"/>
                    </a:cubicBezTo>
                    <a:cubicBezTo>
                      <a:pt x="177" y="118"/>
                      <a:pt x="171" y="104"/>
                      <a:pt x="158" y="104"/>
                    </a:cubicBezTo>
                    <a:cubicBezTo>
                      <a:pt x="150" y="104"/>
                      <a:pt x="154" y="109"/>
                      <a:pt x="147" y="112"/>
                    </a:cubicBezTo>
                    <a:cubicBezTo>
                      <a:pt x="135" y="118"/>
                      <a:pt x="124" y="115"/>
                      <a:pt x="115" y="121"/>
                    </a:cubicBezTo>
                    <a:cubicBezTo>
                      <a:pt x="95" y="121"/>
                      <a:pt x="87" y="121"/>
                      <a:pt x="75" y="121"/>
                    </a:cubicBezTo>
                    <a:cubicBezTo>
                      <a:pt x="68" y="121"/>
                      <a:pt x="73" y="114"/>
                      <a:pt x="68" y="110"/>
                    </a:cubicBezTo>
                    <a:cubicBezTo>
                      <a:pt x="63" y="107"/>
                      <a:pt x="49" y="108"/>
                      <a:pt x="43" y="108"/>
                    </a:cubicBezTo>
                    <a:cubicBezTo>
                      <a:pt x="34" y="108"/>
                      <a:pt x="26" y="98"/>
                      <a:pt x="23" y="92"/>
                    </a:cubicBezTo>
                    <a:cubicBezTo>
                      <a:pt x="33" y="85"/>
                      <a:pt x="47" y="82"/>
                      <a:pt x="65" y="82"/>
                    </a:cubicBezTo>
                    <a:cubicBezTo>
                      <a:pt x="72" y="82"/>
                      <a:pt x="75" y="82"/>
                      <a:pt x="80" y="81"/>
                    </a:cubicBezTo>
                    <a:cubicBezTo>
                      <a:pt x="77" y="80"/>
                      <a:pt x="73" y="77"/>
                      <a:pt x="69" y="77"/>
                    </a:cubicBezTo>
                    <a:cubicBezTo>
                      <a:pt x="60" y="77"/>
                      <a:pt x="50" y="77"/>
                      <a:pt x="45" y="77"/>
                    </a:cubicBezTo>
                    <a:cubicBezTo>
                      <a:pt x="36" y="77"/>
                      <a:pt x="12" y="81"/>
                      <a:pt x="12" y="69"/>
                    </a:cubicBezTo>
                    <a:cubicBezTo>
                      <a:pt x="12" y="59"/>
                      <a:pt x="24" y="63"/>
                      <a:pt x="29" y="60"/>
                    </a:cubicBezTo>
                    <a:cubicBezTo>
                      <a:pt x="22" y="58"/>
                      <a:pt x="19" y="59"/>
                      <a:pt x="14" y="59"/>
                    </a:cubicBezTo>
                    <a:cubicBezTo>
                      <a:pt x="9" y="59"/>
                      <a:pt x="0" y="53"/>
                      <a:pt x="0" y="51"/>
                    </a:cubicBezTo>
                    <a:cubicBezTo>
                      <a:pt x="0" y="29"/>
                      <a:pt x="41" y="13"/>
                      <a:pt x="56" y="13"/>
                    </a:cubicBezTo>
                    <a:cubicBezTo>
                      <a:pt x="63" y="13"/>
                      <a:pt x="62" y="26"/>
                      <a:pt x="64" y="29"/>
                    </a:cubicBezTo>
                    <a:cubicBezTo>
                      <a:pt x="68" y="26"/>
                      <a:pt x="71" y="21"/>
                      <a:pt x="78" y="21"/>
                    </a:cubicBezTo>
                    <a:cubicBezTo>
                      <a:pt x="90" y="21"/>
                      <a:pt x="94" y="26"/>
                      <a:pt x="98" y="34"/>
                    </a:cubicBezTo>
                    <a:cubicBezTo>
                      <a:pt x="102" y="33"/>
                      <a:pt x="106" y="32"/>
                      <a:pt x="111" y="31"/>
                    </a:cubicBezTo>
                    <a:cubicBezTo>
                      <a:pt x="110" y="27"/>
                      <a:pt x="109" y="25"/>
                      <a:pt x="109" y="23"/>
                    </a:cubicBezTo>
                    <a:cubicBezTo>
                      <a:pt x="118" y="23"/>
                      <a:pt x="118" y="23"/>
                      <a:pt x="118" y="23"/>
                    </a:cubicBezTo>
                    <a:cubicBezTo>
                      <a:pt x="124" y="25"/>
                      <a:pt x="131" y="30"/>
                      <a:pt x="133" y="35"/>
                    </a:cubicBezTo>
                    <a:cubicBezTo>
                      <a:pt x="135" y="40"/>
                      <a:pt x="132" y="51"/>
                      <a:pt x="140" y="51"/>
                    </a:cubicBezTo>
                    <a:cubicBezTo>
                      <a:pt x="144" y="51"/>
                      <a:pt x="144" y="50"/>
                      <a:pt x="146" y="48"/>
                    </a:cubicBezTo>
                    <a:cubicBezTo>
                      <a:pt x="142" y="42"/>
                      <a:pt x="136" y="21"/>
                      <a:pt x="136" y="17"/>
                    </a:cubicBezTo>
                    <a:cubicBezTo>
                      <a:pt x="136" y="14"/>
                      <a:pt x="140" y="12"/>
                      <a:pt x="144" y="12"/>
                    </a:cubicBezTo>
                    <a:cubicBezTo>
                      <a:pt x="152" y="12"/>
                      <a:pt x="149" y="15"/>
                      <a:pt x="156" y="12"/>
                    </a:cubicBezTo>
                    <a:cubicBezTo>
                      <a:pt x="156" y="10"/>
                      <a:pt x="156" y="9"/>
                      <a:pt x="156" y="7"/>
                    </a:cubicBezTo>
                    <a:cubicBezTo>
                      <a:pt x="156" y="3"/>
                      <a:pt x="162" y="0"/>
                      <a:pt x="169" y="0"/>
                    </a:cubicBezTo>
                    <a:cubicBezTo>
                      <a:pt x="177" y="0"/>
                      <a:pt x="184" y="3"/>
                      <a:pt x="184" y="10"/>
                    </a:cubicBezTo>
                    <a:cubicBezTo>
                      <a:pt x="184" y="16"/>
                      <a:pt x="175" y="20"/>
                      <a:pt x="175" y="24"/>
                    </a:cubicBezTo>
                    <a:cubicBezTo>
                      <a:pt x="175" y="40"/>
                      <a:pt x="187" y="50"/>
                      <a:pt x="187" y="62"/>
                    </a:cubicBezTo>
                    <a:cubicBezTo>
                      <a:pt x="187" y="76"/>
                      <a:pt x="224" y="85"/>
                      <a:pt x="232" y="92"/>
                    </a:cubicBezTo>
                    <a:cubicBezTo>
                      <a:pt x="224" y="97"/>
                      <a:pt x="222" y="96"/>
                      <a:pt x="214" y="96"/>
                    </a:cubicBez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1200" dirty="0">
                  <a:latin typeface="微软雅黑" pitchFamily="34" charset="-122"/>
                  <a:ea typeface="微软雅黑" pitchFamily="34" charset="-122"/>
                </a:endParaRPr>
              </a:p>
            </p:txBody>
          </p:sp>
          <p:sp>
            <p:nvSpPr>
              <p:cNvPr id="312" name="Freeform 55"/>
              <p:cNvSpPr>
                <a:spLocks/>
              </p:cNvSpPr>
              <p:nvPr/>
            </p:nvSpPr>
            <p:spPr bwMode="auto">
              <a:xfrm>
                <a:off x="2274888" y="1309688"/>
                <a:ext cx="173038" cy="114300"/>
              </a:xfrm>
              <a:custGeom>
                <a:avLst/>
                <a:gdLst/>
                <a:ahLst/>
                <a:cxnLst>
                  <a:cxn ang="0">
                    <a:pos x="28" y="82"/>
                  </a:cxn>
                  <a:cxn ang="0">
                    <a:pos x="22" y="73"/>
                  </a:cxn>
                  <a:cxn ang="0">
                    <a:pos x="0" y="64"/>
                  </a:cxn>
                  <a:cxn ang="0">
                    <a:pos x="22" y="21"/>
                  </a:cxn>
                  <a:cxn ang="0">
                    <a:pos x="16" y="5"/>
                  </a:cxn>
                  <a:cxn ang="0">
                    <a:pos x="42" y="5"/>
                  </a:cxn>
                  <a:cxn ang="0">
                    <a:pos x="60" y="2"/>
                  </a:cxn>
                  <a:cxn ang="0">
                    <a:pos x="84" y="11"/>
                  </a:cxn>
                  <a:cxn ang="0">
                    <a:pos x="99" y="10"/>
                  </a:cxn>
                  <a:cxn ang="0">
                    <a:pos x="130" y="29"/>
                  </a:cxn>
                  <a:cxn ang="0">
                    <a:pos x="102" y="38"/>
                  </a:cxn>
                  <a:cxn ang="0">
                    <a:pos x="69" y="71"/>
                  </a:cxn>
                  <a:cxn ang="0">
                    <a:pos x="35" y="86"/>
                  </a:cxn>
                  <a:cxn ang="0">
                    <a:pos x="28" y="82"/>
                  </a:cxn>
                </a:cxnLst>
                <a:rect l="0" t="0" r="r" b="b"/>
                <a:pathLst>
                  <a:path w="130" h="86">
                    <a:moveTo>
                      <a:pt x="28" y="82"/>
                    </a:moveTo>
                    <a:cubicBezTo>
                      <a:pt x="26" y="82"/>
                      <a:pt x="23" y="75"/>
                      <a:pt x="22" y="73"/>
                    </a:cubicBezTo>
                    <a:cubicBezTo>
                      <a:pt x="18" y="68"/>
                      <a:pt x="0" y="69"/>
                      <a:pt x="0" y="64"/>
                    </a:cubicBezTo>
                    <a:cubicBezTo>
                      <a:pt x="0" y="49"/>
                      <a:pt x="22" y="37"/>
                      <a:pt x="22" y="21"/>
                    </a:cubicBezTo>
                    <a:cubicBezTo>
                      <a:pt x="22" y="17"/>
                      <a:pt x="16" y="10"/>
                      <a:pt x="16" y="5"/>
                    </a:cubicBezTo>
                    <a:cubicBezTo>
                      <a:pt x="27" y="1"/>
                      <a:pt x="32" y="5"/>
                      <a:pt x="42" y="5"/>
                    </a:cubicBezTo>
                    <a:cubicBezTo>
                      <a:pt x="48" y="5"/>
                      <a:pt x="52" y="0"/>
                      <a:pt x="60" y="2"/>
                    </a:cubicBezTo>
                    <a:cubicBezTo>
                      <a:pt x="70" y="5"/>
                      <a:pt x="74" y="10"/>
                      <a:pt x="84" y="11"/>
                    </a:cubicBezTo>
                    <a:cubicBezTo>
                      <a:pt x="88" y="15"/>
                      <a:pt x="93" y="10"/>
                      <a:pt x="99" y="10"/>
                    </a:cubicBezTo>
                    <a:cubicBezTo>
                      <a:pt x="108" y="10"/>
                      <a:pt x="130" y="19"/>
                      <a:pt x="130" y="29"/>
                    </a:cubicBezTo>
                    <a:cubicBezTo>
                      <a:pt x="130" y="34"/>
                      <a:pt x="106" y="37"/>
                      <a:pt x="102" y="38"/>
                    </a:cubicBezTo>
                    <a:cubicBezTo>
                      <a:pt x="88" y="43"/>
                      <a:pt x="69" y="61"/>
                      <a:pt x="69" y="71"/>
                    </a:cubicBezTo>
                    <a:cubicBezTo>
                      <a:pt x="69" y="75"/>
                      <a:pt x="38" y="86"/>
                      <a:pt x="35" y="86"/>
                    </a:cubicBezTo>
                    <a:cubicBezTo>
                      <a:pt x="32" y="86"/>
                      <a:pt x="30" y="82"/>
                      <a:pt x="28" y="82"/>
                    </a:cubicBez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1200" dirty="0">
                  <a:latin typeface="微软雅黑" pitchFamily="34" charset="-122"/>
                  <a:ea typeface="微软雅黑" pitchFamily="34" charset="-122"/>
                </a:endParaRPr>
              </a:p>
            </p:txBody>
          </p:sp>
          <p:sp>
            <p:nvSpPr>
              <p:cNvPr id="313" name="Freeform 56"/>
              <p:cNvSpPr>
                <a:spLocks/>
              </p:cNvSpPr>
              <p:nvPr/>
            </p:nvSpPr>
            <p:spPr bwMode="auto">
              <a:xfrm>
                <a:off x="2413000" y="1228725"/>
                <a:ext cx="204788" cy="87313"/>
              </a:xfrm>
              <a:custGeom>
                <a:avLst/>
                <a:gdLst/>
                <a:ahLst/>
                <a:cxnLst>
                  <a:cxn ang="0">
                    <a:pos x="53" y="65"/>
                  </a:cxn>
                  <a:cxn ang="0">
                    <a:pos x="41" y="59"/>
                  </a:cxn>
                  <a:cxn ang="0">
                    <a:pos x="53" y="53"/>
                  </a:cxn>
                  <a:cxn ang="0">
                    <a:pos x="46" y="43"/>
                  </a:cxn>
                  <a:cxn ang="0">
                    <a:pos x="41" y="49"/>
                  </a:cxn>
                  <a:cxn ang="0">
                    <a:pos x="22" y="52"/>
                  </a:cxn>
                  <a:cxn ang="0">
                    <a:pos x="7" y="49"/>
                  </a:cxn>
                  <a:cxn ang="0">
                    <a:pos x="0" y="42"/>
                  </a:cxn>
                  <a:cxn ang="0">
                    <a:pos x="0" y="36"/>
                  </a:cxn>
                  <a:cxn ang="0">
                    <a:pos x="11" y="31"/>
                  </a:cxn>
                  <a:cxn ang="0">
                    <a:pos x="31" y="36"/>
                  </a:cxn>
                  <a:cxn ang="0">
                    <a:pos x="11" y="30"/>
                  </a:cxn>
                  <a:cxn ang="0">
                    <a:pos x="11" y="23"/>
                  </a:cxn>
                  <a:cxn ang="0">
                    <a:pos x="19" y="23"/>
                  </a:cxn>
                  <a:cxn ang="0">
                    <a:pos x="38" y="26"/>
                  </a:cxn>
                  <a:cxn ang="0">
                    <a:pos x="16" y="22"/>
                  </a:cxn>
                  <a:cxn ang="0">
                    <a:pos x="25" y="17"/>
                  </a:cxn>
                  <a:cxn ang="0">
                    <a:pos x="36" y="18"/>
                  </a:cxn>
                  <a:cxn ang="0">
                    <a:pos x="23" y="12"/>
                  </a:cxn>
                  <a:cxn ang="0">
                    <a:pos x="38" y="12"/>
                  </a:cxn>
                  <a:cxn ang="0">
                    <a:pos x="45" y="19"/>
                  </a:cxn>
                  <a:cxn ang="0">
                    <a:pos x="55" y="19"/>
                  </a:cxn>
                  <a:cxn ang="0">
                    <a:pos x="97" y="36"/>
                  </a:cxn>
                  <a:cxn ang="0">
                    <a:pos x="107" y="30"/>
                  </a:cxn>
                  <a:cxn ang="0">
                    <a:pos x="98" y="29"/>
                  </a:cxn>
                  <a:cxn ang="0">
                    <a:pos x="102" y="27"/>
                  </a:cxn>
                  <a:cxn ang="0">
                    <a:pos x="102" y="21"/>
                  </a:cxn>
                  <a:cxn ang="0">
                    <a:pos x="91" y="15"/>
                  </a:cxn>
                  <a:cxn ang="0">
                    <a:pos x="107" y="0"/>
                  </a:cxn>
                  <a:cxn ang="0">
                    <a:pos x="116" y="4"/>
                  </a:cxn>
                  <a:cxn ang="0">
                    <a:pos x="116" y="9"/>
                  </a:cxn>
                  <a:cxn ang="0">
                    <a:pos x="132" y="26"/>
                  </a:cxn>
                  <a:cxn ang="0">
                    <a:pos x="144" y="20"/>
                  </a:cxn>
                  <a:cxn ang="0">
                    <a:pos x="154" y="31"/>
                  </a:cxn>
                  <a:cxn ang="0">
                    <a:pos x="140" y="52"/>
                  </a:cxn>
                  <a:cxn ang="0">
                    <a:pos x="111" y="51"/>
                  </a:cxn>
                  <a:cxn ang="0">
                    <a:pos x="82" y="59"/>
                  </a:cxn>
                  <a:cxn ang="0">
                    <a:pos x="53" y="65"/>
                  </a:cxn>
                </a:cxnLst>
                <a:rect l="0" t="0" r="r" b="b"/>
                <a:pathLst>
                  <a:path w="154" h="65">
                    <a:moveTo>
                      <a:pt x="53" y="65"/>
                    </a:moveTo>
                    <a:cubicBezTo>
                      <a:pt x="48" y="65"/>
                      <a:pt x="41" y="61"/>
                      <a:pt x="41" y="59"/>
                    </a:cubicBezTo>
                    <a:cubicBezTo>
                      <a:pt x="41" y="52"/>
                      <a:pt x="47" y="53"/>
                      <a:pt x="53" y="53"/>
                    </a:cubicBezTo>
                    <a:cubicBezTo>
                      <a:pt x="50" y="50"/>
                      <a:pt x="46" y="48"/>
                      <a:pt x="46" y="43"/>
                    </a:cubicBezTo>
                    <a:cubicBezTo>
                      <a:pt x="43" y="44"/>
                      <a:pt x="41" y="46"/>
                      <a:pt x="41" y="49"/>
                    </a:cubicBezTo>
                    <a:cubicBezTo>
                      <a:pt x="33" y="50"/>
                      <a:pt x="27" y="52"/>
                      <a:pt x="22" y="52"/>
                    </a:cubicBezTo>
                    <a:cubicBezTo>
                      <a:pt x="16" y="52"/>
                      <a:pt x="10" y="49"/>
                      <a:pt x="7" y="49"/>
                    </a:cubicBezTo>
                    <a:cubicBezTo>
                      <a:pt x="3" y="49"/>
                      <a:pt x="0" y="46"/>
                      <a:pt x="0" y="42"/>
                    </a:cubicBezTo>
                    <a:cubicBezTo>
                      <a:pt x="0" y="38"/>
                      <a:pt x="2" y="39"/>
                      <a:pt x="0" y="36"/>
                    </a:cubicBezTo>
                    <a:cubicBezTo>
                      <a:pt x="5" y="35"/>
                      <a:pt x="7" y="31"/>
                      <a:pt x="11" y="31"/>
                    </a:cubicBezTo>
                    <a:cubicBezTo>
                      <a:pt x="20" y="31"/>
                      <a:pt x="24" y="35"/>
                      <a:pt x="31" y="36"/>
                    </a:cubicBezTo>
                    <a:cubicBezTo>
                      <a:pt x="24" y="35"/>
                      <a:pt x="17" y="32"/>
                      <a:pt x="11" y="30"/>
                    </a:cubicBezTo>
                    <a:cubicBezTo>
                      <a:pt x="11" y="23"/>
                      <a:pt x="11" y="23"/>
                      <a:pt x="11" y="23"/>
                    </a:cubicBezTo>
                    <a:cubicBezTo>
                      <a:pt x="15" y="23"/>
                      <a:pt x="19" y="23"/>
                      <a:pt x="19" y="23"/>
                    </a:cubicBezTo>
                    <a:cubicBezTo>
                      <a:pt x="20" y="23"/>
                      <a:pt x="34" y="26"/>
                      <a:pt x="38" y="26"/>
                    </a:cubicBezTo>
                    <a:cubicBezTo>
                      <a:pt x="30" y="25"/>
                      <a:pt x="23" y="26"/>
                      <a:pt x="16" y="22"/>
                    </a:cubicBezTo>
                    <a:cubicBezTo>
                      <a:pt x="18" y="19"/>
                      <a:pt x="22" y="17"/>
                      <a:pt x="25" y="17"/>
                    </a:cubicBezTo>
                    <a:cubicBezTo>
                      <a:pt x="31" y="17"/>
                      <a:pt x="32" y="19"/>
                      <a:pt x="36" y="18"/>
                    </a:cubicBezTo>
                    <a:cubicBezTo>
                      <a:pt x="31" y="19"/>
                      <a:pt x="23" y="18"/>
                      <a:pt x="23" y="12"/>
                    </a:cubicBezTo>
                    <a:cubicBezTo>
                      <a:pt x="31" y="11"/>
                      <a:pt x="34" y="12"/>
                      <a:pt x="38" y="12"/>
                    </a:cubicBezTo>
                    <a:cubicBezTo>
                      <a:pt x="39" y="12"/>
                      <a:pt x="45" y="14"/>
                      <a:pt x="45" y="19"/>
                    </a:cubicBezTo>
                    <a:cubicBezTo>
                      <a:pt x="50" y="19"/>
                      <a:pt x="54" y="19"/>
                      <a:pt x="55" y="19"/>
                    </a:cubicBezTo>
                    <a:cubicBezTo>
                      <a:pt x="68" y="19"/>
                      <a:pt x="78" y="36"/>
                      <a:pt x="97" y="36"/>
                    </a:cubicBezTo>
                    <a:cubicBezTo>
                      <a:pt x="103" y="36"/>
                      <a:pt x="105" y="34"/>
                      <a:pt x="107" y="30"/>
                    </a:cubicBezTo>
                    <a:cubicBezTo>
                      <a:pt x="102" y="30"/>
                      <a:pt x="100" y="30"/>
                      <a:pt x="98" y="29"/>
                    </a:cubicBezTo>
                    <a:cubicBezTo>
                      <a:pt x="98" y="28"/>
                      <a:pt x="101" y="27"/>
                      <a:pt x="102" y="27"/>
                    </a:cubicBezTo>
                    <a:cubicBezTo>
                      <a:pt x="102" y="21"/>
                      <a:pt x="102" y="21"/>
                      <a:pt x="102" y="21"/>
                    </a:cubicBezTo>
                    <a:cubicBezTo>
                      <a:pt x="99" y="21"/>
                      <a:pt x="91" y="19"/>
                      <a:pt x="91" y="15"/>
                    </a:cubicBezTo>
                    <a:cubicBezTo>
                      <a:pt x="91" y="7"/>
                      <a:pt x="103" y="4"/>
                      <a:pt x="107" y="0"/>
                    </a:cubicBezTo>
                    <a:cubicBezTo>
                      <a:pt x="110" y="2"/>
                      <a:pt x="113" y="4"/>
                      <a:pt x="116" y="4"/>
                    </a:cubicBezTo>
                    <a:cubicBezTo>
                      <a:pt x="115" y="7"/>
                      <a:pt x="116" y="8"/>
                      <a:pt x="116" y="9"/>
                    </a:cubicBezTo>
                    <a:cubicBezTo>
                      <a:pt x="116" y="16"/>
                      <a:pt x="124" y="26"/>
                      <a:pt x="132" y="26"/>
                    </a:cubicBezTo>
                    <a:cubicBezTo>
                      <a:pt x="136" y="26"/>
                      <a:pt x="139" y="20"/>
                      <a:pt x="144" y="20"/>
                    </a:cubicBezTo>
                    <a:cubicBezTo>
                      <a:pt x="150" y="20"/>
                      <a:pt x="154" y="26"/>
                      <a:pt x="154" y="31"/>
                    </a:cubicBezTo>
                    <a:cubicBezTo>
                      <a:pt x="154" y="37"/>
                      <a:pt x="144" y="51"/>
                      <a:pt x="140" y="52"/>
                    </a:cubicBezTo>
                    <a:cubicBezTo>
                      <a:pt x="137" y="53"/>
                      <a:pt x="111" y="50"/>
                      <a:pt x="111" y="51"/>
                    </a:cubicBezTo>
                    <a:cubicBezTo>
                      <a:pt x="111" y="52"/>
                      <a:pt x="83" y="58"/>
                      <a:pt x="82" y="59"/>
                    </a:cubicBezTo>
                    <a:cubicBezTo>
                      <a:pt x="73" y="62"/>
                      <a:pt x="64" y="65"/>
                      <a:pt x="53" y="65"/>
                    </a:cubicBez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1200" dirty="0">
                  <a:latin typeface="微软雅黑" pitchFamily="34" charset="-122"/>
                  <a:ea typeface="微软雅黑" pitchFamily="34" charset="-122"/>
                </a:endParaRPr>
              </a:p>
            </p:txBody>
          </p:sp>
          <p:sp>
            <p:nvSpPr>
              <p:cNvPr id="314" name="Freeform 57"/>
              <p:cNvSpPr>
                <a:spLocks/>
              </p:cNvSpPr>
              <p:nvPr/>
            </p:nvSpPr>
            <p:spPr bwMode="auto">
              <a:xfrm>
                <a:off x="2382838" y="1260475"/>
                <a:ext cx="28575" cy="20638"/>
              </a:xfrm>
              <a:custGeom>
                <a:avLst/>
                <a:gdLst/>
                <a:ahLst/>
                <a:cxnLst>
                  <a:cxn ang="0">
                    <a:pos x="8" y="16"/>
                  </a:cxn>
                  <a:cxn ang="0">
                    <a:pos x="0" y="11"/>
                  </a:cxn>
                  <a:cxn ang="0">
                    <a:pos x="21" y="0"/>
                  </a:cxn>
                  <a:cxn ang="0">
                    <a:pos x="8" y="16"/>
                  </a:cxn>
                </a:cxnLst>
                <a:rect l="0" t="0" r="r" b="b"/>
                <a:pathLst>
                  <a:path w="21" h="16">
                    <a:moveTo>
                      <a:pt x="8" y="16"/>
                    </a:moveTo>
                    <a:cubicBezTo>
                      <a:pt x="4" y="16"/>
                      <a:pt x="0" y="14"/>
                      <a:pt x="0" y="11"/>
                    </a:cubicBezTo>
                    <a:cubicBezTo>
                      <a:pt x="0" y="3"/>
                      <a:pt x="16" y="0"/>
                      <a:pt x="21" y="0"/>
                    </a:cubicBezTo>
                    <a:cubicBezTo>
                      <a:pt x="20" y="7"/>
                      <a:pt x="13" y="16"/>
                      <a:pt x="8" y="16"/>
                    </a:cubicBez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1200" dirty="0">
                  <a:latin typeface="微软雅黑" pitchFamily="34" charset="-122"/>
                  <a:ea typeface="微软雅黑" pitchFamily="34" charset="-122"/>
                </a:endParaRPr>
              </a:p>
            </p:txBody>
          </p:sp>
          <p:sp>
            <p:nvSpPr>
              <p:cNvPr id="315" name="Freeform 58"/>
              <p:cNvSpPr>
                <a:spLocks/>
              </p:cNvSpPr>
              <p:nvPr/>
            </p:nvSpPr>
            <p:spPr bwMode="auto">
              <a:xfrm>
                <a:off x="2457450" y="1230313"/>
                <a:ext cx="22225" cy="7938"/>
              </a:xfrm>
              <a:custGeom>
                <a:avLst/>
                <a:gdLst/>
                <a:ahLst/>
                <a:cxnLst>
                  <a:cxn ang="0">
                    <a:pos x="6" y="6"/>
                  </a:cxn>
                  <a:cxn ang="0">
                    <a:pos x="0" y="0"/>
                  </a:cxn>
                  <a:cxn ang="0">
                    <a:pos x="16" y="0"/>
                  </a:cxn>
                  <a:cxn ang="0">
                    <a:pos x="16" y="6"/>
                  </a:cxn>
                  <a:cxn ang="0">
                    <a:pos x="6" y="6"/>
                  </a:cxn>
                </a:cxnLst>
                <a:rect l="0" t="0" r="r" b="b"/>
                <a:pathLst>
                  <a:path w="16" h="6">
                    <a:moveTo>
                      <a:pt x="6" y="6"/>
                    </a:moveTo>
                    <a:cubicBezTo>
                      <a:pt x="4" y="6"/>
                      <a:pt x="0" y="4"/>
                      <a:pt x="0" y="0"/>
                    </a:cubicBezTo>
                    <a:cubicBezTo>
                      <a:pt x="16" y="0"/>
                      <a:pt x="16" y="0"/>
                      <a:pt x="16" y="0"/>
                    </a:cubicBezTo>
                    <a:cubicBezTo>
                      <a:pt x="16" y="6"/>
                      <a:pt x="16" y="6"/>
                      <a:pt x="16" y="6"/>
                    </a:cubicBezTo>
                    <a:cubicBezTo>
                      <a:pt x="14" y="6"/>
                      <a:pt x="6" y="6"/>
                      <a:pt x="6" y="6"/>
                    </a:cubicBez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1200" dirty="0">
                  <a:latin typeface="微软雅黑" pitchFamily="34" charset="-122"/>
                  <a:ea typeface="微软雅黑" pitchFamily="34" charset="-122"/>
                </a:endParaRPr>
              </a:p>
            </p:txBody>
          </p:sp>
          <p:sp>
            <p:nvSpPr>
              <p:cNvPr id="316" name="Freeform 59"/>
              <p:cNvSpPr>
                <a:spLocks/>
              </p:cNvSpPr>
              <p:nvPr/>
            </p:nvSpPr>
            <p:spPr bwMode="auto">
              <a:xfrm>
                <a:off x="2324100" y="1203325"/>
                <a:ext cx="117475" cy="65088"/>
              </a:xfrm>
              <a:custGeom>
                <a:avLst/>
                <a:gdLst/>
                <a:ahLst/>
                <a:cxnLst>
                  <a:cxn ang="0">
                    <a:pos x="88" y="8"/>
                  </a:cxn>
                  <a:cxn ang="0">
                    <a:pos x="82" y="15"/>
                  </a:cxn>
                  <a:cxn ang="0">
                    <a:pos x="86" y="24"/>
                  </a:cxn>
                  <a:cxn ang="0">
                    <a:pos x="67" y="38"/>
                  </a:cxn>
                  <a:cxn ang="0">
                    <a:pos x="56" y="26"/>
                  </a:cxn>
                  <a:cxn ang="0">
                    <a:pos x="41" y="39"/>
                  </a:cxn>
                  <a:cxn ang="0">
                    <a:pos x="32" y="49"/>
                  </a:cxn>
                  <a:cxn ang="0">
                    <a:pos x="24" y="42"/>
                  </a:cxn>
                  <a:cxn ang="0">
                    <a:pos x="12" y="42"/>
                  </a:cxn>
                  <a:cxn ang="0">
                    <a:pos x="4" y="46"/>
                  </a:cxn>
                  <a:cxn ang="0">
                    <a:pos x="0" y="39"/>
                  </a:cxn>
                  <a:cxn ang="0">
                    <a:pos x="10" y="31"/>
                  </a:cxn>
                  <a:cxn ang="0">
                    <a:pos x="31" y="23"/>
                  </a:cxn>
                  <a:cxn ang="0">
                    <a:pos x="54" y="6"/>
                  </a:cxn>
                  <a:cxn ang="0">
                    <a:pos x="62" y="7"/>
                  </a:cxn>
                  <a:cxn ang="0">
                    <a:pos x="88" y="8"/>
                  </a:cxn>
                </a:cxnLst>
                <a:rect l="0" t="0" r="r" b="b"/>
                <a:pathLst>
                  <a:path w="88" h="49">
                    <a:moveTo>
                      <a:pt x="88" y="8"/>
                    </a:moveTo>
                    <a:cubicBezTo>
                      <a:pt x="88" y="11"/>
                      <a:pt x="86" y="14"/>
                      <a:pt x="82" y="15"/>
                    </a:cubicBezTo>
                    <a:cubicBezTo>
                      <a:pt x="83" y="19"/>
                      <a:pt x="86" y="20"/>
                      <a:pt x="86" y="24"/>
                    </a:cubicBezTo>
                    <a:cubicBezTo>
                      <a:pt x="67" y="38"/>
                      <a:pt x="67" y="38"/>
                      <a:pt x="67" y="38"/>
                    </a:cubicBezTo>
                    <a:cubicBezTo>
                      <a:pt x="60" y="38"/>
                      <a:pt x="60" y="28"/>
                      <a:pt x="56" y="26"/>
                    </a:cubicBezTo>
                    <a:cubicBezTo>
                      <a:pt x="55" y="33"/>
                      <a:pt x="48" y="40"/>
                      <a:pt x="41" y="39"/>
                    </a:cubicBezTo>
                    <a:cubicBezTo>
                      <a:pt x="40" y="44"/>
                      <a:pt x="37" y="49"/>
                      <a:pt x="32" y="49"/>
                    </a:cubicBezTo>
                    <a:cubicBezTo>
                      <a:pt x="28" y="49"/>
                      <a:pt x="25" y="44"/>
                      <a:pt x="24" y="42"/>
                    </a:cubicBezTo>
                    <a:cubicBezTo>
                      <a:pt x="19" y="45"/>
                      <a:pt x="16" y="42"/>
                      <a:pt x="12" y="42"/>
                    </a:cubicBezTo>
                    <a:cubicBezTo>
                      <a:pt x="9" y="42"/>
                      <a:pt x="8" y="45"/>
                      <a:pt x="4" y="46"/>
                    </a:cubicBezTo>
                    <a:cubicBezTo>
                      <a:pt x="4" y="43"/>
                      <a:pt x="0" y="41"/>
                      <a:pt x="0" y="39"/>
                    </a:cubicBezTo>
                    <a:cubicBezTo>
                      <a:pt x="0" y="38"/>
                      <a:pt x="8" y="32"/>
                      <a:pt x="10" y="31"/>
                    </a:cubicBezTo>
                    <a:cubicBezTo>
                      <a:pt x="17" y="28"/>
                      <a:pt x="23" y="27"/>
                      <a:pt x="31" y="23"/>
                    </a:cubicBezTo>
                    <a:cubicBezTo>
                      <a:pt x="39" y="18"/>
                      <a:pt x="41" y="6"/>
                      <a:pt x="54" y="6"/>
                    </a:cubicBezTo>
                    <a:cubicBezTo>
                      <a:pt x="57" y="6"/>
                      <a:pt x="58" y="7"/>
                      <a:pt x="62" y="7"/>
                    </a:cubicBezTo>
                    <a:cubicBezTo>
                      <a:pt x="62" y="7"/>
                      <a:pt x="88" y="0"/>
                      <a:pt x="88" y="8"/>
                    </a:cubicBez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1200" dirty="0">
                  <a:latin typeface="微软雅黑" pitchFamily="34" charset="-122"/>
                  <a:ea typeface="微软雅黑" pitchFamily="34" charset="-122"/>
                </a:endParaRPr>
              </a:p>
            </p:txBody>
          </p:sp>
          <p:sp>
            <p:nvSpPr>
              <p:cNvPr id="317" name="Freeform 60"/>
              <p:cNvSpPr>
                <a:spLocks/>
              </p:cNvSpPr>
              <p:nvPr/>
            </p:nvSpPr>
            <p:spPr bwMode="auto">
              <a:xfrm>
                <a:off x="2481263" y="1162050"/>
                <a:ext cx="66675" cy="20638"/>
              </a:xfrm>
              <a:custGeom>
                <a:avLst/>
                <a:gdLst/>
                <a:ahLst/>
                <a:cxnLst>
                  <a:cxn ang="0">
                    <a:pos x="20" y="15"/>
                  </a:cxn>
                  <a:cxn ang="0">
                    <a:pos x="9" y="12"/>
                  </a:cxn>
                  <a:cxn ang="0">
                    <a:pos x="0" y="15"/>
                  </a:cxn>
                  <a:cxn ang="0">
                    <a:pos x="32" y="0"/>
                  </a:cxn>
                  <a:cxn ang="0">
                    <a:pos x="50" y="11"/>
                  </a:cxn>
                  <a:cxn ang="0">
                    <a:pos x="39" y="15"/>
                  </a:cxn>
                  <a:cxn ang="0">
                    <a:pos x="20" y="15"/>
                  </a:cxn>
                </a:cxnLst>
                <a:rect l="0" t="0" r="r" b="b"/>
                <a:pathLst>
                  <a:path w="50" h="15">
                    <a:moveTo>
                      <a:pt x="20" y="15"/>
                    </a:moveTo>
                    <a:cubicBezTo>
                      <a:pt x="14" y="15"/>
                      <a:pt x="13" y="12"/>
                      <a:pt x="9" y="12"/>
                    </a:cubicBezTo>
                    <a:cubicBezTo>
                      <a:pt x="5" y="12"/>
                      <a:pt x="3" y="15"/>
                      <a:pt x="0" y="15"/>
                    </a:cubicBezTo>
                    <a:cubicBezTo>
                      <a:pt x="0" y="9"/>
                      <a:pt x="26" y="0"/>
                      <a:pt x="32" y="0"/>
                    </a:cubicBezTo>
                    <a:cubicBezTo>
                      <a:pt x="41" y="0"/>
                      <a:pt x="49" y="5"/>
                      <a:pt x="50" y="11"/>
                    </a:cubicBezTo>
                    <a:cubicBezTo>
                      <a:pt x="47" y="12"/>
                      <a:pt x="44" y="15"/>
                      <a:pt x="39" y="15"/>
                    </a:cubicBezTo>
                    <a:cubicBezTo>
                      <a:pt x="27" y="15"/>
                      <a:pt x="29" y="15"/>
                      <a:pt x="20" y="15"/>
                    </a:cubicBez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1200" dirty="0">
                  <a:latin typeface="微软雅黑" pitchFamily="34" charset="-122"/>
                  <a:ea typeface="微软雅黑" pitchFamily="34" charset="-122"/>
                </a:endParaRPr>
              </a:p>
            </p:txBody>
          </p:sp>
          <p:sp>
            <p:nvSpPr>
              <p:cNvPr id="318" name="Freeform 61"/>
              <p:cNvSpPr>
                <a:spLocks/>
              </p:cNvSpPr>
              <p:nvPr/>
            </p:nvSpPr>
            <p:spPr bwMode="auto">
              <a:xfrm>
                <a:off x="2482850" y="1185863"/>
                <a:ext cx="58738" cy="30163"/>
              </a:xfrm>
              <a:custGeom>
                <a:avLst/>
                <a:gdLst/>
                <a:ahLst/>
                <a:cxnLst>
                  <a:cxn ang="0">
                    <a:pos x="38" y="10"/>
                  </a:cxn>
                  <a:cxn ang="0">
                    <a:pos x="14" y="23"/>
                  </a:cxn>
                  <a:cxn ang="0">
                    <a:pos x="0" y="11"/>
                  </a:cxn>
                  <a:cxn ang="0">
                    <a:pos x="36" y="0"/>
                  </a:cxn>
                  <a:cxn ang="0">
                    <a:pos x="44" y="5"/>
                  </a:cxn>
                  <a:cxn ang="0">
                    <a:pos x="25" y="10"/>
                  </a:cxn>
                  <a:cxn ang="0">
                    <a:pos x="38" y="10"/>
                  </a:cxn>
                </a:cxnLst>
                <a:rect l="0" t="0" r="r" b="b"/>
                <a:pathLst>
                  <a:path w="44" h="23">
                    <a:moveTo>
                      <a:pt x="38" y="10"/>
                    </a:moveTo>
                    <a:cubicBezTo>
                      <a:pt x="38" y="19"/>
                      <a:pt x="24" y="23"/>
                      <a:pt x="14" y="23"/>
                    </a:cubicBezTo>
                    <a:cubicBezTo>
                      <a:pt x="8" y="23"/>
                      <a:pt x="0" y="15"/>
                      <a:pt x="0" y="11"/>
                    </a:cubicBezTo>
                    <a:cubicBezTo>
                      <a:pt x="0" y="1"/>
                      <a:pt x="27" y="0"/>
                      <a:pt x="36" y="0"/>
                    </a:cubicBezTo>
                    <a:cubicBezTo>
                      <a:pt x="41" y="0"/>
                      <a:pt x="43" y="3"/>
                      <a:pt x="44" y="5"/>
                    </a:cubicBezTo>
                    <a:cubicBezTo>
                      <a:pt x="39" y="9"/>
                      <a:pt x="32" y="10"/>
                      <a:pt x="25" y="10"/>
                    </a:cubicBezTo>
                    <a:lnTo>
                      <a:pt x="38" y="10"/>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1200" dirty="0">
                  <a:latin typeface="微软雅黑" pitchFamily="34" charset="-122"/>
                  <a:ea typeface="微软雅黑" pitchFamily="34" charset="-122"/>
                </a:endParaRPr>
              </a:p>
            </p:txBody>
          </p:sp>
          <p:sp>
            <p:nvSpPr>
              <p:cNvPr id="319" name="Freeform 62"/>
              <p:cNvSpPr>
                <a:spLocks/>
              </p:cNvSpPr>
              <p:nvPr/>
            </p:nvSpPr>
            <p:spPr bwMode="auto">
              <a:xfrm>
                <a:off x="2454275" y="1181100"/>
                <a:ext cx="20638" cy="22225"/>
              </a:xfrm>
              <a:custGeom>
                <a:avLst/>
                <a:gdLst/>
                <a:ahLst/>
                <a:cxnLst>
                  <a:cxn ang="0">
                    <a:pos x="15" y="12"/>
                  </a:cxn>
                  <a:cxn ang="0">
                    <a:pos x="9" y="17"/>
                  </a:cxn>
                  <a:cxn ang="0">
                    <a:pos x="0" y="11"/>
                  </a:cxn>
                  <a:cxn ang="0">
                    <a:pos x="15" y="12"/>
                  </a:cxn>
                </a:cxnLst>
                <a:rect l="0" t="0" r="r" b="b"/>
                <a:pathLst>
                  <a:path w="15" h="17">
                    <a:moveTo>
                      <a:pt x="15" y="12"/>
                    </a:moveTo>
                    <a:cubicBezTo>
                      <a:pt x="13" y="15"/>
                      <a:pt x="12" y="17"/>
                      <a:pt x="9" y="17"/>
                    </a:cubicBezTo>
                    <a:cubicBezTo>
                      <a:pt x="5" y="17"/>
                      <a:pt x="0" y="13"/>
                      <a:pt x="0" y="11"/>
                    </a:cubicBezTo>
                    <a:cubicBezTo>
                      <a:pt x="0" y="0"/>
                      <a:pt x="12" y="11"/>
                      <a:pt x="15" y="12"/>
                    </a:cubicBez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1200" dirty="0">
                  <a:latin typeface="微软雅黑" pitchFamily="34" charset="-122"/>
                  <a:ea typeface="微软雅黑" pitchFamily="34" charset="-122"/>
                </a:endParaRPr>
              </a:p>
            </p:txBody>
          </p:sp>
          <p:sp>
            <p:nvSpPr>
              <p:cNvPr id="320" name="Freeform 63"/>
              <p:cNvSpPr>
                <a:spLocks/>
              </p:cNvSpPr>
              <p:nvPr/>
            </p:nvSpPr>
            <p:spPr bwMode="auto">
              <a:xfrm>
                <a:off x="2671763" y="1335088"/>
                <a:ext cx="100013" cy="80963"/>
              </a:xfrm>
              <a:custGeom>
                <a:avLst/>
                <a:gdLst/>
                <a:ahLst/>
                <a:cxnLst>
                  <a:cxn ang="0">
                    <a:pos x="66" y="23"/>
                  </a:cxn>
                  <a:cxn ang="0">
                    <a:pos x="65" y="30"/>
                  </a:cxn>
                  <a:cxn ang="0">
                    <a:pos x="75" y="32"/>
                  </a:cxn>
                  <a:cxn ang="0">
                    <a:pos x="57" y="55"/>
                  </a:cxn>
                  <a:cxn ang="0">
                    <a:pos x="49" y="61"/>
                  </a:cxn>
                  <a:cxn ang="0">
                    <a:pos x="39" y="54"/>
                  </a:cxn>
                  <a:cxn ang="0">
                    <a:pos x="0" y="30"/>
                  </a:cxn>
                  <a:cxn ang="0">
                    <a:pos x="0" y="23"/>
                  </a:cxn>
                  <a:cxn ang="0">
                    <a:pos x="20" y="28"/>
                  </a:cxn>
                  <a:cxn ang="0">
                    <a:pos x="27" y="28"/>
                  </a:cxn>
                  <a:cxn ang="0">
                    <a:pos x="27" y="16"/>
                  </a:cxn>
                  <a:cxn ang="0">
                    <a:pos x="12" y="11"/>
                  </a:cxn>
                  <a:cxn ang="0">
                    <a:pos x="16" y="7"/>
                  </a:cxn>
                  <a:cxn ang="0">
                    <a:pos x="42" y="2"/>
                  </a:cxn>
                  <a:cxn ang="0">
                    <a:pos x="60" y="2"/>
                  </a:cxn>
                  <a:cxn ang="0">
                    <a:pos x="64" y="6"/>
                  </a:cxn>
                  <a:cxn ang="0">
                    <a:pos x="50" y="22"/>
                  </a:cxn>
                  <a:cxn ang="0">
                    <a:pos x="66" y="23"/>
                  </a:cxn>
                </a:cxnLst>
                <a:rect l="0" t="0" r="r" b="b"/>
                <a:pathLst>
                  <a:path w="75" h="61">
                    <a:moveTo>
                      <a:pt x="66" y="23"/>
                    </a:moveTo>
                    <a:cubicBezTo>
                      <a:pt x="66" y="29"/>
                      <a:pt x="65" y="25"/>
                      <a:pt x="65" y="30"/>
                    </a:cubicBezTo>
                    <a:cubicBezTo>
                      <a:pt x="67" y="30"/>
                      <a:pt x="72" y="31"/>
                      <a:pt x="75" y="32"/>
                    </a:cubicBezTo>
                    <a:cubicBezTo>
                      <a:pt x="73" y="56"/>
                      <a:pt x="72" y="49"/>
                      <a:pt x="57" y="55"/>
                    </a:cubicBezTo>
                    <a:cubicBezTo>
                      <a:pt x="53" y="56"/>
                      <a:pt x="53" y="61"/>
                      <a:pt x="49" y="61"/>
                    </a:cubicBezTo>
                    <a:cubicBezTo>
                      <a:pt x="42" y="61"/>
                      <a:pt x="42" y="56"/>
                      <a:pt x="39" y="54"/>
                    </a:cubicBezTo>
                    <a:cubicBezTo>
                      <a:pt x="27" y="41"/>
                      <a:pt x="13" y="43"/>
                      <a:pt x="0" y="30"/>
                    </a:cubicBezTo>
                    <a:cubicBezTo>
                      <a:pt x="0" y="23"/>
                      <a:pt x="0" y="23"/>
                      <a:pt x="0" y="23"/>
                    </a:cubicBezTo>
                    <a:cubicBezTo>
                      <a:pt x="6" y="23"/>
                      <a:pt x="12" y="28"/>
                      <a:pt x="20" y="28"/>
                    </a:cubicBezTo>
                    <a:cubicBezTo>
                      <a:pt x="24" y="28"/>
                      <a:pt x="23" y="28"/>
                      <a:pt x="27" y="28"/>
                    </a:cubicBezTo>
                    <a:cubicBezTo>
                      <a:pt x="27" y="16"/>
                      <a:pt x="27" y="16"/>
                      <a:pt x="27" y="16"/>
                    </a:cubicBezTo>
                    <a:cubicBezTo>
                      <a:pt x="21" y="15"/>
                      <a:pt x="12" y="16"/>
                      <a:pt x="12" y="11"/>
                    </a:cubicBezTo>
                    <a:cubicBezTo>
                      <a:pt x="12" y="9"/>
                      <a:pt x="15" y="8"/>
                      <a:pt x="16" y="7"/>
                    </a:cubicBezTo>
                    <a:cubicBezTo>
                      <a:pt x="23" y="0"/>
                      <a:pt x="32" y="2"/>
                      <a:pt x="42" y="2"/>
                    </a:cubicBezTo>
                    <a:cubicBezTo>
                      <a:pt x="50" y="2"/>
                      <a:pt x="60" y="2"/>
                      <a:pt x="60" y="2"/>
                    </a:cubicBezTo>
                    <a:cubicBezTo>
                      <a:pt x="61" y="2"/>
                      <a:pt x="64" y="4"/>
                      <a:pt x="64" y="6"/>
                    </a:cubicBezTo>
                    <a:cubicBezTo>
                      <a:pt x="64" y="15"/>
                      <a:pt x="53" y="18"/>
                      <a:pt x="50" y="22"/>
                    </a:cubicBezTo>
                    <a:cubicBezTo>
                      <a:pt x="53" y="22"/>
                      <a:pt x="66" y="18"/>
                      <a:pt x="66" y="23"/>
                    </a:cubicBez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1200" dirty="0">
                  <a:latin typeface="微软雅黑" pitchFamily="34" charset="-122"/>
                  <a:ea typeface="微软雅黑" pitchFamily="34" charset="-122"/>
                </a:endParaRPr>
              </a:p>
            </p:txBody>
          </p:sp>
          <p:sp>
            <p:nvSpPr>
              <p:cNvPr id="321" name="Freeform 64"/>
              <p:cNvSpPr>
                <a:spLocks/>
              </p:cNvSpPr>
              <p:nvPr/>
            </p:nvSpPr>
            <p:spPr bwMode="auto">
              <a:xfrm>
                <a:off x="2636838" y="1236663"/>
                <a:ext cx="111125" cy="60325"/>
              </a:xfrm>
              <a:custGeom>
                <a:avLst/>
                <a:gdLst/>
                <a:ahLst/>
                <a:cxnLst>
                  <a:cxn ang="0">
                    <a:pos x="4" y="11"/>
                  </a:cxn>
                  <a:cxn ang="0">
                    <a:pos x="0" y="2"/>
                  </a:cxn>
                  <a:cxn ang="0">
                    <a:pos x="5" y="2"/>
                  </a:cxn>
                  <a:cxn ang="0">
                    <a:pos x="38" y="20"/>
                  </a:cxn>
                  <a:cxn ang="0">
                    <a:pos x="29" y="13"/>
                  </a:cxn>
                  <a:cxn ang="0">
                    <a:pos x="29" y="8"/>
                  </a:cxn>
                  <a:cxn ang="0">
                    <a:pos x="54" y="17"/>
                  </a:cxn>
                  <a:cxn ang="0">
                    <a:pos x="54" y="8"/>
                  </a:cxn>
                  <a:cxn ang="0">
                    <a:pos x="38" y="1"/>
                  </a:cxn>
                  <a:cxn ang="0">
                    <a:pos x="46" y="1"/>
                  </a:cxn>
                  <a:cxn ang="0">
                    <a:pos x="66" y="5"/>
                  </a:cxn>
                  <a:cxn ang="0">
                    <a:pos x="75" y="2"/>
                  </a:cxn>
                  <a:cxn ang="0">
                    <a:pos x="84" y="13"/>
                  </a:cxn>
                  <a:cxn ang="0">
                    <a:pos x="80" y="41"/>
                  </a:cxn>
                  <a:cxn ang="0">
                    <a:pos x="62" y="43"/>
                  </a:cxn>
                  <a:cxn ang="0">
                    <a:pos x="48" y="41"/>
                  </a:cxn>
                  <a:cxn ang="0">
                    <a:pos x="51" y="36"/>
                  </a:cxn>
                  <a:cxn ang="0">
                    <a:pos x="51" y="32"/>
                  </a:cxn>
                  <a:cxn ang="0">
                    <a:pos x="62" y="25"/>
                  </a:cxn>
                  <a:cxn ang="0">
                    <a:pos x="57" y="24"/>
                  </a:cxn>
                  <a:cxn ang="0">
                    <a:pos x="25" y="28"/>
                  </a:cxn>
                  <a:cxn ang="0">
                    <a:pos x="20" y="23"/>
                  </a:cxn>
                  <a:cxn ang="0">
                    <a:pos x="13" y="23"/>
                  </a:cxn>
                  <a:cxn ang="0">
                    <a:pos x="12" y="19"/>
                  </a:cxn>
                  <a:cxn ang="0">
                    <a:pos x="1" y="14"/>
                  </a:cxn>
                  <a:cxn ang="0">
                    <a:pos x="1" y="6"/>
                  </a:cxn>
                  <a:cxn ang="0">
                    <a:pos x="4" y="11"/>
                  </a:cxn>
                </a:cxnLst>
                <a:rect l="0" t="0" r="r" b="b"/>
                <a:pathLst>
                  <a:path w="84" h="45">
                    <a:moveTo>
                      <a:pt x="4" y="11"/>
                    </a:moveTo>
                    <a:cubicBezTo>
                      <a:pt x="2" y="9"/>
                      <a:pt x="0" y="6"/>
                      <a:pt x="0" y="2"/>
                    </a:cubicBezTo>
                    <a:cubicBezTo>
                      <a:pt x="1" y="2"/>
                      <a:pt x="3" y="2"/>
                      <a:pt x="5" y="2"/>
                    </a:cubicBezTo>
                    <a:cubicBezTo>
                      <a:pt x="18" y="2"/>
                      <a:pt x="24" y="24"/>
                      <a:pt x="38" y="20"/>
                    </a:cubicBezTo>
                    <a:cubicBezTo>
                      <a:pt x="35" y="18"/>
                      <a:pt x="31" y="15"/>
                      <a:pt x="29" y="13"/>
                    </a:cubicBezTo>
                    <a:cubicBezTo>
                      <a:pt x="29" y="8"/>
                      <a:pt x="29" y="8"/>
                      <a:pt x="29" y="8"/>
                    </a:cubicBezTo>
                    <a:cubicBezTo>
                      <a:pt x="39" y="8"/>
                      <a:pt x="43" y="17"/>
                      <a:pt x="54" y="17"/>
                    </a:cubicBezTo>
                    <a:cubicBezTo>
                      <a:pt x="54" y="8"/>
                      <a:pt x="54" y="8"/>
                      <a:pt x="54" y="8"/>
                    </a:cubicBezTo>
                    <a:cubicBezTo>
                      <a:pt x="46" y="8"/>
                      <a:pt x="40" y="8"/>
                      <a:pt x="38" y="1"/>
                    </a:cubicBezTo>
                    <a:cubicBezTo>
                      <a:pt x="41" y="0"/>
                      <a:pt x="43" y="1"/>
                      <a:pt x="46" y="1"/>
                    </a:cubicBezTo>
                    <a:cubicBezTo>
                      <a:pt x="53" y="1"/>
                      <a:pt x="58" y="5"/>
                      <a:pt x="66" y="5"/>
                    </a:cubicBezTo>
                    <a:cubicBezTo>
                      <a:pt x="69" y="5"/>
                      <a:pt x="71" y="2"/>
                      <a:pt x="75" y="2"/>
                    </a:cubicBezTo>
                    <a:cubicBezTo>
                      <a:pt x="83" y="2"/>
                      <a:pt x="84" y="6"/>
                      <a:pt x="84" y="13"/>
                    </a:cubicBezTo>
                    <a:cubicBezTo>
                      <a:pt x="84" y="23"/>
                      <a:pt x="78" y="28"/>
                      <a:pt x="80" y="41"/>
                    </a:cubicBezTo>
                    <a:cubicBezTo>
                      <a:pt x="73" y="43"/>
                      <a:pt x="64" y="43"/>
                      <a:pt x="62" y="43"/>
                    </a:cubicBezTo>
                    <a:cubicBezTo>
                      <a:pt x="60" y="43"/>
                      <a:pt x="48" y="45"/>
                      <a:pt x="48" y="41"/>
                    </a:cubicBezTo>
                    <a:cubicBezTo>
                      <a:pt x="48" y="39"/>
                      <a:pt x="50" y="37"/>
                      <a:pt x="51" y="36"/>
                    </a:cubicBezTo>
                    <a:cubicBezTo>
                      <a:pt x="51" y="35"/>
                      <a:pt x="51" y="33"/>
                      <a:pt x="51" y="32"/>
                    </a:cubicBezTo>
                    <a:cubicBezTo>
                      <a:pt x="51" y="28"/>
                      <a:pt x="60" y="28"/>
                      <a:pt x="62" y="25"/>
                    </a:cubicBezTo>
                    <a:cubicBezTo>
                      <a:pt x="61" y="24"/>
                      <a:pt x="59" y="24"/>
                      <a:pt x="57" y="24"/>
                    </a:cubicBezTo>
                    <a:cubicBezTo>
                      <a:pt x="49" y="24"/>
                      <a:pt x="34" y="28"/>
                      <a:pt x="25" y="28"/>
                    </a:cubicBezTo>
                    <a:cubicBezTo>
                      <a:pt x="22" y="28"/>
                      <a:pt x="20" y="26"/>
                      <a:pt x="20" y="23"/>
                    </a:cubicBezTo>
                    <a:cubicBezTo>
                      <a:pt x="13" y="23"/>
                      <a:pt x="13" y="23"/>
                      <a:pt x="13" y="23"/>
                    </a:cubicBezTo>
                    <a:cubicBezTo>
                      <a:pt x="12" y="19"/>
                      <a:pt x="12" y="19"/>
                      <a:pt x="12" y="19"/>
                    </a:cubicBezTo>
                    <a:cubicBezTo>
                      <a:pt x="7" y="20"/>
                      <a:pt x="4" y="17"/>
                      <a:pt x="1" y="14"/>
                    </a:cubicBezTo>
                    <a:cubicBezTo>
                      <a:pt x="1" y="6"/>
                      <a:pt x="1" y="6"/>
                      <a:pt x="1" y="6"/>
                    </a:cubicBezTo>
                    <a:lnTo>
                      <a:pt x="4" y="11"/>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1200" dirty="0">
                  <a:latin typeface="微软雅黑" pitchFamily="34" charset="-122"/>
                  <a:ea typeface="微软雅黑" pitchFamily="34" charset="-122"/>
                </a:endParaRPr>
              </a:p>
            </p:txBody>
          </p:sp>
          <p:sp>
            <p:nvSpPr>
              <p:cNvPr id="322" name="Freeform 65"/>
              <p:cNvSpPr>
                <a:spLocks/>
              </p:cNvSpPr>
              <p:nvPr/>
            </p:nvSpPr>
            <p:spPr bwMode="auto">
              <a:xfrm>
                <a:off x="2720975" y="1462088"/>
                <a:ext cx="65088" cy="38100"/>
              </a:xfrm>
              <a:custGeom>
                <a:avLst/>
                <a:gdLst/>
                <a:ahLst/>
                <a:cxnLst>
                  <a:cxn ang="0">
                    <a:pos x="38" y="29"/>
                  </a:cxn>
                  <a:cxn ang="0">
                    <a:pos x="0" y="16"/>
                  </a:cxn>
                  <a:cxn ang="0">
                    <a:pos x="9" y="14"/>
                  </a:cxn>
                  <a:cxn ang="0">
                    <a:pos x="22" y="0"/>
                  </a:cxn>
                  <a:cxn ang="0">
                    <a:pos x="49" y="22"/>
                  </a:cxn>
                  <a:cxn ang="0">
                    <a:pos x="38" y="29"/>
                  </a:cxn>
                </a:cxnLst>
                <a:rect l="0" t="0" r="r" b="b"/>
                <a:pathLst>
                  <a:path w="49" h="29">
                    <a:moveTo>
                      <a:pt x="38" y="29"/>
                    </a:moveTo>
                    <a:cubicBezTo>
                      <a:pt x="32" y="29"/>
                      <a:pt x="0" y="17"/>
                      <a:pt x="0" y="16"/>
                    </a:cubicBezTo>
                    <a:cubicBezTo>
                      <a:pt x="0" y="12"/>
                      <a:pt x="8" y="14"/>
                      <a:pt x="9" y="14"/>
                    </a:cubicBezTo>
                    <a:cubicBezTo>
                      <a:pt x="15" y="12"/>
                      <a:pt x="13" y="0"/>
                      <a:pt x="22" y="0"/>
                    </a:cubicBezTo>
                    <a:cubicBezTo>
                      <a:pt x="28" y="0"/>
                      <a:pt x="46" y="16"/>
                      <a:pt x="49" y="22"/>
                    </a:cubicBezTo>
                    <a:cubicBezTo>
                      <a:pt x="45" y="25"/>
                      <a:pt x="43" y="29"/>
                      <a:pt x="38" y="29"/>
                    </a:cubicBez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1200" dirty="0">
                  <a:latin typeface="微软雅黑" pitchFamily="34" charset="-122"/>
                  <a:ea typeface="微软雅黑" pitchFamily="34" charset="-122"/>
                </a:endParaRPr>
              </a:p>
            </p:txBody>
          </p:sp>
          <p:sp>
            <p:nvSpPr>
              <p:cNvPr id="323" name="Freeform 66"/>
              <p:cNvSpPr>
                <a:spLocks/>
              </p:cNvSpPr>
              <p:nvPr/>
            </p:nvSpPr>
            <p:spPr bwMode="auto">
              <a:xfrm>
                <a:off x="2784475" y="1323975"/>
                <a:ext cx="85725" cy="69850"/>
              </a:xfrm>
              <a:custGeom>
                <a:avLst/>
                <a:gdLst/>
                <a:ahLst/>
                <a:cxnLst>
                  <a:cxn ang="0">
                    <a:pos x="65" y="11"/>
                  </a:cxn>
                  <a:cxn ang="0">
                    <a:pos x="57" y="18"/>
                  </a:cxn>
                  <a:cxn ang="0">
                    <a:pos x="32" y="35"/>
                  </a:cxn>
                  <a:cxn ang="0">
                    <a:pos x="20" y="38"/>
                  </a:cxn>
                  <a:cxn ang="0">
                    <a:pos x="25" y="38"/>
                  </a:cxn>
                  <a:cxn ang="0">
                    <a:pos x="15" y="53"/>
                  </a:cxn>
                  <a:cxn ang="0">
                    <a:pos x="6" y="53"/>
                  </a:cxn>
                  <a:cxn ang="0">
                    <a:pos x="7" y="40"/>
                  </a:cxn>
                  <a:cxn ang="0">
                    <a:pos x="0" y="19"/>
                  </a:cxn>
                  <a:cxn ang="0">
                    <a:pos x="0" y="11"/>
                  </a:cxn>
                  <a:cxn ang="0">
                    <a:pos x="10" y="11"/>
                  </a:cxn>
                  <a:cxn ang="0">
                    <a:pos x="10" y="7"/>
                  </a:cxn>
                  <a:cxn ang="0">
                    <a:pos x="22" y="0"/>
                  </a:cxn>
                  <a:cxn ang="0">
                    <a:pos x="65" y="5"/>
                  </a:cxn>
                  <a:cxn ang="0">
                    <a:pos x="65" y="11"/>
                  </a:cxn>
                </a:cxnLst>
                <a:rect l="0" t="0" r="r" b="b"/>
                <a:pathLst>
                  <a:path w="65" h="53">
                    <a:moveTo>
                      <a:pt x="65" y="11"/>
                    </a:moveTo>
                    <a:cubicBezTo>
                      <a:pt x="65" y="12"/>
                      <a:pt x="57" y="18"/>
                      <a:pt x="57" y="18"/>
                    </a:cubicBezTo>
                    <a:cubicBezTo>
                      <a:pt x="51" y="26"/>
                      <a:pt x="45" y="35"/>
                      <a:pt x="32" y="35"/>
                    </a:cubicBezTo>
                    <a:cubicBezTo>
                      <a:pt x="22" y="35"/>
                      <a:pt x="22" y="30"/>
                      <a:pt x="20" y="38"/>
                    </a:cubicBezTo>
                    <a:cubicBezTo>
                      <a:pt x="25" y="38"/>
                      <a:pt x="25" y="38"/>
                      <a:pt x="25" y="38"/>
                    </a:cubicBezTo>
                    <a:cubicBezTo>
                      <a:pt x="24" y="46"/>
                      <a:pt x="21" y="48"/>
                      <a:pt x="15" y="53"/>
                    </a:cubicBezTo>
                    <a:cubicBezTo>
                      <a:pt x="6" y="53"/>
                      <a:pt x="6" y="53"/>
                      <a:pt x="6" y="53"/>
                    </a:cubicBezTo>
                    <a:cubicBezTo>
                      <a:pt x="6" y="47"/>
                      <a:pt x="6" y="42"/>
                      <a:pt x="7" y="40"/>
                    </a:cubicBezTo>
                    <a:cubicBezTo>
                      <a:pt x="0" y="33"/>
                      <a:pt x="3" y="27"/>
                      <a:pt x="0" y="19"/>
                    </a:cubicBezTo>
                    <a:cubicBezTo>
                      <a:pt x="0" y="11"/>
                      <a:pt x="0" y="11"/>
                      <a:pt x="0" y="11"/>
                    </a:cubicBezTo>
                    <a:cubicBezTo>
                      <a:pt x="3" y="11"/>
                      <a:pt x="8" y="11"/>
                      <a:pt x="10" y="11"/>
                    </a:cubicBezTo>
                    <a:cubicBezTo>
                      <a:pt x="9" y="11"/>
                      <a:pt x="10" y="8"/>
                      <a:pt x="10" y="7"/>
                    </a:cubicBezTo>
                    <a:cubicBezTo>
                      <a:pt x="10" y="6"/>
                      <a:pt x="13" y="0"/>
                      <a:pt x="22" y="0"/>
                    </a:cubicBezTo>
                    <a:cubicBezTo>
                      <a:pt x="37" y="0"/>
                      <a:pt x="49" y="5"/>
                      <a:pt x="65" y="5"/>
                    </a:cubicBezTo>
                    <a:cubicBezTo>
                      <a:pt x="65" y="8"/>
                      <a:pt x="65" y="9"/>
                      <a:pt x="65" y="11"/>
                    </a:cubicBez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1200" dirty="0">
                  <a:latin typeface="微软雅黑" pitchFamily="34" charset="-122"/>
                  <a:ea typeface="微软雅黑" pitchFamily="34" charset="-122"/>
                </a:endParaRPr>
              </a:p>
            </p:txBody>
          </p:sp>
          <p:sp>
            <p:nvSpPr>
              <p:cNvPr id="324" name="Freeform 67"/>
              <p:cNvSpPr>
                <a:spLocks/>
              </p:cNvSpPr>
              <p:nvPr/>
            </p:nvSpPr>
            <p:spPr bwMode="auto">
              <a:xfrm>
                <a:off x="2608263" y="1198563"/>
                <a:ext cx="28575" cy="23813"/>
              </a:xfrm>
              <a:custGeom>
                <a:avLst/>
                <a:gdLst/>
                <a:ahLst/>
                <a:cxnLst>
                  <a:cxn ang="0">
                    <a:pos x="21" y="12"/>
                  </a:cxn>
                  <a:cxn ang="0">
                    <a:pos x="15" y="18"/>
                  </a:cxn>
                  <a:cxn ang="0">
                    <a:pos x="0" y="0"/>
                  </a:cxn>
                  <a:cxn ang="0">
                    <a:pos x="21" y="12"/>
                  </a:cxn>
                </a:cxnLst>
                <a:rect l="0" t="0" r="r" b="b"/>
                <a:pathLst>
                  <a:path w="21" h="18">
                    <a:moveTo>
                      <a:pt x="21" y="12"/>
                    </a:moveTo>
                    <a:cubicBezTo>
                      <a:pt x="21" y="16"/>
                      <a:pt x="18" y="18"/>
                      <a:pt x="15" y="18"/>
                    </a:cubicBezTo>
                    <a:cubicBezTo>
                      <a:pt x="10" y="18"/>
                      <a:pt x="0" y="6"/>
                      <a:pt x="0" y="0"/>
                    </a:cubicBezTo>
                    <a:cubicBezTo>
                      <a:pt x="11" y="0"/>
                      <a:pt x="12" y="9"/>
                      <a:pt x="21" y="12"/>
                    </a:cubicBez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1200" dirty="0">
                  <a:latin typeface="微软雅黑" pitchFamily="34" charset="-122"/>
                  <a:ea typeface="微软雅黑" pitchFamily="34" charset="-122"/>
                </a:endParaRPr>
              </a:p>
            </p:txBody>
          </p:sp>
          <p:sp>
            <p:nvSpPr>
              <p:cNvPr id="325" name="Freeform 68"/>
              <p:cNvSpPr>
                <a:spLocks/>
              </p:cNvSpPr>
              <p:nvPr/>
            </p:nvSpPr>
            <p:spPr bwMode="auto">
              <a:xfrm>
                <a:off x="2625725" y="1277938"/>
                <a:ext cx="19050" cy="15875"/>
              </a:xfrm>
              <a:custGeom>
                <a:avLst/>
                <a:gdLst/>
                <a:ahLst/>
                <a:cxnLst>
                  <a:cxn ang="0">
                    <a:pos x="12" y="0"/>
                  </a:cxn>
                  <a:cxn ang="0">
                    <a:pos x="15" y="6"/>
                  </a:cxn>
                  <a:cxn ang="0">
                    <a:pos x="9" y="12"/>
                  </a:cxn>
                  <a:cxn ang="0">
                    <a:pos x="0" y="12"/>
                  </a:cxn>
                  <a:cxn ang="0">
                    <a:pos x="12" y="0"/>
                  </a:cxn>
                </a:cxnLst>
                <a:rect l="0" t="0" r="r" b="b"/>
                <a:pathLst>
                  <a:path w="15" h="12">
                    <a:moveTo>
                      <a:pt x="12" y="0"/>
                    </a:moveTo>
                    <a:cubicBezTo>
                      <a:pt x="13" y="2"/>
                      <a:pt x="15" y="3"/>
                      <a:pt x="15" y="6"/>
                    </a:cubicBezTo>
                    <a:cubicBezTo>
                      <a:pt x="15" y="12"/>
                      <a:pt x="11" y="12"/>
                      <a:pt x="9" y="12"/>
                    </a:cubicBezTo>
                    <a:cubicBezTo>
                      <a:pt x="4" y="12"/>
                      <a:pt x="3" y="11"/>
                      <a:pt x="0" y="12"/>
                    </a:cubicBezTo>
                    <a:cubicBezTo>
                      <a:pt x="2" y="4"/>
                      <a:pt x="6" y="2"/>
                      <a:pt x="12" y="0"/>
                    </a:cubicBez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1200" dirty="0">
                  <a:latin typeface="微软雅黑" pitchFamily="34" charset="-122"/>
                  <a:ea typeface="微软雅黑" pitchFamily="34" charset="-122"/>
                </a:endParaRPr>
              </a:p>
            </p:txBody>
          </p:sp>
          <p:sp>
            <p:nvSpPr>
              <p:cNvPr id="326" name="Freeform 69"/>
              <p:cNvSpPr>
                <a:spLocks/>
              </p:cNvSpPr>
              <p:nvPr/>
            </p:nvSpPr>
            <p:spPr bwMode="auto">
              <a:xfrm>
                <a:off x="2614613" y="1139825"/>
                <a:ext cx="109538" cy="57150"/>
              </a:xfrm>
              <a:custGeom>
                <a:avLst/>
                <a:gdLst/>
                <a:ahLst/>
                <a:cxnLst>
                  <a:cxn ang="0">
                    <a:pos x="54" y="32"/>
                  </a:cxn>
                  <a:cxn ang="0">
                    <a:pos x="33" y="30"/>
                  </a:cxn>
                  <a:cxn ang="0">
                    <a:pos x="19" y="29"/>
                  </a:cxn>
                  <a:cxn ang="0">
                    <a:pos x="7" y="25"/>
                  </a:cxn>
                  <a:cxn ang="0">
                    <a:pos x="20" y="20"/>
                  </a:cxn>
                  <a:cxn ang="0">
                    <a:pos x="20" y="15"/>
                  </a:cxn>
                  <a:cxn ang="0">
                    <a:pos x="5" y="15"/>
                  </a:cxn>
                  <a:cxn ang="0">
                    <a:pos x="8" y="10"/>
                  </a:cxn>
                  <a:cxn ang="0">
                    <a:pos x="0" y="3"/>
                  </a:cxn>
                  <a:cxn ang="0">
                    <a:pos x="14" y="0"/>
                  </a:cxn>
                  <a:cxn ang="0">
                    <a:pos x="31" y="8"/>
                  </a:cxn>
                  <a:cxn ang="0">
                    <a:pos x="40" y="4"/>
                  </a:cxn>
                  <a:cxn ang="0">
                    <a:pos x="53" y="15"/>
                  </a:cxn>
                  <a:cxn ang="0">
                    <a:pos x="60" y="11"/>
                  </a:cxn>
                  <a:cxn ang="0">
                    <a:pos x="73" y="21"/>
                  </a:cxn>
                  <a:cxn ang="0">
                    <a:pos x="70" y="26"/>
                  </a:cxn>
                  <a:cxn ang="0">
                    <a:pos x="82" y="37"/>
                  </a:cxn>
                  <a:cxn ang="0">
                    <a:pos x="74" y="43"/>
                  </a:cxn>
                  <a:cxn ang="0">
                    <a:pos x="54" y="32"/>
                  </a:cxn>
                </a:cxnLst>
                <a:rect l="0" t="0" r="r" b="b"/>
                <a:pathLst>
                  <a:path w="82" h="43">
                    <a:moveTo>
                      <a:pt x="54" y="32"/>
                    </a:moveTo>
                    <a:cubicBezTo>
                      <a:pt x="46" y="32"/>
                      <a:pt x="41" y="29"/>
                      <a:pt x="33" y="30"/>
                    </a:cubicBezTo>
                    <a:cubicBezTo>
                      <a:pt x="31" y="26"/>
                      <a:pt x="25" y="29"/>
                      <a:pt x="19" y="29"/>
                    </a:cubicBezTo>
                    <a:cubicBezTo>
                      <a:pt x="13" y="29"/>
                      <a:pt x="11" y="29"/>
                      <a:pt x="7" y="25"/>
                    </a:cubicBezTo>
                    <a:cubicBezTo>
                      <a:pt x="11" y="21"/>
                      <a:pt x="15" y="22"/>
                      <a:pt x="20" y="20"/>
                    </a:cubicBezTo>
                    <a:cubicBezTo>
                      <a:pt x="19" y="18"/>
                      <a:pt x="19" y="16"/>
                      <a:pt x="20" y="15"/>
                    </a:cubicBezTo>
                    <a:cubicBezTo>
                      <a:pt x="10" y="15"/>
                      <a:pt x="8" y="17"/>
                      <a:pt x="5" y="15"/>
                    </a:cubicBezTo>
                    <a:cubicBezTo>
                      <a:pt x="6" y="14"/>
                      <a:pt x="7" y="12"/>
                      <a:pt x="8" y="10"/>
                    </a:cubicBezTo>
                    <a:cubicBezTo>
                      <a:pt x="2" y="10"/>
                      <a:pt x="0" y="9"/>
                      <a:pt x="0" y="3"/>
                    </a:cubicBezTo>
                    <a:cubicBezTo>
                      <a:pt x="6" y="3"/>
                      <a:pt x="9" y="0"/>
                      <a:pt x="14" y="0"/>
                    </a:cubicBezTo>
                    <a:cubicBezTo>
                      <a:pt x="24" y="0"/>
                      <a:pt x="26" y="8"/>
                      <a:pt x="31" y="8"/>
                    </a:cubicBezTo>
                    <a:cubicBezTo>
                      <a:pt x="35" y="8"/>
                      <a:pt x="36" y="4"/>
                      <a:pt x="40" y="4"/>
                    </a:cubicBezTo>
                    <a:cubicBezTo>
                      <a:pt x="49" y="4"/>
                      <a:pt x="48" y="15"/>
                      <a:pt x="53" y="15"/>
                    </a:cubicBezTo>
                    <a:cubicBezTo>
                      <a:pt x="56" y="15"/>
                      <a:pt x="57" y="11"/>
                      <a:pt x="60" y="11"/>
                    </a:cubicBezTo>
                    <a:cubicBezTo>
                      <a:pt x="66" y="11"/>
                      <a:pt x="71" y="19"/>
                      <a:pt x="73" y="21"/>
                    </a:cubicBezTo>
                    <a:cubicBezTo>
                      <a:pt x="72" y="22"/>
                      <a:pt x="70" y="24"/>
                      <a:pt x="70" y="26"/>
                    </a:cubicBezTo>
                    <a:cubicBezTo>
                      <a:pt x="73" y="29"/>
                      <a:pt x="82" y="33"/>
                      <a:pt x="82" y="37"/>
                    </a:cubicBezTo>
                    <a:cubicBezTo>
                      <a:pt x="82" y="42"/>
                      <a:pt x="77" y="43"/>
                      <a:pt x="74" y="43"/>
                    </a:cubicBezTo>
                    <a:cubicBezTo>
                      <a:pt x="63" y="43"/>
                      <a:pt x="64" y="32"/>
                      <a:pt x="54" y="32"/>
                    </a:cubicBez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1200" dirty="0">
                  <a:latin typeface="微软雅黑" pitchFamily="34" charset="-122"/>
                  <a:ea typeface="微软雅黑" pitchFamily="34" charset="-122"/>
                </a:endParaRPr>
              </a:p>
            </p:txBody>
          </p:sp>
          <p:sp>
            <p:nvSpPr>
              <p:cNvPr id="327" name="Freeform 70"/>
              <p:cNvSpPr>
                <a:spLocks/>
              </p:cNvSpPr>
              <p:nvPr/>
            </p:nvSpPr>
            <p:spPr bwMode="auto">
              <a:xfrm>
                <a:off x="2657475" y="1189038"/>
                <a:ext cx="30163" cy="9525"/>
              </a:xfrm>
              <a:custGeom>
                <a:avLst/>
                <a:gdLst/>
                <a:ahLst/>
                <a:cxnLst>
                  <a:cxn ang="0">
                    <a:pos x="8" y="7"/>
                  </a:cxn>
                  <a:cxn ang="0">
                    <a:pos x="12" y="0"/>
                  </a:cxn>
                  <a:cxn ang="0">
                    <a:pos x="23" y="4"/>
                  </a:cxn>
                  <a:cxn ang="0">
                    <a:pos x="8" y="7"/>
                  </a:cxn>
                </a:cxnLst>
                <a:rect l="0" t="0" r="r" b="b"/>
                <a:pathLst>
                  <a:path w="23" h="7">
                    <a:moveTo>
                      <a:pt x="8" y="7"/>
                    </a:moveTo>
                    <a:cubicBezTo>
                      <a:pt x="0" y="7"/>
                      <a:pt x="11" y="0"/>
                      <a:pt x="12" y="0"/>
                    </a:cubicBezTo>
                    <a:cubicBezTo>
                      <a:pt x="17" y="0"/>
                      <a:pt x="19" y="3"/>
                      <a:pt x="23" y="4"/>
                    </a:cubicBezTo>
                    <a:cubicBezTo>
                      <a:pt x="20" y="7"/>
                      <a:pt x="15" y="7"/>
                      <a:pt x="8" y="7"/>
                    </a:cubicBez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1200" dirty="0">
                  <a:latin typeface="微软雅黑" pitchFamily="34" charset="-122"/>
                  <a:ea typeface="微软雅黑" pitchFamily="34" charset="-122"/>
                </a:endParaRPr>
              </a:p>
            </p:txBody>
          </p:sp>
          <p:sp>
            <p:nvSpPr>
              <p:cNvPr id="328" name="Freeform 71"/>
              <p:cNvSpPr>
                <a:spLocks/>
              </p:cNvSpPr>
              <p:nvPr/>
            </p:nvSpPr>
            <p:spPr bwMode="auto">
              <a:xfrm>
                <a:off x="2765425" y="1223963"/>
                <a:ext cx="287338" cy="90488"/>
              </a:xfrm>
              <a:custGeom>
                <a:avLst/>
                <a:gdLst/>
                <a:ahLst/>
                <a:cxnLst>
                  <a:cxn ang="0">
                    <a:pos x="215" y="45"/>
                  </a:cxn>
                  <a:cxn ang="0">
                    <a:pos x="210" y="51"/>
                  </a:cxn>
                  <a:cxn ang="0">
                    <a:pos x="216" y="52"/>
                  </a:cxn>
                  <a:cxn ang="0">
                    <a:pos x="179" y="67"/>
                  </a:cxn>
                  <a:cxn ang="0">
                    <a:pos x="170" y="60"/>
                  </a:cxn>
                  <a:cxn ang="0">
                    <a:pos x="159" y="66"/>
                  </a:cxn>
                  <a:cxn ang="0">
                    <a:pos x="124" y="66"/>
                  </a:cxn>
                  <a:cxn ang="0">
                    <a:pos x="102" y="60"/>
                  </a:cxn>
                  <a:cxn ang="0">
                    <a:pos x="97" y="60"/>
                  </a:cxn>
                  <a:cxn ang="0">
                    <a:pos x="84" y="67"/>
                  </a:cxn>
                  <a:cxn ang="0">
                    <a:pos x="53" y="47"/>
                  </a:cxn>
                  <a:cxn ang="0">
                    <a:pos x="58" y="40"/>
                  </a:cxn>
                  <a:cxn ang="0">
                    <a:pos x="40" y="18"/>
                  </a:cxn>
                  <a:cxn ang="0">
                    <a:pos x="32" y="22"/>
                  </a:cxn>
                  <a:cxn ang="0">
                    <a:pos x="0" y="7"/>
                  </a:cxn>
                  <a:cxn ang="0">
                    <a:pos x="13" y="0"/>
                  </a:cxn>
                  <a:cxn ang="0">
                    <a:pos x="51" y="15"/>
                  </a:cxn>
                  <a:cxn ang="0">
                    <a:pos x="60" y="12"/>
                  </a:cxn>
                  <a:cxn ang="0">
                    <a:pos x="68" y="12"/>
                  </a:cxn>
                  <a:cxn ang="0">
                    <a:pos x="89" y="25"/>
                  </a:cxn>
                  <a:cxn ang="0">
                    <a:pos x="71" y="25"/>
                  </a:cxn>
                  <a:cxn ang="0">
                    <a:pos x="91" y="35"/>
                  </a:cxn>
                  <a:cxn ang="0">
                    <a:pos x="88" y="38"/>
                  </a:cxn>
                  <a:cxn ang="0">
                    <a:pos x="95" y="40"/>
                  </a:cxn>
                  <a:cxn ang="0">
                    <a:pos x="125" y="45"/>
                  </a:cxn>
                  <a:cxn ang="0">
                    <a:pos x="181" y="34"/>
                  </a:cxn>
                  <a:cxn ang="0">
                    <a:pos x="216" y="46"/>
                  </a:cxn>
                  <a:cxn ang="0">
                    <a:pos x="211" y="47"/>
                  </a:cxn>
                  <a:cxn ang="0">
                    <a:pos x="215" y="45"/>
                  </a:cxn>
                </a:cxnLst>
                <a:rect l="0" t="0" r="r" b="b"/>
                <a:pathLst>
                  <a:path w="216" h="68">
                    <a:moveTo>
                      <a:pt x="215" y="45"/>
                    </a:moveTo>
                    <a:cubicBezTo>
                      <a:pt x="213" y="46"/>
                      <a:pt x="211" y="48"/>
                      <a:pt x="210" y="51"/>
                    </a:cubicBezTo>
                    <a:cubicBezTo>
                      <a:pt x="213" y="52"/>
                      <a:pt x="216" y="52"/>
                      <a:pt x="216" y="52"/>
                    </a:cubicBezTo>
                    <a:cubicBezTo>
                      <a:pt x="215" y="67"/>
                      <a:pt x="195" y="67"/>
                      <a:pt x="179" y="67"/>
                    </a:cubicBezTo>
                    <a:cubicBezTo>
                      <a:pt x="174" y="67"/>
                      <a:pt x="171" y="64"/>
                      <a:pt x="170" y="60"/>
                    </a:cubicBezTo>
                    <a:cubicBezTo>
                      <a:pt x="164" y="61"/>
                      <a:pt x="163" y="64"/>
                      <a:pt x="159" y="66"/>
                    </a:cubicBezTo>
                    <a:cubicBezTo>
                      <a:pt x="124" y="66"/>
                      <a:pt x="124" y="66"/>
                      <a:pt x="124" y="66"/>
                    </a:cubicBezTo>
                    <a:cubicBezTo>
                      <a:pt x="115" y="68"/>
                      <a:pt x="101" y="67"/>
                      <a:pt x="102" y="60"/>
                    </a:cubicBezTo>
                    <a:cubicBezTo>
                      <a:pt x="97" y="60"/>
                      <a:pt x="97" y="60"/>
                      <a:pt x="97" y="60"/>
                    </a:cubicBezTo>
                    <a:cubicBezTo>
                      <a:pt x="95" y="62"/>
                      <a:pt x="88" y="67"/>
                      <a:pt x="84" y="67"/>
                    </a:cubicBezTo>
                    <a:cubicBezTo>
                      <a:pt x="75" y="67"/>
                      <a:pt x="53" y="56"/>
                      <a:pt x="53" y="47"/>
                    </a:cubicBezTo>
                    <a:cubicBezTo>
                      <a:pt x="53" y="44"/>
                      <a:pt x="56" y="41"/>
                      <a:pt x="58" y="40"/>
                    </a:cubicBezTo>
                    <a:cubicBezTo>
                      <a:pt x="50" y="32"/>
                      <a:pt x="48" y="25"/>
                      <a:pt x="40" y="18"/>
                    </a:cubicBezTo>
                    <a:cubicBezTo>
                      <a:pt x="38" y="20"/>
                      <a:pt x="35" y="22"/>
                      <a:pt x="32" y="22"/>
                    </a:cubicBezTo>
                    <a:cubicBezTo>
                      <a:pt x="27" y="22"/>
                      <a:pt x="0" y="11"/>
                      <a:pt x="0" y="7"/>
                    </a:cubicBezTo>
                    <a:cubicBezTo>
                      <a:pt x="0" y="0"/>
                      <a:pt x="8" y="0"/>
                      <a:pt x="13" y="0"/>
                    </a:cubicBezTo>
                    <a:cubicBezTo>
                      <a:pt x="33" y="0"/>
                      <a:pt x="36" y="15"/>
                      <a:pt x="51" y="15"/>
                    </a:cubicBezTo>
                    <a:cubicBezTo>
                      <a:pt x="56" y="15"/>
                      <a:pt x="58" y="15"/>
                      <a:pt x="60" y="12"/>
                    </a:cubicBezTo>
                    <a:cubicBezTo>
                      <a:pt x="63" y="12"/>
                      <a:pt x="68" y="12"/>
                      <a:pt x="68" y="12"/>
                    </a:cubicBezTo>
                    <a:cubicBezTo>
                      <a:pt x="65" y="22"/>
                      <a:pt x="85" y="19"/>
                      <a:pt x="89" y="25"/>
                    </a:cubicBezTo>
                    <a:cubicBezTo>
                      <a:pt x="71" y="25"/>
                      <a:pt x="71" y="25"/>
                      <a:pt x="71" y="25"/>
                    </a:cubicBezTo>
                    <a:cubicBezTo>
                      <a:pt x="74" y="37"/>
                      <a:pt x="85" y="30"/>
                      <a:pt x="91" y="35"/>
                    </a:cubicBezTo>
                    <a:cubicBezTo>
                      <a:pt x="90" y="36"/>
                      <a:pt x="88" y="36"/>
                      <a:pt x="88" y="38"/>
                    </a:cubicBezTo>
                    <a:cubicBezTo>
                      <a:pt x="88" y="44"/>
                      <a:pt x="93" y="41"/>
                      <a:pt x="95" y="40"/>
                    </a:cubicBezTo>
                    <a:cubicBezTo>
                      <a:pt x="106" y="42"/>
                      <a:pt x="114" y="45"/>
                      <a:pt x="125" y="45"/>
                    </a:cubicBezTo>
                    <a:cubicBezTo>
                      <a:pt x="150" y="45"/>
                      <a:pt x="158" y="34"/>
                      <a:pt x="181" y="34"/>
                    </a:cubicBezTo>
                    <a:cubicBezTo>
                      <a:pt x="198" y="34"/>
                      <a:pt x="210" y="35"/>
                      <a:pt x="216" y="46"/>
                    </a:cubicBezTo>
                    <a:cubicBezTo>
                      <a:pt x="215" y="47"/>
                      <a:pt x="213" y="47"/>
                      <a:pt x="211" y="47"/>
                    </a:cubicBezTo>
                    <a:lnTo>
                      <a:pt x="215" y="45"/>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1200" dirty="0">
                  <a:latin typeface="微软雅黑" pitchFamily="34" charset="-122"/>
                  <a:ea typeface="微软雅黑" pitchFamily="34" charset="-122"/>
                </a:endParaRPr>
              </a:p>
            </p:txBody>
          </p:sp>
          <p:sp>
            <p:nvSpPr>
              <p:cNvPr id="329" name="Freeform 72"/>
              <p:cNvSpPr>
                <a:spLocks/>
              </p:cNvSpPr>
              <p:nvPr/>
            </p:nvSpPr>
            <p:spPr bwMode="auto">
              <a:xfrm>
                <a:off x="2768600" y="1271588"/>
                <a:ext cx="49213" cy="38100"/>
              </a:xfrm>
              <a:custGeom>
                <a:avLst/>
                <a:gdLst/>
                <a:ahLst/>
                <a:cxnLst>
                  <a:cxn ang="0">
                    <a:pos x="6" y="10"/>
                  </a:cxn>
                  <a:cxn ang="0">
                    <a:pos x="19" y="0"/>
                  </a:cxn>
                  <a:cxn ang="0">
                    <a:pos x="37" y="15"/>
                  </a:cxn>
                  <a:cxn ang="0">
                    <a:pos x="29" y="29"/>
                  </a:cxn>
                  <a:cxn ang="0">
                    <a:pos x="0" y="17"/>
                  </a:cxn>
                  <a:cxn ang="0">
                    <a:pos x="6" y="10"/>
                  </a:cxn>
                </a:cxnLst>
                <a:rect l="0" t="0" r="r" b="b"/>
                <a:pathLst>
                  <a:path w="37" h="29">
                    <a:moveTo>
                      <a:pt x="6" y="10"/>
                    </a:moveTo>
                    <a:cubicBezTo>
                      <a:pt x="10" y="10"/>
                      <a:pt x="9" y="0"/>
                      <a:pt x="19" y="0"/>
                    </a:cubicBezTo>
                    <a:cubicBezTo>
                      <a:pt x="27" y="0"/>
                      <a:pt x="37" y="9"/>
                      <a:pt x="37" y="15"/>
                    </a:cubicBezTo>
                    <a:cubicBezTo>
                      <a:pt x="37" y="22"/>
                      <a:pt x="35" y="29"/>
                      <a:pt x="29" y="29"/>
                    </a:cubicBezTo>
                    <a:cubicBezTo>
                      <a:pt x="25" y="29"/>
                      <a:pt x="0" y="17"/>
                      <a:pt x="0" y="17"/>
                    </a:cubicBezTo>
                    <a:cubicBezTo>
                      <a:pt x="0" y="13"/>
                      <a:pt x="5" y="10"/>
                      <a:pt x="6" y="10"/>
                    </a:cubicBez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1200" dirty="0">
                  <a:latin typeface="微软雅黑" pitchFamily="34" charset="-122"/>
                  <a:ea typeface="微软雅黑" pitchFamily="34" charset="-122"/>
                </a:endParaRPr>
              </a:p>
            </p:txBody>
          </p:sp>
          <p:sp>
            <p:nvSpPr>
              <p:cNvPr id="330" name="Freeform 73"/>
              <p:cNvSpPr>
                <a:spLocks/>
              </p:cNvSpPr>
              <p:nvPr/>
            </p:nvSpPr>
            <p:spPr bwMode="auto">
              <a:xfrm>
                <a:off x="2774950" y="1198563"/>
                <a:ext cx="46038" cy="12700"/>
              </a:xfrm>
              <a:custGeom>
                <a:avLst/>
                <a:gdLst/>
                <a:ahLst/>
                <a:cxnLst>
                  <a:cxn ang="0">
                    <a:pos x="29" y="0"/>
                  </a:cxn>
                  <a:cxn ang="0">
                    <a:pos x="35" y="0"/>
                  </a:cxn>
                  <a:cxn ang="0">
                    <a:pos x="35" y="6"/>
                  </a:cxn>
                  <a:cxn ang="0">
                    <a:pos x="28" y="10"/>
                  </a:cxn>
                  <a:cxn ang="0">
                    <a:pos x="0" y="5"/>
                  </a:cxn>
                  <a:cxn ang="0">
                    <a:pos x="29" y="0"/>
                  </a:cxn>
                </a:cxnLst>
                <a:rect l="0" t="0" r="r" b="b"/>
                <a:pathLst>
                  <a:path w="35" h="10">
                    <a:moveTo>
                      <a:pt x="29" y="0"/>
                    </a:moveTo>
                    <a:cubicBezTo>
                      <a:pt x="34" y="0"/>
                      <a:pt x="30" y="1"/>
                      <a:pt x="35" y="0"/>
                    </a:cubicBezTo>
                    <a:cubicBezTo>
                      <a:pt x="35" y="3"/>
                      <a:pt x="35" y="5"/>
                      <a:pt x="35" y="6"/>
                    </a:cubicBezTo>
                    <a:cubicBezTo>
                      <a:pt x="35" y="8"/>
                      <a:pt x="32" y="10"/>
                      <a:pt x="28" y="10"/>
                    </a:cubicBezTo>
                    <a:cubicBezTo>
                      <a:pt x="26" y="10"/>
                      <a:pt x="0" y="5"/>
                      <a:pt x="0" y="5"/>
                    </a:cubicBezTo>
                    <a:cubicBezTo>
                      <a:pt x="5" y="1"/>
                      <a:pt x="21" y="0"/>
                      <a:pt x="29" y="0"/>
                    </a:cubicBez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1200" dirty="0">
                  <a:latin typeface="微软雅黑" pitchFamily="34" charset="-122"/>
                  <a:ea typeface="微软雅黑" pitchFamily="34" charset="-122"/>
                </a:endParaRPr>
              </a:p>
            </p:txBody>
          </p:sp>
          <p:sp>
            <p:nvSpPr>
              <p:cNvPr id="331" name="Freeform 74"/>
              <p:cNvSpPr>
                <a:spLocks/>
              </p:cNvSpPr>
              <p:nvPr/>
            </p:nvSpPr>
            <p:spPr bwMode="auto">
              <a:xfrm>
                <a:off x="2740025" y="1154113"/>
                <a:ext cx="53975" cy="44450"/>
              </a:xfrm>
              <a:custGeom>
                <a:avLst/>
                <a:gdLst/>
                <a:ahLst/>
                <a:cxnLst>
                  <a:cxn ang="0">
                    <a:pos x="10" y="28"/>
                  </a:cxn>
                  <a:cxn ang="0">
                    <a:pos x="14" y="23"/>
                  </a:cxn>
                  <a:cxn ang="0">
                    <a:pos x="0" y="7"/>
                  </a:cxn>
                  <a:cxn ang="0">
                    <a:pos x="10" y="0"/>
                  </a:cxn>
                  <a:cxn ang="0">
                    <a:pos x="25" y="7"/>
                  </a:cxn>
                  <a:cxn ang="0">
                    <a:pos x="41" y="17"/>
                  </a:cxn>
                  <a:cxn ang="0">
                    <a:pos x="41" y="28"/>
                  </a:cxn>
                  <a:cxn ang="0">
                    <a:pos x="10" y="28"/>
                  </a:cxn>
                </a:cxnLst>
                <a:rect l="0" t="0" r="r" b="b"/>
                <a:pathLst>
                  <a:path w="41" h="33">
                    <a:moveTo>
                      <a:pt x="10" y="28"/>
                    </a:moveTo>
                    <a:cubicBezTo>
                      <a:pt x="10" y="26"/>
                      <a:pt x="13" y="24"/>
                      <a:pt x="14" y="23"/>
                    </a:cubicBezTo>
                    <a:cubicBezTo>
                      <a:pt x="9" y="18"/>
                      <a:pt x="0" y="15"/>
                      <a:pt x="0" y="7"/>
                    </a:cubicBezTo>
                    <a:cubicBezTo>
                      <a:pt x="0" y="2"/>
                      <a:pt x="6" y="0"/>
                      <a:pt x="10" y="0"/>
                    </a:cubicBezTo>
                    <a:cubicBezTo>
                      <a:pt x="11" y="4"/>
                      <a:pt x="21" y="7"/>
                      <a:pt x="25" y="7"/>
                    </a:cubicBezTo>
                    <a:cubicBezTo>
                      <a:pt x="25" y="17"/>
                      <a:pt x="41" y="7"/>
                      <a:pt x="41" y="17"/>
                    </a:cubicBezTo>
                    <a:cubicBezTo>
                      <a:pt x="41" y="20"/>
                      <a:pt x="39" y="23"/>
                      <a:pt x="41" y="28"/>
                    </a:cubicBezTo>
                    <a:cubicBezTo>
                      <a:pt x="25" y="31"/>
                      <a:pt x="10" y="33"/>
                      <a:pt x="10" y="28"/>
                    </a:cubicBez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1200" dirty="0">
                  <a:latin typeface="微软雅黑" pitchFamily="34" charset="-122"/>
                  <a:ea typeface="微软雅黑" pitchFamily="34" charset="-122"/>
                </a:endParaRPr>
              </a:p>
            </p:txBody>
          </p:sp>
          <p:sp>
            <p:nvSpPr>
              <p:cNvPr id="332" name="Freeform 75"/>
              <p:cNvSpPr>
                <a:spLocks/>
              </p:cNvSpPr>
              <p:nvPr/>
            </p:nvSpPr>
            <p:spPr bwMode="auto">
              <a:xfrm>
                <a:off x="2719388" y="1114425"/>
                <a:ext cx="20638" cy="12700"/>
              </a:xfrm>
              <a:custGeom>
                <a:avLst/>
                <a:gdLst/>
                <a:ahLst/>
                <a:cxnLst>
                  <a:cxn ang="0">
                    <a:pos x="16" y="0"/>
                  </a:cxn>
                  <a:cxn ang="0">
                    <a:pos x="16" y="9"/>
                  </a:cxn>
                  <a:cxn ang="0">
                    <a:pos x="8" y="9"/>
                  </a:cxn>
                  <a:cxn ang="0">
                    <a:pos x="0" y="0"/>
                  </a:cxn>
                  <a:cxn ang="0">
                    <a:pos x="16" y="0"/>
                  </a:cxn>
                </a:cxnLst>
                <a:rect l="0" t="0" r="r" b="b"/>
                <a:pathLst>
                  <a:path w="16" h="9">
                    <a:moveTo>
                      <a:pt x="16" y="0"/>
                    </a:moveTo>
                    <a:cubicBezTo>
                      <a:pt x="16" y="9"/>
                      <a:pt x="16" y="9"/>
                      <a:pt x="16" y="9"/>
                    </a:cubicBezTo>
                    <a:cubicBezTo>
                      <a:pt x="8" y="9"/>
                      <a:pt x="8" y="9"/>
                      <a:pt x="8" y="9"/>
                    </a:cubicBezTo>
                    <a:cubicBezTo>
                      <a:pt x="6" y="7"/>
                      <a:pt x="0" y="6"/>
                      <a:pt x="0" y="0"/>
                    </a:cubicBezTo>
                    <a:cubicBezTo>
                      <a:pt x="6" y="0"/>
                      <a:pt x="13" y="0"/>
                      <a:pt x="16" y="0"/>
                    </a:cubicBez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1200" dirty="0">
                  <a:latin typeface="微软雅黑" pitchFamily="34" charset="-122"/>
                  <a:ea typeface="微软雅黑" pitchFamily="34" charset="-122"/>
                </a:endParaRPr>
              </a:p>
            </p:txBody>
          </p:sp>
          <p:sp>
            <p:nvSpPr>
              <p:cNvPr id="333" name="Freeform 76"/>
              <p:cNvSpPr>
                <a:spLocks/>
              </p:cNvSpPr>
              <p:nvPr/>
            </p:nvSpPr>
            <p:spPr bwMode="auto">
              <a:xfrm>
                <a:off x="2776538" y="1062038"/>
                <a:ext cx="184150" cy="123825"/>
              </a:xfrm>
              <a:custGeom>
                <a:avLst/>
                <a:gdLst/>
                <a:ahLst/>
                <a:cxnLst>
                  <a:cxn ang="0">
                    <a:pos x="92" y="37"/>
                  </a:cxn>
                  <a:cxn ang="0">
                    <a:pos x="97" y="37"/>
                  </a:cxn>
                  <a:cxn ang="0">
                    <a:pos x="97" y="32"/>
                  </a:cxn>
                  <a:cxn ang="0">
                    <a:pos x="95" y="28"/>
                  </a:cxn>
                  <a:cxn ang="0">
                    <a:pos x="100" y="28"/>
                  </a:cxn>
                  <a:cxn ang="0">
                    <a:pos x="105" y="36"/>
                  </a:cxn>
                  <a:cxn ang="0">
                    <a:pos x="111" y="43"/>
                  </a:cxn>
                  <a:cxn ang="0">
                    <a:pos x="108" y="49"/>
                  </a:cxn>
                  <a:cxn ang="0">
                    <a:pos x="115" y="49"/>
                  </a:cxn>
                  <a:cxn ang="0">
                    <a:pos x="137" y="55"/>
                  </a:cxn>
                  <a:cxn ang="0">
                    <a:pos x="136" y="61"/>
                  </a:cxn>
                  <a:cxn ang="0">
                    <a:pos x="126" y="64"/>
                  </a:cxn>
                  <a:cxn ang="0">
                    <a:pos x="105" y="78"/>
                  </a:cxn>
                  <a:cxn ang="0">
                    <a:pos x="98" y="69"/>
                  </a:cxn>
                  <a:cxn ang="0">
                    <a:pos x="93" y="76"/>
                  </a:cxn>
                  <a:cxn ang="0">
                    <a:pos x="99" y="84"/>
                  </a:cxn>
                  <a:cxn ang="0">
                    <a:pos x="91" y="84"/>
                  </a:cxn>
                  <a:cxn ang="0">
                    <a:pos x="91" y="90"/>
                  </a:cxn>
                  <a:cxn ang="0">
                    <a:pos x="75" y="82"/>
                  </a:cxn>
                  <a:cxn ang="0">
                    <a:pos x="64" y="92"/>
                  </a:cxn>
                  <a:cxn ang="0">
                    <a:pos x="47" y="84"/>
                  </a:cxn>
                  <a:cxn ang="0">
                    <a:pos x="53" y="81"/>
                  </a:cxn>
                  <a:cxn ang="0">
                    <a:pos x="33" y="70"/>
                  </a:cxn>
                  <a:cxn ang="0">
                    <a:pos x="66" y="61"/>
                  </a:cxn>
                  <a:cxn ang="0">
                    <a:pos x="48" y="58"/>
                  </a:cxn>
                  <a:cxn ang="0">
                    <a:pos x="35" y="61"/>
                  </a:cxn>
                  <a:cxn ang="0">
                    <a:pos x="29" y="56"/>
                  </a:cxn>
                  <a:cxn ang="0">
                    <a:pos x="19" y="59"/>
                  </a:cxn>
                  <a:cxn ang="0">
                    <a:pos x="16" y="55"/>
                  </a:cxn>
                  <a:cxn ang="0">
                    <a:pos x="26" y="49"/>
                  </a:cxn>
                  <a:cxn ang="0">
                    <a:pos x="0" y="35"/>
                  </a:cxn>
                  <a:cxn ang="0">
                    <a:pos x="7" y="35"/>
                  </a:cxn>
                  <a:cxn ang="0">
                    <a:pos x="20" y="39"/>
                  </a:cxn>
                  <a:cxn ang="0">
                    <a:pos x="24" y="36"/>
                  </a:cxn>
                  <a:cxn ang="0">
                    <a:pos x="5" y="26"/>
                  </a:cxn>
                  <a:cxn ang="0">
                    <a:pos x="15" y="22"/>
                  </a:cxn>
                  <a:cxn ang="0">
                    <a:pos x="27" y="25"/>
                  </a:cxn>
                  <a:cxn ang="0">
                    <a:pos x="32" y="20"/>
                  </a:cxn>
                  <a:cxn ang="0">
                    <a:pos x="19" y="20"/>
                  </a:cxn>
                  <a:cxn ang="0">
                    <a:pos x="14" y="13"/>
                  </a:cxn>
                  <a:cxn ang="0">
                    <a:pos x="30" y="9"/>
                  </a:cxn>
                  <a:cxn ang="0">
                    <a:pos x="38" y="9"/>
                  </a:cxn>
                  <a:cxn ang="0">
                    <a:pos x="25" y="0"/>
                  </a:cxn>
                  <a:cxn ang="0">
                    <a:pos x="53" y="5"/>
                  </a:cxn>
                  <a:cxn ang="0">
                    <a:pos x="67" y="24"/>
                  </a:cxn>
                  <a:cxn ang="0">
                    <a:pos x="84" y="25"/>
                  </a:cxn>
                  <a:cxn ang="0">
                    <a:pos x="92" y="37"/>
                  </a:cxn>
                </a:cxnLst>
                <a:rect l="0" t="0" r="r" b="b"/>
                <a:pathLst>
                  <a:path w="138" h="92">
                    <a:moveTo>
                      <a:pt x="92" y="37"/>
                    </a:moveTo>
                    <a:cubicBezTo>
                      <a:pt x="97" y="37"/>
                      <a:pt x="97" y="37"/>
                      <a:pt x="97" y="37"/>
                    </a:cubicBezTo>
                    <a:cubicBezTo>
                      <a:pt x="97" y="32"/>
                      <a:pt x="97" y="32"/>
                      <a:pt x="97" y="32"/>
                    </a:cubicBezTo>
                    <a:cubicBezTo>
                      <a:pt x="95" y="28"/>
                      <a:pt x="95" y="28"/>
                      <a:pt x="95" y="28"/>
                    </a:cubicBezTo>
                    <a:cubicBezTo>
                      <a:pt x="97" y="28"/>
                      <a:pt x="98" y="28"/>
                      <a:pt x="100" y="28"/>
                    </a:cubicBezTo>
                    <a:cubicBezTo>
                      <a:pt x="106" y="28"/>
                      <a:pt x="105" y="31"/>
                      <a:pt x="105" y="36"/>
                    </a:cubicBezTo>
                    <a:cubicBezTo>
                      <a:pt x="105" y="39"/>
                      <a:pt x="111" y="39"/>
                      <a:pt x="111" y="43"/>
                    </a:cubicBezTo>
                    <a:cubicBezTo>
                      <a:pt x="111" y="46"/>
                      <a:pt x="108" y="46"/>
                      <a:pt x="108" y="49"/>
                    </a:cubicBezTo>
                    <a:cubicBezTo>
                      <a:pt x="108" y="53"/>
                      <a:pt x="114" y="49"/>
                      <a:pt x="115" y="49"/>
                    </a:cubicBezTo>
                    <a:cubicBezTo>
                      <a:pt x="120" y="49"/>
                      <a:pt x="131" y="54"/>
                      <a:pt x="137" y="55"/>
                    </a:cubicBezTo>
                    <a:cubicBezTo>
                      <a:pt x="137" y="58"/>
                      <a:pt x="138" y="60"/>
                      <a:pt x="136" y="61"/>
                    </a:cubicBezTo>
                    <a:cubicBezTo>
                      <a:pt x="135" y="64"/>
                      <a:pt x="130" y="63"/>
                      <a:pt x="126" y="64"/>
                    </a:cubicBezTo>
                    <a:cubicBezTo>
                      <a:pt x="117" y="65"/>
                      <a:pt x="111" y="78"/>
                      <a:pt x="105" y="78"/>
                    </a:cubicBezTo>
                    <a:cubicBezTo>
                      <a:pt x="100" y="78"/>
                      <a:pt x="100" y="74"/>
                      <a:pt x="98" y="69"/>
                    </a:cubicBezTo>
                    <a:cubicBezTo>
                      <a:pt x="96" y="71"/>
                      <a:pt x="95" y="73"/>
                      <a:pt x="93" y="76"/>
                    </a:cubicBezTo>
                    <a:cubicBezTo>
                      <a:pt x="96" y="80"/>
                      <a:pt x="97" y="81"/>
                      <a:pt x="99" y="84"/>
                    </a:cubicBezTo>
                    <a:cubicBezTo>
                      <a:pt x="91" y="84"/>
                      <a:pt x="91" y="84"/>
                      <a:pt x="91" y="84"/>
                    </a:cubicBezTo>
                    <a:cubicBezTo>
                      <a:pt x="91" y="90"/>
                      <a:pt x="91" y="90"/>
                      <a:pt x="91" y="90"/>
                    </a:cubicBezTo>
                    <a:cubicBezTo>
                      <a:pt x="87" y="91"/>
                      <a:pt x="79" y="85"/>
                      <a:pt x="75" y="82"/>
                    </a:cubicBezTo>
                    <a:cubicBezTo>
                      <a:pt x="75" y="90"/>
                      <a:pt x="71" y="92"/>
                      <a:pt x="64" y="92"/>
                    </a:cubicBezTo>
                    <a:cubicBezTo>
                      <a:pt x="57" y="92"/>
                      <a:pt x="48" y="91"/>
                      <a:pt x="47" y="84"/>
                    </a:cubicBezTo>
                    <a:cubicBezTo>
                      <a:pt x="50" y="84"/>
                      <a:pt x="51" y="83"/>
                      <a:pt x="53" y="81"/>
                    </a:cubicBezTo>
                    <a:cubicBezTo>
                      <a:pt x="45" y="81"/>
                      <a:pt x="33" y="77"/>
                      <a:pt x="33" y="70"/>
                    </a:cubicBezTo>
                    <a:cubicBezTo>
                      <a:pt x="33" y="62"/>
                      <a:pt x="60" y="63"/>
                      <a:pt x="66" y="61"/>
                    </a:cubicBezTo>
                    <a:cubicBezTo>
                      <a:pt x="60" y="60"/>
                      <a:pt x="55" y="58"/>
                      <a:pt x="48" y="58"/>
                    </a:cubicBezTo>
                    <a:cubicBezTo>
                      <a:pt x="41" y="58"/>
                      <a:pt x="40" y="61"/>
                      <a:pt x="35" y="61"/>
                    </a:cubicBezTo>
                    <a:cubicBezTo>
                      <a:pt x="30" y="61"/>
                      <a:pt x="30" y="58"/>
                      <a:pt x="29" y="56"/>
                    </a:cubicBezTo>
                    <a:cubicBezTo>
                      <a:pt x="24" y="58"/>
                      <a:pt x="23" y="59"/>
                      <a:pt x="19" y="59"/>
                    </a:cubicBezTo>
                    <a:cubicBezTo>
                      <a:pt x="16" y="59"/>
                      <a:pt x="16" y="58"/>
                      <a:pt x="16" y="55"/>
                    </a:cubicBezTo>
                    <a:cubicBezTo>
                      <a:pt x="20" y="53"/>
                      <a:pt x="23" y="53"/>
                      <a:pt x="26" y="49"/>
                    </a:cubicBezTo>
                    <a:cubicBezTo>
                      <a:pt x="11" y="49"/>
                      <a:pt x="2" y="48"/>
                      <a:pt x="0" y="35"/>
                    </a:cubicBezTo>
                    <a:cubicBezTo>
                      <a:pt x="7" y="35"/>
                      <a:pt x="7" y="35"/>
                      <a:pt x="7" y="35"/>
                    </a:cubicBezTo>
                    <a:cubicBezTo>
                      <a:pt x="9" y="37"/>
                      <a:pt x="16" y="39"/>
                      <a:pt x="20" y="39"/>
                    </a:cubicBezTo>
                    <a:cubicBezTo>
                      <a:pt x="22" y="39"/>
                      <a:pt x="24" y="36"/>
                      <a:pt x="24" y="36"/>
                    </a:cubicBezTo>
                    <a:cubicBezTo>
                      <a:pt x="19" y="34"/>
                      <a:pt x="5" y="31"/>
                      <a:pt x="5" y="26"/>
                    </a:cubicBezTo>
                    <a:cubicBezTo>
                      <a:pt x="5" y="21"/>
                      <a:pt x="11" y="22"/>
                      <a:pt x="15" y="22"/>
                    </a:cubicBezTo>
                    <a:cubicBezTo>
                      <a:pt x="21" y="22"/>
                      <a:pt x="23" y="25"/>
                      <a:pt x="27" y="25"/>
                    </a:cubicBezTo>
                    <a:cubicBezTo>
                      <a:pt x="30" y="25"/>
                      <a:pt x="30" y="22"/>
                      <a:pt x="32" y="20"/>
                    </a:cubicBezTo>
                    <a:cubicBezTo>
                      <a:pt x="27" y="18"/>
                      <a:pt x="22" y="20"/>
                      <a:pt x="19" y="20"/>
                    </a:cubicBezTo>
                    <a:cubicBezTo>
                      <a:pt x="18" y="20"/>
                      <a:pt x="14" y="14"/>
                      <a:pt x="14" y="13"/>
                    </a:cubicBezTo>
                    <a:cubicBezTo>
                      <a:pt x="19" y="10"/>
                      <a:pt x="23" y="8"/>
                      <a:pt x="30" y="9"/>
                    </a:cubicBezTo>
                    <a:cubicBezTo>
                      <a:pt x="38" y="9"/>
                      <a:pt x="38" y="9"/>
                      <a:pt x="38" y="9"/>
                    </a:cubicBezTo>
                    <a:cubicBezTo>
                      <a:pt x="33" y="7"/>
                      <a:pt x="25" y="6"/>
                      <a:pt x="25" y="0"/>
                    </a:cubicBezTo>
                    <a:cubicBezTo>
                      <a:pt x="36" y="1"/>
                      <a:pt x="45" y="2"/>
                      <a:pt x="53" y="5"/>
                    </a:cubicBezTo>
                    <a:cubicBezTo>
                      <a:pt x="61" y="9"/>
                      <a:pt x="60" y="21"/>
                      <a:pt x="67" y="24"/>
                    </a:cubicBezTo>
                    <a:cubicBezTo>
                      <a:pt x="73" y="27"/>
                      <a:pt x="78" y="22"/>
                      <a:pt x="84" y="25"/>
                    </a:cubicBezTo>
                    <a:cubicBezTo>
                      <a:pt x="91" y="28"/>
                      <a:pt x="88" y="33"/>
                      <a:pt x="92" y="37"/>
                    </a:cubicBez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1200" dirty="0">
                  <a:latin typeface="微软雅黑" pitchFamily="34" charset="-122"/>
                  <a:ea typeface="微软雅黑" pitchFamily="34" charset="-122"/>
                </a:endParaRPr>
              </a:p>
            </p:txBody>
          </p:sp>
          <p:sp>
            <p:nvSpPr>
              <p:cNvPr id="334" name="Freeform 77"/>
              <p:cNvSpPr>
                <a:spLocks/>
              </p:cNvSpPr>
              <p:nvPr/>
            </p:nvSpPr>
            <p:spPr bwMode="auto">
              <a:xfrm>
                <a:off x="2925763" y="1574800"/>
                <a:ext cx="117475" cy="74613"/>
              </a:xfrm>
              <a:custGeom>
                <a:avLst/>
                <a:gdLst/>
                <a:ahLst/>
                <a:cxnLst>
                  <a:cxn ang="0">
                    <a:pos x="6" y="39"/>
                  </a:cxn>
                  <a:cxn ang="0">
                    <a:pos x="11" y="33"/>
                  </a:cxn>
                  <a:cxn ang="0">
                    <a:pos x="11" y="27"/>
                  </a:cxn>
                  <a:cxn ang="0">
                    <a:pos x="25" y="0"/>
                  </a:cxn>
                  <a:cxn ang="0">
                    <a:pos x="32" y="13"/>
                  </a:cxn>
                  <a:cxn ang="0">
                    <a:pos x="36" y="9"/>
                  </a:cxn>
                  <a:cxn ang="0">
                    <a:pos x="67" y="27"/>
                  </a:cxn>
                  <a:cxn ang="0">
                    <a:pos x="70" y="35"/>
                  </a:cxn>
                  <a:cxn ang="0">
                    <a:pos x="89" y="43"/>
                  </a:cxn>
                  <a:cxn ang="0">
                    <a:pos x="75" y="48"/>
                  </a:cxn>
                  <a:cxn ang="0">
                    <a:pos x="63" y="48"/>
                  </a:cxn>
                  <a:cxn ang="0">
                    <a:pos x="46" y="37"/>
                  </a:cxn>
                  <a:cxn ang="0">
                    <a:pos x="25" y="53"/>
                  </a:cxn>
                  <a:cxn ang="0">
                    <a:pos x="22" y="57"/>
                  </a:cxn>
                  <a:cxn ang="0">
                    <a:pos x="19" y="48"/>
                  </a:cxn>
                  <a:cxn ang="0">
                    <a:pos x="0" y="48"/>
                  </a:cxn>
                  <a:cxn ang="0">
                    <a:pos x="6" y="39"/>
                  </a:cxn>
                </a:cxnLst>
                <a:rect l="0" t="0" r="r" b="b"/>
                <a:pathLst>
                  <a:path w="89" h="57">
                    <a:moveTo>
                      <a:pt x="6" y="39"/>
                    </a:moveTo>
                    <a:cubicBezTo>
                      <a:pt x="9" y="37"/>
                      <a:pt x="11" y="36"/>
                      <a:pt x="11" y="33"/>
                    </a:cubicBezTo>
                    <a:cubicBezTo>
                      <a:pt x="11" y="29"/>
                      <a:pt x="11" y="31"/>
                      <a:pt x="11" y="27"/>
                    </a:cubicBezTo>
                    <a:cubicBezTo>
                      <a:pt x="11" y="19"/>
                      <a:pt x="13" y="2"/>
                      <a:pt x="25" y="0"/>
                    </a:cubicBezTo>
                    <a:cubicBezTo>
                      <a:pt x="28" y="7"/>
                      <a:pt x="30" y="8"/>
                      <a:pt x="32" y="13"/>
                    </a:cubicBezTo>
                    <a:cubicBezTo>
                      <a:pt x="33" y="11"/>
                      <a:pt x="35" y="10"/>
                      <a:pt x="36" y="9"/>
                    </a:cubicBezTo>
                    <a:cubicBezTo>
                      <a:pt x="45" y="21"/>
                      <a:pt x="59" y="16"/>
                      <a:pt x="67" y="27"/>
                    </a:cubicBezTo>
                    <a:cubicBezTo>
                      <a:pt x="69" y="30"/>
                      <a:pt x="68" y="33"/>
                      <a:pt x="70" y="35"/>
                    </a:cubicBezTo>
                    <a:cubicBezTo>
                      <a:pt x="77" y="40"/>
                      <a:pt x="85" y="38"/>
                      <a:pt x="89" y="43"/>
                    </a:cubicBezTo>
                    <a:cubicBezTo>
                      <a:pt x="84" y="46"/>
                      <a:pt x="80" y="48"/>
                      <a:pt x="75" y="48"/>
                    </a:cubicBezTo>
                    <a:cubicBezTo>
                      <a:pt x="69" y="48"/>
                      <a:pt x="67" y="48"/>
                      <a:pt x="63" y="48"/>
                    </a:cubicBezTo>
                    <a:cubicBezTo>
                      <a:pt x="63" y="48"/>
                      <a:pt x="49" y="38"/>
                      <a:pt x="46" y="37"/>
                    </a:cubicBezTo>
                    <a:cubicBezTo>
                      <a:pt x="46" y="47"/>
                      <a:pt x="31" y="56"/>
                      <a:pt x="25" y="53"/>
                    </a:cubicBezTo>
                    <a:cubicBezTo>
                      <a:pt x="24" y="55"/>
                      <a:pt x="24" y="57"/>
                      <a:pt x="22" y="57"/>
                    </a:cubicBezTo>
                    <a:cubicBezTo>
                      <a:pt x="16" y="57"/>
                      <a:pt x="18" y="52"/>
                      <a:pt x="19" y="48"/>
                    </a:cubicBezTo>
                    <a:cubicBezTo>
                      <a:pt x="12" y="46"/>
                      <a:pt x="3" y="48"/>
                      <a:pt x="0" y="48"/>
                    </a:cubicBezTo>
                    <a:cubicBezTo>
                      <a:pt x="0" y="40"/>
                      <a:pt x="5" y="41"/>
                      <a:pt x="6" y="39"/>
                    </a:cubicBez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1200" dirty="0">
                  <a:latin typeface="微软雅黑" pitchFamily="34" charset="-122"/>
                  <a:ea typeface="微软雅黑" pitchFamily="34" charset="-122"/>
                </a:endParaRPr>
              </a:p>
            </p:txBody>
          </p:sp>
          <p:sp>
            <p:nvSpPr>
              <p:cNvPr id="335" name="Freeform 78"/>
              <p:cNvSpPr>
                <a:spLocks/>
              </p:cNvSpPr>
              <p:nvPr/>
            </p:nvSpPr>
            <p:spPr bwMode="auto">
              <a:xfrm>
                <a:off x="3094038" y="1500188"/>
                <a:ext cx="36513" cy="36513"/>
              </a:xfrm>
              <a:custGeom>
                <a:avLst/>
                <a:gdLst/>
                <a:ahLst/>
                <a:cxnLst>
                  <a:cxn ang="0">
                    <a:pos x="27" y="18"/>
                  </a:cxn>
                  <a:cxn ang="0">
                    <a:pos x="11" y="28"/>
                  </a:cxn>
                  <a:cxn ang="0">
                    <a:pos x="0" y="18"/>
                  </a:cxn>
                  <a:cxn ang="0">
                    <a:pos x="27" y="18"/>
                  </a:cxn>
                </a:cxnLst>
                <a:rect l="0" t="0" r="r" b="b"/>
                <a:pathLst>
                  <a:path w="27" h="28">
                    <a:moveTo>
                      <a:pt x="27" y="18"/>
                    </a:moveTo>
                    <a:cubicBezTo>
                      <a:pt x="27" y="24"/>
                      <a:pt x="16" y="28"/>
                      <a:pt x="11" y="28"/>
                    </a:cubicBezTo>
                    <a:cubicBezTo>
                      <a:pt x="4" y="28"/>
                      <a:pt x="0" y="23"/>
                      <a:pt x="0" y="18"/>
                    </a:cubicBezTo>
                    <a:cubicBezTo>
                      <a:pt x="0" y="0"/>
                      <a:pt x="27" y="3"/>
                      <a:pt x="27" y="18"/>
                    </a:cubicBez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1200" dirty="0">
                  <a:latin typeface="微软雅黑" pitchFamily="34" charset="-122"/>
                  <a:ea typeface="微软雅黑" pitchFamily="34" charset="-122"/>
                </a:endParaRPr>
              </a:p>
            </p:txBody>
          </p:sp>
          <p:sp>
            <p:nvSpPr>
              <p:cNvPr id="336" name="Freeform 79"/>
              <p:cNvSpPr>
                <a:spLocks/>
              </p:cNvSpPr>
              <p:nvPr/>
            </p:nvSpPr>
            <p:spPr bwMode="auto">
              <a:xfrm>
                <a:off x="2984500" y="1652588"/>
                <a:ext cx="30163" cy="23813"/>
              </a:xfrm>
              <a:custGeom>
                <a:avLst/>
                <a:gdLst/>
                <a:ahLst/>
                <a:cxnLst>
                  <a:cxn ang="0">
                    <a:pos x="10" y="1"/>
                  </a:cxn>
                  <a:cxn ang="0">
                    <a:pos x="22" y="3"/>
                  </a:cxn>
                  <a:cxn ang="0">
                    <a:pos x="0" y="18"/>
                  </a:cxn>
                  <a:cxn ang="0">
                    <a:pos x="0" y="12"/>
                  </a:cxn>
                  <a:cxn ang="0">
                    <a:pos x="10" y="1"/>
                  </a:cxn>
                </a:cxnLst>
                <a:rect l="0" t="0" r="r" b="b"/>
                <a:pathLst>
                  <a:path w="22" h="18">
                    <a:moveTo>
                      <a:pt x="10" y="1"/>
                    </a:moveTo>
                    <a:cubicBezTo>
                      <a:pt x="19" y="0"/>
                      <a:pt x="17" y="0"/>
                      <a:pt x="22" y="3"/>
                    </a:cubicBezTo>
                    <a:cubicBezTo>
                      <a:pt x="18" y="8"/>
                      <a:pt x="7" y="17"/>
                      <a:pt x="0" y="18"/>
                    </a:cubicBezTo>
                    <a:cubicBezTo>
                      <a:pt x="0" y="12"/>
                      <a:pt x="0" y="12"/>
                      <a:pt x="0" y="12"/>
                    </a:cubicBezTo>
                    <a:cubicBezTo>
                      <a:pt x="4" y="7"/>
                      <a:pt x="9" y="4"/>
                      <a:pt x="10" y="1"/>
                    </a:cubicBez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1200" dirty="0">
                  <a:latin typeface="微软雅黑" pitchFamily="34" charset="-122"/>
                  <a:ea typeface="微软雅黑" pitchFamily="34" charset="-122"/>
                </a:endParaRPr>
              </a:p>
            </p:txBody>
          </p:sp>
          <p:sp>
            <p:nvSpPr>
              <p:cNvPr id="337" name="Freeform 80"/>
              <p:cNvSpPr>
                <a:spLocks/>
              </p:cNvSpPr>
              <p:nvPr/>
            </p:nvSpPr>
            <p:spPr bwMode="auto">
              <a:xfrm>
                <a:off x="3032125" y="1336675"/>
                <a:ext cx="79375" cy="33338"/>
              </a:xfrm>
              <a:custGeom>
                <a:avLst/>
                <a:gdLst/>
                <a:ahLst/>
                <a:cxnLst>
                  <a:cxn ang="0">
                    <a:pos x="22" y="25"/>
                  </a:cxn>
                  <a:cxn ang="0">
                    <a:pos x="9" y="16"/>
                  </a:cxn>
                  <a:cxn ang="0">
                    <a:pos x="0" y="6"/>
                  </a:cxn>
                  <a:cxn ang="0">
                    <a:pos x="8" y="0"/>
                  </a:cxn>
                  <a:cxn ang="0">
                    <a:pos x="30" y="3"/>
                  </a:cxn>
                  <a:cxn ang="0">
                    <a:pos x="60" y="17"/>
                  </a:cxn>
                  <a:cxn ang="0">
                    <a:pos x="52" y="24"/>
                  </a:cxn>
                  <a:cxn ang="0">
                    <a:pos x="39" y="21"/>
                  </a:cxn>
                  <a:cxn ang="0">
                    <a:pos x="22" y="25"/>
                  </a:cxn>
                </a:cxnLst>
                <a:rect l="0" t="0" r="r" b="b"/>
                <a:pathLst>
                  <a:path w="60" h="25">
                    <a:moveTo>
                      <a:pt x="22" y="25"/>
                    </a:moveTo>
                    <a:cubicBezTo>
                      <a:pt x="14" y="25"/>
                      <a:pt x="6" y="23"/>
                      <a:pt x="9" y="16"/>
                    </a:cubicBezTo>
                    <a:cubicBezTo>
                      <a:pt x="5" y="13"/>
                      <a:pt x="0" y="11"/>
                      <a:pt x="0" y="6"/>
                    </a:cubicBezTo>
                    <a:cubicBezTo>
                      <a:pt x="0" y="2"/>
                      <a:pt x="4" y="0"/>
                      <a:pt x="8" y="0"/>
                    </a:cubicBezTo>
                    <a:cubicBezTo>
                      <a:pt x="18" y="0"/>
                      <a:pt x="21" y="3"/>
                      <a:pt x="30" y="3"/>
                    </a:cubicBezTo>
                    <a:cubicBezTo>
                      <a:pt x="42" y="3"/>
                      <a:pt x="52" y="13"/>
                      <a:pt x="60" y="17"/>
                    </a:cubicBezTo>
                    <a:cubicBezTo>
                      <a:pt x="59" y="21"/>
                      <a:pt x="56" y="24"/>
                      <a:pt x="52" y="24"/>
                    </a:cubicBezTo>
                    <a:cubicBezTo>
                      <a:pt x="46" y="24"/>
                      <a:pt x="44" y="21"/>
                      <a:pt x="39" y="21"/>
                    </a:cubicBezTo>
                    <a:cubicBezTo>
                      <a:pt x="34" y="21"/>
                      <a:pt x="30" y="25"/>
                      <a:pt x="22" y="25"/>
                    </a:cubicBez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1200" dirty="0">
                  <a:latin typeface="微软雅黑" pitchFamily="34" charset="-122"/>
                  <a:ea typeface="微软雅黑" pitchFamily="34" charset="-122"/>
                </a:endParaRPr>
              </a:p>
            </p:txBody>
          </p:sp>
          <p:sp>
            <p:nvSpPr>
              <p:cNvPr id="338" name="Freeform 81"/>
              <p:cNvSpPr>
                <a:spLocks/>
              </p:cNvSpPr>
              <p:nvPr/>
            </p:nvSpPr>
            <p:spPr bwMode="auto">
              <a:xfrm>
                <a:off x="3040063" y="1666875"/>
                <a:ext cx="17463" cy="20638"/>
              </a:xfrm>
              <a:custGeom>
                <a:avLst/>
                <a:gdLst/>
                <a:ahLst/>
                <a:cxnLst>
                  <a:cxn ang="0">
                    <a:pos x="14" y="6"/>
                  </a:cxn>
                  <a:cxn ang="0">
                    <a:pos x="6" y="15"/>
                  </a:cxn>
                  <a:cxn ang="0">
                    <a:pos x="0" y="9"/>
                  </a:cxn>
                  <a:cxn ang="0">
                    <a:pos x="14" y="6"/>
                  </a:cxn>
                </a:cxnLst>
                <a:rect l="0" t="0" r="r" b="b"/>
                <a:pathLst>
                  <a:path w="14" h="15">
                    <a:moveTo>
                      <a:pt x="14" y="6"/>
                    </a:moveTo>
                    <a:cubicBezTo>
                      <a:pt x="12" y="9"/>
                      <a:pt x="11" y="15"/>
                      <a:pt x="6" y="15"/>
                    </a:cubicBezTo>
                    <a:cubicBezTo>
                      <a:pt x="5" y="15"/>
                      <a:pt x="0" y="9"/>
                      <a:pt x="0" y="9"/>
                    </a:cubicBezTo>
                    <a:cubicBezTo>
                      <a:pt x="0" y="1"/>
                      <a:pt x="10" y="0"/>
                      <a:pt x="14" y="6"/>
                    </a:cubicBez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1200" dirty="0">
                  <a:latin typeface="微软雅黑" pitchFamily="34" charset="-122"/>
                  <a:ea typeface="微软雅黑" pitchFamily="34" charset="-122"/>
                </a:endParaRPr>
              </a:p>
            </p:txBody>
          </p:sp>
          <p:sp>
            <p:nvSpPr>
              <p:cNvPr id="339" name="Freeform 82"/>
              <p:cNvSpPr>
                <a:spLocks/>
              </p:cNvSpPr>
              <p:nvPr/>
            </p:nvSpPr>
            <p:spPr bwMode="auto">
              <a:xfrm>
                <a:off x="3136900" y="1509713"/>
                <a:ext cx="19050" cy="11113"/>
              </a:xfrm>
              <a:custGeom>
                <a:avLst/>
                <a:gdLst/>
                <a:ahLst/>
                <a:cxnLst>
                  <a:cxn ang="0">
                    <a:pos x="5" y="8"/>
                  </a:cxn>
                  <a:cxn ang="0">
                    <a:pos x="0" y="4"/>
                  </a:cxn>
                  <a:cxn ang="0">
                    <a:pos x="5" y="0"/>
                  </a:cxn>
                  <a:cxn ang="0">
                    <a:pos x="14" y="7"/>
                  </a:cxn>
                  <a:cxn ang="0">
                    <a:pos x="5" y="8"/>
                  </a:cxn>
                </a:cxnLst>
                <a:rect l="0" t="0" r="r" b="b"/>
                <a:pathLst>
                  <a:path w="14" h="8">
                    <a:moveTo>
                      <a:pt x="5" y="8"/>
                    </a:moveTo>
                    <a:cubicBezTo>
                      <a:pt x="2" y="8"/>
                      <a:pt x="0" y="7"/>
                      <a:pt x="0" y="4"/>
                    </a:cubicBezTo>
                    <a:cubicBezTo>
                      <a:pt x="0" y="3"/>
                      <a:pt x="4" y="0"/>
                      <a:pt x="5" y="0"/>
                    </a:cubicBezTo>
                    <a:cubicBezTo>
                      <a:pt x="9" y="0"/>
                      <a:pt x="13" y="5"/>
                      <a:pt x="14" y="7"/>
                    </a:cubicBezTo>
                    <a:cubicBezTo>
                      <a:pt x="8" y="8"/>
                      <a:pt x="10" y="8"/>
                      <a:pt x="5" y="8"/>
                    </a:cubicBez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1200" dirty="0">
                  <a:latin typeface="微软雅黑" pitchFamily="34" charset="-122"/>
                  <a:ea typeface="微软雅黑" pitchFamily="34" charset="-122"/>
                </a:endParaRPr>
              </a:p>
            </p:txBody>
          </p:sp>
          <p:sp>
            <p:nvSpPr>
              <p:cNvPr id="340" name="Freeform 83"/>
              <p:cNvSpPr>
                <a:spLocks/>
              </p:cNvSpPr>
              <p:nvPr/>
            </p:nvSpPr>
            <p:spPr bwMode="auto">
              <a:xfrm>
                <a:off x="3052763" y="1476375"/>
                <a:ext cx="20638" cy="12700"/>
              </a:xfrm>
              <a:custGeom>
                <a:avLst/>
                <a:gdLst/>
                <a:ahLst/>
                <a:cxnLst>
                  <a:cxn ang="0">
                    <a:pos x="5" y="10"/>
                  </a:cxn>
                  <a:cxn ang="0">
                    <a:pos x="15" y="0"/>
                  </a:cxn>
                  <a:cxn ang="0">
                    <a:pos x="5" y="10"/>
                  </a:cxn>
                </a:cxnLst>
                <a:rect l="0" t="0" r="r" b="b"/>
                <a:pathLst>
                  <a:path w="15" h="10">
                    <a:moveTo>
                      <a:pt x="5" y="10"/>
                    </a:moveTo>
                    <a:cubicBezTo>
                      <a:pt x="0" y="10"/>
                      <a:pt x="10" y="0"/>
                      <a:pt x="15" y="0"/>
                    </a:cubicBezTo>
                    <a:cubicBezTo>
                      <a:pt x="14" y="6"/>
                      <a:pt x="10" y="10"/>
                      <a:pt x="5" y="10"/>
                    </a:cubicBez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1200" dirty="0">
                  <a:latin typeface="微软雅黑" pitchFamily="34" charset="-122"/>
                  <a:ea typeface="微软雅黑" pitchFamily="34" charset="-122"/>
                </a:endParaRPr>
              </a:p>
            </p:txBody>
          </p:sp>
          <p:sp>
            <p:nvSpPr>
              <p:cNvPr id="341" name="Freeform 84"/>
              <p:cNvSpPr>
                <a:spLocks/>
              </p:cNvSpPr>
              <p:nvPr/>
            </p:nvSpPr>
            <p:spPr bwMode="auto">
              <a:xfrm>
                <a:off x="2876550" y="1335088"/>
                <a:ext cx="482600" cy="347663"/>
              </a:xfrm>
              <a:custGeom>
                <a:avLst/>
                <a:gdLst/>
                <a:ahLst/>
                <a:cxnLst>
                  <a:cxn ang="0">
                    <a:pos x="333" y="196"/>
                  </a:cxn>
                  <a:cxn ang="0">
                    <a:pos x="281" y="171"/>
                  </a:cxn>
                  <a:cxn ang="0">
                    <a:pos x="289" y="177"/>
                  </a:cxn>
                  <a:cxn ang="0">
                    <a:pos x="283" y="184"/>
                  </a:cxn>
                  <a:cxn ang="0">
                    <a:pos x="298" y="201"/>
                  </a:cxn>
                  <a:cxn ang="0">
                    <a:pos x="318" y="206"/>
                  </a:cxn>
                  <a:cxn ang="0">
                    <a:pos x="326" y="225"/>
                  </a:cxn>
                  <a:cxn ang="0">
                    <a:pos x="278" y="225"/>
                  </a:cxn>
                  <a:cxn ang="0">
                    <a:pos x="304" y="256"/>
                  </a:cxn>
                  <a:cxn ang="0">
                    <a:pos x="295" y="256"/>
                  </a:cxn>
                  <a:cxn ang="0">
                    <a:pos x="233" y="226"/>
                  </a:cxn>
                  <a:cxn ang="0">
                    <a:pos x="190" y="210"/>
                  </a:cxn>
                  <a:cxn ang="0">
                    <a:pos x="169" y="214"/>
                  </a:cxn>
                  <a:cxn ang="0">
                    <a:pos x="168" y="189"/>
                  </a:cxn>
                  <a:cxn ang="0">
                    <a:pos x="207" y="183"/>
                  </a:cxn>
                  <a:cxn ang="0">
                    <a:pos x="210" y="167"/>
                  </a:cxn>
                  <a:cxn ang="0">
                    <a:pos x="186" y="115"/>
                  </a:cxn>
                  <a:cxn ang="0">
                    <a:pos x="168" y="115"/>
                  </a:cxn>
                  <a:cxn ang="0">
                    <a:pos x="146" y="85"/>
                  </a:cxn>
                  <a:cxn ang="0">
                    <a:pos x="122" y="91"/>
                  </a:cxn>
                  <a:cxn ang="0">
                    <a:pos x="41" y="82"/>
                  </a:cxn>
                  <a:cxn ang="0">
                    <a:pos x="11" y="69"/>
                  </a:cxn>
                  <a:cxn ang="0">
                    <a:pos x="30" y="65"/>
                  </a:cxn>
                  <a:cxn ang="0">
                    <a:pos x="0" y="48"/>
                  </a:cxn>
                  <a:cxn ang="0">
                    <a:pos x="11" y="16"/>
                  </a:cxn>
                  <a:cxn ang="0">
                    <a:pos x="61" y="4"/>
                  </a:cxn>
                  <a:cxn ang="0">
                    <a:pos x="46" y="32"/>
                  </a:cxn>
                  <a:cxn ang="0">
                    <a:pos x="50" y="47"/>
                  </a:cxn>
                  <a:cxn ang="0">
                    <a:pos x="55" y="26"/>
                  </a:cxn>
                  <a:cxn ang="0">
                    <a:pos x="120" y="29"/>
                  </a:cxn>
                  <a:cxn ang="0">
                    <a:pos x="128" y="34"/>
                  </a:cxn>
                  <a:cxn ang="0">
                    <a:pos x="156" y="27"/>
                  </a:cxn>
                  <a:cxn ang="0">
                    <a:pos x="217" y="56"/>
                  </a:cxn>
                  <a:cxn ang="0">
                    <a:pos x="242" y="65"/>
                  </a:cxn>
                  <a:cxn ang="0">
                    <a:pos x="273" y="85"/>
                  </a:cxn>
                  <a:cxn ang="0">
                    <a:pos x="293" y="95"/>
                  </a:cxn>
                  <a:cxn ang="0">
                    <a:pos x="291" y="102"/>
                  </a:cxn>
                  <a:cxn ang="0">
                    <a:pos x="283" y="116"/>
                  </a:cxn>
                  <a:cxn ang="0">
                    <a:pos x="317" y="135"/>
                  </a:cxn>
                  <a:cxn ang="0">
                    <a:pos x="342" y="153"/>
                  </a:cxn>
                  <a:cxn ang="0">
                    <a:pos x="362" y="165"/>
                  </a:cxn>
                  <a:cxn ang="0">
                    <a:pos x="349" y="178"/>
                  </a:cxn>
                </a:cxnLst>
                <a:rect l="0" t="0" r="r" b="b"/>
                <a:pathLst>
                  <a:path w="362" h="261">
                    <a:moveTo>
                      <a:pt x="339" y="184"/>
                    </a:moveTo>
                    <a:cubicBezTo>
                      <a:pt x="339" y="189"/>
                      <a:pt x="338" y="196"/>
                      <a:pt x="333" y="196"/>
                    </a:cubicBezTo>
                    <a:cubicBezTo>
                      <a:pt x="311" y="196"/>
                      <a:pt x="311" y="166"/>
                      <a:pt x="289" y="166"/>
                    </a:cubicBezTo>
                    <a:cubicBezTo>
                      <a:pt x="287" y="166"/>
                      <a:pt x="281" y="171"/>
                      <a:pt x="281" y="171"/>
                    </a:cubicBezTo>
                    <a:cubicBezTo>
                      <a:pt x="284" y="173"/>
                      <a:pt x="285" y="173"/>
                      <a:pt x="289" y="172"/>
                    </a:cubicBezTo>
                    <a:cubicBezTo>
                      <a:pt x="289" y="177"/>
                      <a:pt x="289" y="177"/>
                      <a:pt x="289" y="177"/>
                    </a:cubicBezTo>
                    <a:cubicBezTo>
                      <a:pt x="287" y="178"/>
                      <a:pt x="284" y="178"/>
                      <a:pt x="283" y="177"/>
                    </a:cubicBezTo>
                    <a:cubicBezTo>
                      <a:pt x="283" y="184"/>
                      <a:pt x="283" y="184"/>
                      <a:pt x="283" y="184"/>
                    </a:cubicBezTo>
                    <a:cubicBezTo>
                      <a:pt x="288" y="184"/>
                      <a:pt x="288" y="184"/>
                      <a:pt x="288" y="184"/>
                    </a:cubicBezTo>
                    <a:cubicBezTo>
                      <a:pt x="289" y="189"/>
                      <a:pt x="295" y="199"/>
                      <a:pt x="298" y="201"/>
                    </a:cubicBezTo>
                    <a:cubicBezTo>
                      <a:pt x="307" y="204"/>
                      <a:pt x="310" y="198"/>
                      <a:pt x="311" y="206"/>
                    </a:cubicBezTo>
                    <a:cubicBezTo>
                      <a:pt x="315" y="206"/>
                      <a:pt x="315" y="206"/>
                      <a:pt x="318" y="206"/>
                    </a:cubicBezTo>
                    <a:cubicBezTo>
                      <a:pt x="318" y="213"/>
                      <a:pt x="318" y="213"/>
                      <a:pt x="318" y="215"/>
                    </a:cubicBezTo>
                    <a:cubicBezTo>
                      <a:pt x="318" y="218"/>
                      <a:pt x="326" y="220"/>
                      <a:pt x="326" y="225"/>
                    </a:cubicBezTo>
                    <a:cubicBezTo>
                      <a:pt x="326" y="229"/>
                      <a:pt x="321" y="238"/>
                      <a:pt x="319" y="242"/>
                    </a:cubicBezTo>
                    <a:cubicBezTo>
                      <a:pt x="311" y="242"/>
                      <a:pt x="283" y="231"/>
                      <a:pt x="278" y="225"/>
                    </a:cubicBezTo>
                    <a:cubicBezTo>
                      <a:pt x="272" y="225"/>
                      <a:pt x="272" y="225"/>
                      <a:pt x="272" y="225"/>
                    </a:cubicBezTo>
                    <a:cubicBezTo>
                      <a:pt x="279" y="234"/>
                      <a:pt x="304" y="243"/>
                      <a:pt x="304" y="256"/>
                    </a:cubicBezTo>
                    <a:cubicBezTo>
                      <a:pt x="304" y="259"/>
                      <a:pt x="301" y="261"/>
                      <a:pt x="299" y="261"/>
                    </a:cubicBezTo>
                    <a:cubicBezTo>
                      <a:pt x="297" y="261"/>
                      <a:pt x="296" y="256"/>
                      <a:pt x="295" y="256"/>
                    </a:cubicBezTo>
                    <a:cubicBezTo>
                      <a:pt x="282" y="249"/>
                      <a:pt x="274" y="252"/>
                      <a:pt x="263" y="245"/>
                    </a:cubicBezTo>
                    <a:cubicBezTo>
                      <a:pt x="252" y="239"/>
                      <a:pt x="226" y="240"/>
                      <a:pt x="233" y="226"/>
                    </a:cubicBezTo>
                    <a:cubicBezTo>
                      <a:pt x="219" y="219"/>
                      <a:pt x="212" y="211"/>
                      <a:pt x="199" y="204"/>
                    </a:cubicBezTo>
                    <a:cubicBezTo>
                      <a:pt x="197" y="207"/>
                      <a:pt x="194" y="210"/>
                      <a:pt x="190" y="210"/>
                    </a:cubicBezTo>
                    <a:cubicBezTo>
                      <a:pt x="186" y="210"/>
                      <a:pt x="187" y="207"/>
                      <a:pt x="183" y="207"/>
                    </a:cubicBezTo>
                    <a:cubicBezTo>
                      <a:pt x="177" y="207"/>
                      <a:pt x="175" y="214"/>
                      <a:pt x="169" y="214"/>
                    </a:cubicBezTo>
                    <a:cubicBezTo>
                      <a:pt x="165" y="214"/>
                      <a:pt x="150" y="208"/>
                      <a:pt x="150" y="201"/>
                    </a:cubicBezTo>
                    <a:cubicBezTo>
                      <a:pt x="150" y="197"/>
                      <a:pt x="162" y="189"/>
                      <a:pt x="168" y="189"/>
                    </a:cubicBezTo>
                    <a:cubicBezTo>
                      <a:pt x="176" y="189"/>
                      <a:pt x="183" y="189"/>
                      <a:pt x="187" y="189"/>
                    </a:cubicBezTo>
                    <a:cubicBezTo>
                      <a:pt x="191" y="189"/>
                      <a:pt x="202" y="187"/>
                      <a:pt x="207" y="183"/>
                    </a:cubicBezTo>
                    <a:cubicBezTo>
                      <a:pt x="205" y="182"/>
                      <a:pt x="199" y="178"/>
                      <a:pt x="199" y="174"/>
                    </a:cubicBezTo>
                    <a:cubicBezTo>
                      <a:pt x="199" y="167"/>
                      <a:pt x="207" y="171"/>
                      <a:pt x="210" y="167"/>
                    </a:cubicBezTo>
                    <a:cubicBezTo>
                      <a:pt x="214" y="163"/>
                      <a:pt x="223" y="154"/>
                      <a:pt x="223" y="148"/>
                    </a:cubicBezTo>
                    <a:cubicBezTo>
                      <a:pt x="223" y="136"/>
                      <a:pt x="195" y="115"/>
                      <a:pt x="186" y="115"/>
                    </a:cubicBezTo>
                    <a:cubicBezTo>
                      <a:pt x="180" y="115"/>
                      <a:pt x="177" y="120"/>
                      <a:pt x="172" y="120"/>
                    </a:cubicBezTo>
                    <a:cubicBezTo>
                      <a:pt x="170" y="120"/>
                      <a:pt x="168" y="115"/>
                      <a:pt x="168" y="115"/>
                    </a:cubicBezTo>
                    <a:cubicBezTo>
                      <a:pt x="168" y="110"/>
                      <a:pt x="176" y="109"/>
                      <a:pt x="179" y="109"/>
                    </a:cubicBezTo>
                    <a:cubicBezTo>
                      <a:pt x="175" y="105"/>
                      <a:pt x="151" y="85"/>
                      <a:pt x="146" y="85"/>
                    </a:cubicBezTo>
                    <a:cubicBezTo>
                      <a:pt x="140" y="85"/>
                      <a:pt x="133" y="101"/>
                      <a:pt x="125" y="101"/>
                    </a:cubicBezTo>
                    <a:cubicBezTo>
                      <a:pt x="120" y="101"/>
                      <a:pt x="121" y="94"/>
                      <a:pt x="122" y="91"/>
                    </a:cubicBezTo>
                    <a:cubicBezTo>
                      <a:pt x="108" y="90"/>
                      <a:pt x="75" y="91"/>
                      <a:pt x="55" y="91"/>
                    </a:cubicBezTo>
                    <a:cubicBezTo>
                      <a:pt x="51" y="91"/>
                      <a:pt x="44" y="86"/>
                      <a:pt x="41" y="82"/>
                    </a:cubicBezTo>
                    <a:cubicBezTo>
                      <a:pt x="20" y="82"/>
                      <a:pt x="20" y="82"/>
                      <a:pt x="20" y="82"/>
                    </a:cubicBezTo>
                    <a:cubicBezTo>
                      <a:pt x="18" y="76"/>
                      <a:pt x="11" y="75"/>
                      <a:pt x="11" y="69"/>
                    </a:cubicBezTo>
                    <a:cubicBezTo>
                      <a:pt x="16" y="67"/>
                      <a:pt x="23" y="70"/>
                      <a:pt x="30" y="70"/>
                    </a:cubicBezTo>
                    <a:cubicBezTo>
                      <a:pt x="30" y="65"/>
                      <a:pt x="30" y="65"/>
                      <a:pt x="30" y="65"/>
                    </a:cubicBezTo>
                    <a:cubicBezTo>
                      <a:pt x="26" y="62"/>
                      <a:pt x="6" y="60"/>
                      <a:pt x="6" y="60"/>
                    </a:cubicBezTo>
                    <a:cubicBezTo>
                      <a:pt x="6" y="60"/>
                      <a:pt x="0" y="52"/>
                      <a:pt x="0" y="48"/>
                    </a:cubicBezTo>
                    <a:cubicBezTo>
                      <a:pt x="0" y="36"/>
                      <a:pt x="2" y="33"/>
                      <a:pt x="8" y="29"/>
                    </a:cubicBezTo>
                    <a:cubicBezTo>
                      <a:pt x="12" y="26"/>
                      <a:pt x="10" y="18"/>
                      <a:pt x="11" y="16"/>
                    </a:cubicBezTo>
                    <a:cubicBezTo>
                      <a:pt x="20" y="7"/>
                      <a:pt x="32" y="0"/>
                      <a:pt x="47" y="0"/>
                    </a:cubicBezTo>
                    <a:cubicBezTo>
                      <a:pt x="47" y="0"/>
                      <a:pt x="61" y="4"/>
                      <a:pt x="61" y="4"/>
                    </a:cubicBezTo>
                    <a:cubicBezTo>
                      <a:pt x="57" y="14"/>
                      <a:pt x="42" y="14"/>
                      <a:pt x="42" y="27"/>
                    </a:cubicBezTo>
                    <a:cubicBezTo>
                      <a:pt x="42" y="30"/>
                      <a:pt x="44" y="32"/>
                      <a:pt x="46" y="32"/>
                    </a:cubicBezTo>
                    <a:cubicBezTo>
                      <a:pt x="45" y="35"/>
                      <a:pt x="46" y="40"/>
                      <a:pt x="46" y="40"/>
                    </a:cubicBezTo>
                    <a:cubicBezTo>
                      <a:pt x="46" y="43"/>
                      <a:pt x="45" y="47"/>
                      <a:pt x="50" y="47"/>
                    </a:cubicBezTo>
                    <a:cubicBezTo>
                      <a:pt x="53" y="47"/>
                      <a:pt x="59" y="42"/>
                      <a:pt x="59" y="38"/>
                    </a:cubicBezTo>
                    <a:cubicBezTo>
                      <a:pt x="59" y="34"/>
                      <a:pt x="55" y="31"/>
                      <a:pt x="55" y="26"/>
                    </a:cubicBezTo>
                    <a:cubicBezTo>
                      <a:pt x="55" y="10"/>
                      <a:pt x="84" y="4"/>
                      <a:pt x="102" y="4"/>
                    </a:cubicBezTo>
                    <a:cubicBezTo>
                      <a:pt x="113" y="4"/>
                      <a:pt x="120" y="20"/>
                      <a:pt x="120" y="29"/>
                    </a:cubicBezTo>
                    <a:cubicBezTo>
                      <a:pt x="120" y="31"/>
                      <a:pt x="117" y="38"/>
                      <a:pt x="120" y="38"/>
                    </a:cubicBezTo>
                    <a:cubicBezTo>
                      <a:pt x="122" y="38"/>
                      <a:pt x="124" y="34"/>
                      <a:pt x="128" y="34"/>
                    </a:cubicBezTo>
                    <a:cubicBezTo>
                      <a:pt x="133" y="34"/>
                      <a:pt x="135" y="38"/>
                      <a:pt x="138" y="38"/>
                    </a:cubicBezTo>
                    <a:cubicBezTo>
                      <a:pt x="146" y="38"/>
                      <a:pt x="148" y="27"/>
                      <a:pt x="156" y="27"/>
                    </a:cubicBezTo>
                    <a:cubicBezTo>
                      <a:pt x="165" y="27"/>
                      <a:pt x="183" y="30"/>
                      <a:pt x="189" y="34"/>
                    </a:cubicBezTo>
                    <a:cubicBezTo>
                      <a:pt x="199" y="41"/>
                      <a:pt x="202" y="56"/>
                      <a:pt x="217" y="56"/>
                    </a:cubicBezTo>
                    <a:cubicBezTo>
                      <a:pt x="223" y="56"/>
                      <a:pt x="224" y="56"/>
                      <a:pt x="228" y="56"/>
                    </a:cubicBezTo>
                    <a:cubicBezTo>
                      <a:pt x="232" y="56"/>
                      <a:pt x="243" y="57"/>
                      <a:pt x="242" y="65"/>
                    </a:cubicBezTo>
                    <a:cubicBezTo>
                      <a:pt x="254" y="69"/>
                      <a:pt x="261" y="76"/>
                      <a:pt x="273" y="77"/>
                    </a:cubicBezTo>
                    <a:cubicBezTo>
                      <a:pt x="273" y="85"/>
                      <a:pt x="273" y="85"/>
                      <a:pt x="273" y="85"/>
                    </a:cubicBezTo>
                    <a:cubicBezTo>
                      <a:pt x="276" y="85"/>
                      <a:pt x="281" y="85"/>
                      <a:pt x="281" y="85"/>
                    </a:cubicBezTo>
                    <a:cubicBezTo>
                      <a:pt x="287" y="85"/>
                      <a:pt x="290" y="89"/>
                      <a:pt x="293" y="95"/>
                    </a:cubicBezTo>
                    <a:cubicBezTo>
                      <a:pt x="287" y="96"/>
                      <a:pt x="281" y="96"/>
                      <a:pt x="277" y="101"/>
                    </a:cubicBezTo>
                    <a:cubicBezTo>
                      <a:pt x="285" y="102"/>
                      <a:pt x="287" y="102"/>
                      <a:pt x="291" y="102"/>
                    </a:cubicBezTo>
                    <a:cubicBezTo>
                      <a:pt x="293" y="102"/>
                      <a:pt x="296" y="103"/>
                      <a:pt x="297" y="106"/>
                    </a:cubicBezTo>
                    <a:cubicBezTo>
                      <a:pt x="290" y="110"/>
                      <a:pt x="287" y="110"/>
                      <a:pt x="283" y="116"/>
                    </a:cubicBezTo>
                    <a:cubicBezTo>
                      <a:pt x="287" y="118"/>
                      <a:pt x="289" y="120"/>
                      <a:pt x="295" y="120"/>
                    </a:cubicBezTo>
                    <a:cubicBezTo>
                      <a:pt x="296" y="130"/>
                      <a:pt x="308" y="134"/>
                      <a:pt x="317" y="135"/>
                    </a:cubicBezTo>
                    <a:cubicBezTo>
                      <a:pt x="318" y="143"/>
                      <a:pt x="320" y="151"/>
                      <a:pt x="327" y="151"/>
                    </a:cubicBezTo>
                    <a:cubicBezTo>
                      <a:pt x="337" y="151"/>
                      <a:pt x="339" y="145"/>
                      <a:pt x="342" y="153"/>
                    </a:cubicBezTo>
                    <a:cubicBezTo>
                      <a:pt x="344" y="155"/>
                      <a:pt x="348" y="155"/>
                      <a:pt x="350" y="155"/>
                    </a:cubicBezTo>
                    <a:cubicBezTo>
                      <a:pt x="359" y="155"/>
                      <a:pt x="362" y="158"/>
                      <a:pt x="362" y="165"/>
                    </a:cubicBezTo>
                    <a:cubicBezTo>
                      <a:pt x="362" y="171"/>
                      <a:pt x="355" y="173"/>
                      <a:pt x="349" y="173"/>
                    </a:cubicBezTo>
                    <a:cubicBezTo>
                      <a:pt x="349" y="178"/>
                      <a:pt x="349" y="176"/>
                      <a:pt x="349" y="178"/>
                    </a:cubicBezTo>
                    <a:cubicBezTo>
                      <a:pt x="349" y="180"/>
                      <a:pt x="348" y="184"/>
                      <a:pt x="339" y="184"/>
                    </a:cubicBez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1200" dirty="0">
                  <a:latin typeface="微软雅黑" pitchFamily="34" charset="-122"/>
                  <a:ea typeface="微软雅黑" pitchFamily="34" charset="-122"/>
                </a:endParaRPr>
              </a:p>
            </p:txBody>
          </p:sp>
          <p:sp>
            <p:nvSpPr>
              <p:cNvPr id="342" name="Freeform 85"/>
              <p:cNvSpPr>
                <a:spLocks/>
              </p:cNvSpPr>
              <p:nvPr/>
            </p:nvSpPr>
            <p:spPr bwMode="auto">
              <a:xfrm>
                <a:off x="3073400" y="1635125"/>
                <a:ext cx="14288" cy="12700"/>
              </a:xfrm>
              <a:custGeom>
                <a:avLst/>
                <a:gdLst/>
                <a:ahLst/>
                <a:cxnLst>
                  <a:cxn ang="0">
                    <a:pos x="10" y="6"/>
                  </a:cxn>
                  <a:cxn ang="0">
                    <a:pos x="0" y="6"/>
                  </a:cxn>
                  <a:cxn ang="0">
                    <a:pos x="10" y="6"/>
                  </a:cxn>
                </a:cxnLst>
                <a:rect l="0" t="0" r="r" b="b"/>
                <a:pathLst>
                  <a:path w="10" h="9">
                    <a:moveTo>
                      <a:pt x="10" y="6"/>
                    </a:moveTo>
                    <a:cubicBezTo>
                      <a:pt x="6" y="9"/>
                      <a:pt x="5" y="9"/>
                      <a:pt x="0" y="6"/>
                    </a:cubicBezTo>
                    <a:cubicBezTo>
                      <a:pt x="5" y="0"/>
                      <a:pt x="5" y="3"/>
                      <a:pt x="10" y="6"/>
                    </a:cubicBez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1200" dirty="0">
                  <a:latin typeface="微软雅黑" pitchFamily="34" charset="-122"/>
                  <a:ea typeface="微软雅黑" pitchFamily="34" charset="-122"/>
                </a:endParaRPr>
              </a:p>
            </p:txBody>
          </p:sp>
          <p:sp>
            <p:nvSpPr>
              <p:cNvPr id="343" name="Freeform 86"/>
              <p:cNvSpPr>
                <a:spLocks/>
              </p:cNvSpPr>
              <p:nvPr/>
            </p:nvSpPr>
            <p:spPr bwMode="auto">
              <a:xfrm>
                <a:off x="2974975" y="1568450"/>
                <a:ext cx="12700" cy="12700"/>
              </a:xfrm>
              <a:custGeom>
                <a:avLst/>
                <a:gdLst/>
                <a:ahLst/>
                <a:cxnLst>
                  <a:cxn ang="0">
                    <a:pos x="1" y="2"/>
                  </a:cxn>
                  <a:cxn ang="0">
                    <a:pos x="9" y="9"/>
                  </a:cxn>
                  <a:cxn ang="0">
                    <a:pos x="1" y="2"/>
                  </a:cxn>
                </a:cxnLst>
                <a:rect l="0" t="0" r="r" b="b"/>
                <a:pathLst>
                  <a:path w="9" h="9">
                    <a:moveTo>
                      <a:pt x="1" y="2"/>
                    </a:moveTo>
                    <a:cubicBezTo>
                      <a:pt x="6" y="0"/>
                      <a:pt x="6" y="5"/>
                      <a:pt x="9" y="9"/>
                    </a:cubicBezTo>
                    <a:cubicBezTo>
                      <a:pt x="4" y="9"/>
                      <a:pt x="0" y="5"/>
                      <a:pt x="1" y="2"/>
                    </a:cubicBez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1200" dirty="0">
                  <a:latin typeface="微软雅黑" pitchFamily="34" charset="-122"/>
                  <a:ea typeface="微软雅黑" pitchFamily="34" charset="-122"/>
                </a:endParaRPr>
              </a:p>
            </p:txBody>
          </p:sp>
          <p:sp>
            <p:nvSpPr>
              <p:cNvPr id="344" name="Freeform 87"/>
              <p:cNvSpPr>
                <a:spLocks/>
              </p:cNvSpPr>
              <p:nvPr/>
            </p:nvSpPr>
            <p:spPr bwMode="auto">
              <a:xfrm>
                <a:off x="2847975" y="985838"/>
                <a:ext cx="514350" cy="269875"/>
              </a:xfrm>
              <a:custGeom>
                <a:avLst/>
                <a:gdLst/>
                <a:ahLst/>
                <a:cxnLst>
                  <a:cxn ang="0">
                    <a:pos x="307" y="16"/>
                  </a:cxn>
                  <a:cxn ang="0">
                    <a:pos x="350" y="9"/>
                  </a:cxn>
                  <a:cxn ang="0">
                    <a:pos x="386" y="28"/>
                  </a:cxn>
                  <a:cxn ang="0">
                    <a:pos x="313" y="51"/>
                  </a:cxn>
                  <a:cxn ang="0">
                    <a:pos x="295" y="74"/>
                  </a:cxn>
                  <a:cxn ang="0">
                    <a:pos x="231" y="108"/>
                  </a:cxn>
                  <a:cxn ang="0">
                    <a:pos x="216" y="118"/>
                  </a:cxn>
                  <a:cxn ang="0">
                    <a:pos x="216" y="137"/>
                  </a:cxn>
                  <a:cxn ang="0">
                    <a:pos x="174" y="157"/>
                  </a:cxn>
                  <a:cxn ang="0">
                    <a:pos x="158" y="184"/>
                  </a:cxn>
                  <a:cxn ang="0">
                    <a:pos x="176" y="188"/>
                  </a:cxn>
                  <a:cxn ang="0">
                    <a:pos x="126" y="197"/>
                  </a:cxn>
                  <a:cxn ang="0">
                    <a:pos x="80" y="201"/>
                  </a:cxn>
                  <a:cxn ang="0">
                    <a:pos x="33" y="197"/>
                  </a:cxn>
                  <a:cxn ang="0">
                    <a:pos x="60" y="176"/>
                  </a:cxn>
                  <a:cxn ang="0">
                    <a:pos x="57" y="158"/>
                  </a:cxn>
                  <a:cxn ang="0">
                    <a:pos x="92" y="170"/>
                  </a:cxn>
                  <a:cxn ang="0">
                    <a:pos x="66" y="148"/>
                  </a:cxn>
                  <a:cxn ang="0">
                    <a:pos x="55" y="151"/>
                  </a:cxn>
                  <a:cxn ang="0">
                    <a:pos x="68" y="131"/>
                  </a:cxn>
                  <a:cxn ang="0">
                    <a:pos x="62" y="97"/>
                  </a:cxn>
                  <a:cxn ang="0">
                    <a:pos x="67" y="89"/>
                  </a:cxn>
                  <a:cxn ang="0">
                    <a:pos x="97" y="90"/>
                  </a:cxn>
                  <a:cxn ang="0">
                    <a:pos x="108" y="91"/>
                  </a:cxn>
                  <a:cxn ang="0">
                    <a:pos x="133" y="86"/>
                  </a:cxn>
                  <a:cxn ang="0">
                    <a:pos x="147" y="74"/>
                  </a:cxn>
                  <a:cxn ang="0">
                    <a:pos x="99" y="81"/>
                  </a:cxn>
                  <a:cxn ang="0">
                    <a:pos x="72" y="76"/>
                  </a:cxn>
                  <a:cxn ang="0">
                    <a:pos x="57" y="81"/>
                  </a:cxn>
                  <a:cxn ang="0">
                    <a:pos x="44" y="67"/>
                  </a:cxn>
                  <a:cxn ang="0">
                    <a:pos x="51" y="53"/>
                  </a:cxn>
                  <a:cxn ang="0">
                    <a:pos x="25" y="60"/>
                  </a:cxn>
                  <a:cxn ang="0">
                    <a:pos x="29" y="49"/>
                  </a:cxn>
                  <a:cxn ang="0">
                    <a:pos x="9" y="52"/>
                  </a:cxn>
                  <a:cxn ang="0">
                    <a:pos x="44" y="36"/>
                  </a:cxn>
                  <a:cxn ang="0">
                    <a:pos x="57" y="32"/>
                  </a:cxn>
                  <a:cxn ang="0">
                    <a:pos x="104" y="32"/>
                  </a:cxn>
                  <a:cxn ang="0">
                    <a:pos x="135" y="11"/>
                  </a:cxn>
                  <a:cxn ang="0">
                    <a:pos x="196" y="6"/>
                  </a:cxn>
                  <a:cxn ang="0">
                    <a:pos x="218" y="8"/>
                  </a:cxn>
                  <a:cxn ang="0">
                    <a:pos x="245" y="3"/>
                  </a:cxn>
                  <a:cxn ang="0">
                    <a:pos x="315" y="11"/>
                  </a:cxn>
                </a:cxnLst>
                <a:rect l="0" t="0" r="r" b="b"/>
                <a:pathLst>
                  <a:path w="386" h="203">
                    <a:moveTo>
                      <a:pt x="315" y="11"/>
                    </a:moveTo>
                    <a:cubicBezTo>
                      <a:pt x="312" y="14"/>
                      <a:pt x="310" y="15"/>
                      <a:pt x="307" y="16"/>
                    </a:cubicBezTo>
                    <a:cubicBezTo>
                      <a:pt x="342" y="6"/>
                      <a:pt x="342" y="6"/>
                      <a:pt x="342" y="6"/>
                    </a:cubicBezTo>
                    <a:cubicBezTo>
                      <a:pt x="345" y="7"/>
                      <a:pt x="347" y="8"/>
                      <a:pt x="350" y="9"/>
                    </a:cubicBezTo>
                    <a:cubicBezTo>
                      <a:pt x="355" y="11"/>
                      <a:pt x="355" y="14"/>
                      <a:pt x="358" y="17"/>
                    </a:cubicBezTo>
                    <a:cubicBezTo>
                      <a:pt x="363" y="22"/>
                      <a:pt x="386" y="20"/>
                      <a:pt x="386" y="28"/>
                    </a:cubicBezTo>
                    <a:cubicBezTo>
                      <a:pt x="386" y="33"/>
                      <a:pt x="378" y="32"/>
                      <a:pt x="375" y="34"/>
                    </a:cubicBezTo>
                    <a:cubicBezTo>
                      <a:pt x="358" y="48"/>
                      <a:pt x="336" y="40"/>
                      <a:pt x="313" y="51"/>
                    </a:cubicBezTo>
                    <a:cubicBezTo>
                      <a:pt x="317" y="56"/>
                      <a:pt x="335" y="52"/>
                      <a:pt x="346" y="52"/>
                    </a:cubicBezTo>
                    <a:cubicBezTo>
                      <a:pt x="336" y="63"/>
                      <a:pt x="311" y="69"/>
                      <a:pt x="295" y="74"/>
                    </a:cubicBezTo>
                    <a:cubicBezTo>
                      <a:pt x="277" y="80"/>
                      <a:pt x="267" y="97"/>
                      <a:pt x="254" y="107"/>
                    </a:cubicBezTo>
                    <a:cubicBezTo>
                      <a:pt x="248" y="112"/>
                      <a:pt x="238" y="106"/>
                      <a:pt x="231" y="108"/>
                    </a:cubicBezTo>
                    <a:cubicBezTo>
                      <a:pt x="221" y="112"/>
                      <a:pt x="210" y="112"/>
                      <a:pt x="203" y="118"/>
                    </a:cubicBezTo>
                    <a:cubicBezTo>
                      <a:pt x="216" y="118"/>
                      <a:pt x="216" y="118"/>
                      <a:pt x="216" y="118"/>
                    </a:cubicBezTo>
                    <a:cubicBezTo>
                      <a:pt x="217" y="128"/>
                      <a:pt x="211" y="127"/>
                      <a:pt x="203" y="126"/>
                    </a:cubicBezTo>
                    <a:cubicBezTo>
                      <a:pt x="208" y="129"/>
                      <a:pt x="213" y="131"/>
                      <a:pt x="216" y="137"/>
                    </a:cubicBezTo>
                    <a:cubicBezTo>
                      <a:pt x="206" y="141"/>
                      <a:pt x="203" y="152"/>
                      <a:pt x="196" y="157"/>
                    </a:cubicBezTo>
                    <a:cubicBezTo>
                      <a:pt x="177" y="157"/>
                      <a:pt x="177" y="157"/>
                      <a:pt x="174" y="157"/>
                    </a:cubicBezTo>
                    <a:cubicBezTo>
                      <a:pt x="175" y="160"/>
                      <a:pt x="177" y="161"/>
                      <a:pt x="177" y="164"/>
                    </a:cubicBezTo>
                    <a:cubicBezTo>
                      <a:pt x="177" y="178"/>
                      <a:pt x="158" y="169"/>
                      <a:pt x="158" y="184"/>
                    </a:cubicBezTo>
                    <a:cubicBezTo>
                      <a:pt x="165" y="184"/>
                      <a:pt x="166" y="184"/>
                      <a:pt x="169" y="184"/>
                    </a:cubicBezTo>
                    <a:cubicBezTo>
                      <a:pt x="171" y="184"/>
                      <a:pt x="176" y="184"/>
                      <a:pt x="176" y="188"/>
                    </a:cubicBezTo>
                    <a:cubicBezTo>
                      <a:pt x="176" y="195"/>
                      <a:pt x="151" y="203"/>
                      <a:pt x="141" y="203"/>
                    </a:cubicBezTo>
                    <a:cubicBezTo>
                      <a:pt x="131" y="203"/>
                      <a:pt x="135" y="197"/>
                      <a:pt x="126" y="197"/>
                    </a:cubicBezTo>
                    <a:cubicBezTo>
                      <a:pt x="113" y="197"/>
                      <a:pt x="104" y="197"/>
                      <a:pt x="93" y="197"/>
                    </a:cubicBezTo>
                    <a:cubicBezTo>
                      <a:pt x="89" y="197"/>
                      <a:pt x="86" y="201"/>
                      <a:pt x="80" y="201"/>
                    </a:cubicBezTo>
                    <a:cubicBezTo>
                      <a:pt x="65" y="201"/>
                      <a:pt x="53" y="197"/>
                      <a:pt x="38" y="192"/>
                    </a:cubicBezTo>
                    <a:cubicBezTo>
                      <a:pt x="37" y="194"/>
                      <a:pt x="35" y="197"/>
                      <a:pt x="33" y="197"/>
                    </a:cubicBezTo>
                    <a:cubicBezTo>
                      <a:pt x="29" y="197"/>
                      <a:pt x="28" y="194"/>
                      <a:pt x="28" y="193"/>
                    </a:cubicBezTo>
                    <a:cubicBezTo>
                      <a:pt x="28" y="176"/>
                      <a:pt x="51" y="182"/>
                      <a:pt x="60" y="176"/>
                    </a:cubicBezTo>
                    <a:cubicBezTo>
                      <a:pt x="55" y="172"/>
                      <a:pt x="46" y="170"/>
                      <a:pt x="46" y="162"/>
                    </a:cubicBezTo>
                    <a:cubicBezTo>
                      <a:pt x="46" y="156"/>
                      <a:pt x="52" y="158"/>
                      <a:pt x="57" y="158"/>
                    </a:cubicBezTo>
                    <a:cubicBezTo>
                      <a:pt x="71" y="158"/>
                      <a:pt x="76" y="165"/>
                      <a:pt x="84" y="170"/>
                    </a:cubicBezTo>
                    <a:cubicBezTo>
                      <a:pt x="92" y="170"/>
                      <a:pt x="92" y="170"/>
                      <a:pt x="92" y="170"/>
                    </a:cubicBezTo>
                    <a:cubicBezTo>
                      <a:pt x="86" y="164"/>
                      <a:pt x="72" y="159"/>
                      <a:pt x="72" y="148"/>
                    </a:cubicBezTo>
                    <a:cubicBezTo>
                      <a:pt x="66" y="148"/>
                      <a:pt x="66" y="148"/>
                      <a:pt x="66" y="148"/>
                    </a:cubicBezTo>
                    <a:cubicBezTo>
                      <a:pt x="63" y="149"/>
                      <a:pt x="63" y="149"/>
                      <a:pt x="61" y="151"/>
                    </a:cubicBezTo>
                    <a:cubicBezTo>
                      <a:pt x="55" y="151"/>
                      <a:pt x="55" y="151"/>
                      <a:pt x="55" y="151"/>
                    </a:cubicBezTo>
                    <a:cubicBezTo>
                      <a:pt x="55" y="146"/>
                      <a:pt x="55" y="146"/>
                      <a:pt x="55" y="146"/>
                    </a:cubicBezTo>
                    <a:cubicBezTo>
                      <a:pt x="58" y="138"/>
                      <a:pt x="61" y="134"/>
                      <a:pt x="68" y="131"/>
                    </a:cubicBezTo>
                    <a:cubicBezTo>
                      <a:pt x="79" y="128"/>
                      <a:pt x="92" y="132"/>
                      <a:pt x="92" y="119"/>
                    </a:cubicBezTo>
                    <a:cubicBezTo>
                      <a:pt x="92" y="105"/>
                      <a:pt x="62" y="105"/>
                      <a:pt x="62" y="97"/>
                    </a:cubicBezTo>
                    <a:cubicBezTo>
                      <a:pt x="62" y="93"/>
                      <a:pt x="69" y="94"/>
                      <a:pt x="73" y="94"/>
                    </a:cubicBezTo>
                    <a:cubicBezTo>
                      <a:pt x="68" y="94"/>
                      <a:pt x="67" y="92"/>
                      <a:pt x="67" y="89"/>
                    </a:cubicBezTo>
                    <a:cubicBezTo>
                      <a:pt x="69" y="88"/>
                      <a:pt x="71" y="89"/>
                      <a:pt x="73" y="89"/>
                    </a:cubicBezTo>
                    <a:cubicBezTo>
                      <a:pt x="78" y="89"/>
                      <a:pt x="88" y="87"/>
                      <a:pt x="97" y="90"/>
                    </a:cubicBezTo>
                    <a:cubicBezTo>
                      <a:pt x="108" y="93"/>
                      <a:pt x="112" y="106"/>
                      <a:pt x="124" y="104"/>
                    </a:cubicBezTo>
                    <a:cubicBezTo>
                      <a:pt x="122" y="102"/>
                      <a:pt x="108" y="93"/>
                      <a:pt x="108" y="91"/>
                    </a:cubicBezTo>
                    <a:cubicBezTo>
                      <a:pt x="108" y="89"/>
                      <a:pt x="110" y="88"/>
                      <a:pt x="111" y="86"/>
                    </a:cubicBezTo>
                    <a:cubicBezTo>
                      <a:pt x="133" y="86"/>
                      <a:pt x="133" y="86"/>
                      <a:pt x="133" y="86"/>
                    </a:cubicBezTo>
                    <a:cubicBezTo>
                      <a:pt x="141" y="83"/>
                      <a:pt x="149" y="81"/>
                      <a:pt x="154" y="74"/>
                    </a:cubicBezTo>
                    <a:cubicBezTo>
                      <a:pt x="147" y="74"/>
                      <a:pt x="147" y="74"/>
                      <a:pt x="147" y="74"/>
                    </a:cubicBezTo>
                    <a:cubicBezTo>
                      <a:pt x="138" y="81"/>
                      <a:pt x="128" y="84"/>
                      <a:pt x="114" y="84"/>
                    </a:cubicBezTo>
                    <a:cubicBezTo>
                      <a:pt x="106" y="84"/>
                      <a:pt x="103" y="81"/>
                      <a:pt x="99" y="81"/>
                    </a:cubicBezTo>
                    <a:cubicBezTo>
                      <a:pt x="95" y="81"/>
                      <a:pt x="93" y="85"/>
                      <a:pt x="90" y="85"/>
                    </a:cubicBezTo>
                    <a:cubicBezTo>
                      <a:pt x="81" y="85"/>
                      <a:pt x="70" y="82"/>
                      <a:pt x="72" y="76"/>
                    </a:cubicBezTo>
                    <a:cubicBezTo>
                      <a:pt x="67" y="76"/>
                      <a:pt x="67" y="76"/>
                      <a:pt x="67" y="76"/>
                    </a:cubicBezTo>
                    <a:cubicBezTo>
                      <a:pt x="63" y="78"/>
                      <a:pt x="61" y="81"/>
                      <a:pt x="57" y="81"/>
                    </a:cubicBezTo>
                    <a:cubicBezTo>
                      <a:pt x="48" y="81"/>
                      <a:pt x="36" y="75"/>
                      <a:pt x="33" y="71"/>
                    </a:cubicBezTo>
                    <a:cubicBezTo>
                      <a:pt x="36" y="69"/>
                      <a:pt x="39" y="67"/>
                      <a:pt x="44" y="67"/>
                    </a:cubicBezTo>
                    <a:cubicBezTo>
                      <a:pt x="36" y="67"/>
                      <a:pt x="27" y="66"/>
                      <a:pt x="24" y="67"/>
                    </a:cubicBezTo>
                    <a:cubicBezTo>
                      <a:pt x="29" y="55"/>
                      <a:pt x="40" y="56"/>
                      <a:pt x="51" y="53"/>
                    </a:cubicBezTo>
                    <a:cubicBezTo>
                      <a:pt x="47" y="52"/>
                      <a:pt x="46" y="52"/>
                      <a:pt x="42" y="52"/>
                    </a:cubicBezTo>
                    <a:cubicBezTo>
                      <a:pt x="33" y="52"/>
                      <a:pt x="33" y="60"/>
                      <a:pt x="25" y="60"/>
                    </a:cubicBezTo>
                    <a:cubicBezTo>
                      <a:pt x="22" y="60"/>
                      <a:pt x="18" y="57"/>
                      <a:pt x="17" y="56"/>
                    </a:cubicBezTo>
                    <a:cubicBezTo>
                      <a:pt x="21" y="52"/>
                      <a:pt x="24" y="51"/>
                      <a:pt x="29" y="49"/>
                    </a:cubicBezTo>
                    <a:cubicBezTo>
                      <a:pt x="16" y="49"/>
                      <a:pt x="16" y="49"/>
                      <a:pt x="16" y="49"/>
                    </a:cubicBezTo>
                    <a:cubicBezTo>
                      <a:pt x="13" y="50"/>
                      <a:pt x="11" y="51"/>
                      <a:pt x="9" y="52"/>
                    </a:cubicBezTo>
                    <a:cubicBezTo>
                      <a:pt x="7" y="52"/>
                      <a:pt x="2" y="52"/>
                      <a:pt x="0" y="52"/>
                    </a:cubicBezTo>
                    <a:cubicBezTo>
                      <a:pt x="2" y="41"/>
                      <a:pt x="31" y="36"/>
                      <a:pt x="44" y="36"/>
                    </a:cubicBezTo>
                    <a:cubicBezTo>
                      <a:pt x="49" y="36"/>
                      <a:pt x="52" y="36"/>
                      <a:pt x="53" y="36"/>
                    </a:cubicBezTo>
                    <a:cubicBezTo>
                      <a:pt x="55" y="36"/>
                      <a:pt x="57" y="34"/>
                      <a:pt x="57" y="32"/>
                    </a:cubicBezTo>
                    <a:cubicBezTo>
                      <a:pt x="71" y="32"/>
                      <a:pt x="65" y="22"/>
                      <a:pt x="74" y="22"/>
                    </a:cubicBezTo>
                    <a:cubicBezTo>
                      <a:pt x="83" y="22"/>
                      <a:pt x="100" y="31"/>
                      <a:pt x="104" y="32"/>
                    </a:cubicBezTo>
                    <a:cubicBezTo>
                      <a:pt x="108" y="22"/>
                      <a:pt x="113" y="12"/>
                      <a:pt x="126" y="12"/>
                    </a:cubicBezTo>
                    <a:cubicBezTo>
                      <a:pt x="134" y="12"/>
                      <a:pt x="129" y="16"/>
                      <a:pt x="135" y="11"/>
                    </a:cubicBezTo>
                    <a:cubicBezTo>
                      <a:pt x="137" y="7"/>
                      <a:pt x="141" y="6"/>
                      <a:pt x="145" y="6"/>
                    </a:cubicBezTo>
                    <a:cubicBezTo>
                      <a:pt x="168" y="6"/>
                      <a:pt x="173" y="6"/>
                      <a:pt x="196" y="6"/>
                    </a:cubicBezTo>
                    <a:cubicBezTo>
                      <a:pt x="197" y="4"/>
                      <a:pt x="199" y="3"/>
                      <a:pt x="201" y="3"/>
                    </a:cubicBezTo>
                    <a:cubicBezTo>
                      <a:pt x="209" y="3"/>
                      <a:pt x="211" y="8"/>
                      <a:pt x="218" y="8"/>
                    </a:cubicBezTo>
                    <a:cubicBezTo>
                      <a:pt x="224" y="8"/>
                      <a:pt x="226" y="0"/>
                      <a:pt x="232" y="0"/>
                    </a:cubicBezTo>
                    <a:cubicBezTo>
                      <a:pt x="239" y="0"/>
                      <a:pt x="241" y="3"/>
                      <a:pt x="245" y="3"/>
                    </a:cubicBezTo>
                    <a:cubicBezTo>
                      <a:pt x="250" y="3"/>
                      <a:pt x="253" y="3"/>
                      <a:pt x="258" y="3"/>
                    </a:cubicBezTo>
                    <a:cubicBezTo>
                      <a:pt x="268" y="3"/>
                      <a:pt x="306" y="2"/>
                      <a:pt x="315" y="11"/>
                    </a:cubicBez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1200" dirty="0">
                  <a:latin typeface="微软雅黑" pitchFamily="34" charset="-122"/>
                  <a:ea typeface="微软雅黑" pitchFamily="34" charset="-122"/>
                </a:endParaRPr>
              </a:p>
            </p:txBody>
          </p:sp>
          <p:sp>
            <p:nvSpPr>
              <p:cNvPr id="345" name="Freeform 88"/>
              <p:cNvSpPr>
                <a:spLocks/>
              </p:cNvSpPr>
              <p:nvPr/>
            </p:nvSpPr>
            <p:spPr bwMode="auto">
              <a:xfrm>
                <a:off x="3170238" y="960438"/>
                <a:ext cx="1006475" cy="765175"/>
              </a:xfrm>
              <a:custGeom>
                <a:avLst/>
                <a:gdLst/>
                <a:ahLst/>
                <a:cxnLst>
                  <a:cxn ang="0">
                    <a:pos x="280" y="372"/>
                  </a:cxn>
                  <a:cxn ang="0">
                    <a:pos x="267" y="360"/>
                  </a:cxn>
                  <a:cxn ang="0">
                    <a:pos x="228" y="336"/>
                  </a:cxn>
                  <a:cxn ang="0">
                    <a:pos x="215" y="302"/>
                  </a:cxn>
                  <a:cxn ang="0">
                    <a:pos x="109" y="219"/>
                  </a:cxn>
                  <a:cxn ang="0">
                    <a:pos x="73" y="223"/>
                  </a:cxn>
                  <a:cxn ang="0">
                    <a:pos x="43" y="217"/>
                  </a:cxn>
                  <a:cxn ang="0">
                    <a:pos x="19" y="202"/>
                  </a:cxn>
                  <a:cxn ang="0">
                    <a:pos x="51" y="190"/>
                  </a:cxn>
                  <a:cxn ang="0">
                    <a:pos x="64" y="180"/>
                  </a:cxn>
                  <a:cxn ang="0">
                    <a:pos x="0" y="166"/>
                  </a:cxn>
                  <a:cxn ang="0">
                    <a:pos x="84" y="141"/>
                  </a:cxn>
                  <a:cxn ang="0">
                    <a:pos x="72" y="102"/>
                  </a:cxn>
                  <a:cxn ang="0">
                    <a:pos x="144" y="59"/>
                  </a:cxn>
                  <a:cxn ang="0">
                    <a:pos x="237" y="56"/>
                  </a:cxn>
                  <a:cxn ang="0">
                    <a:pos x="260" y="53"/>
                  </a:cxn>
                  <a:cxn ang="0">
                    <a:pos x="274" y="38"/>
                  </a:cxn>
                  <a:cxn ang="0">
                    <a:pos x="309" y="36"/>
                  </a:cxn>
                  <a:cxn ang="0">
                    <a:pos x="355" y="15"/>
                  </a:cxn>
                  <a:cxn ang="0">
                    <a:pos x="391" y="13"/>
                  </a:cxn>
                  <a:cxn ang="0">
                    <a:pos x="534" y="0"/>
                  </a:cxn>
                  <a:cxn ang="0">
                    <a:pos x="594" y="48"/>
                  </a:cxn>
                  <a:cxn ang="0">
                    <a:pos x="570" y="75"/>
                  </a:cxn>
                  <a:cxn ang="0">
                    <a:pos x="603" y="102"/>
                  </a:cxn>
                  <a:cxn ang="0">
                    <a:pos x="684" y="66"/>
                  </a:cxn>
                  <a:cxn ang="0">
                    <a:pos x="730" y="51"/>
                  </a:cxn>
                  <a:cxn ang="0">
                    <a:pos x="702" y="94"/>
                  </a:cxn>
                  <a:cxn ang="0">
                    <a:pos x="691" y="114"/>
                  </a:cxn>
                  <a:cxn ang="0">
                    <a:pos x="654" y="150"/>
                  </a:cxn>
                  <a:cxn ang="0">
                    <a:pos x="677" y="178"/>
                  </a:cxn>
                  <a:cxn ang="0">
                    <a:pos x="657" y="202"/>
                  </a:cxn>
                  <a:cxn ang="0">
                    <a:pos x="669" y="236"/>
                  </a:cxn>
                  <a:cxn ang="0">
                    <a:pos x="673" y="260"/>
                  </a:cxn>
                  <a:cxn ang="0">
                    <a:pos x="633" y="295"/>
                  </a:cxn>
                  <a:cxn ang="0">
                    <a:pos x="637" y="305"/>
                  </a:cxn>
                  <a:cxn ang="0">
                    <a:pos x="601" y="297"/>
                  </a:cxn>
                  <a:cxn ang="0">
                    <a:pos x="633" y="358"/>
                  </a:cxn>
                  <a:cxn ang="0">
                    <a:pos x="596" y="347"/>
                  </a:cxn>
                  <a:cxn ang="0">
                    <a:pos x="616" y="375"/>
                  </a:cxn>
                  <a:cxn ang="0">
                    <a:pos x="518" y="408"/>
                  </a:cxn>
                  <a:cxn ang="0">
                    <a:pos x="483" y="445"/>
                  </a:cxn>
                  <a:cxn ang="0">
                    <a:pos x="443" y="449"/>
                  </a:cxn>
                  <a:cxn ang="0">
                    <a:pos x="402" y="485"/>
                  </a:cxn>
                  <a:cxn ang="0">
                    <a:pos x="384" y="523"/>
                  </a:cxn>
                  <a:cxn ang="0">
                    <a:pos x="362" y="571"/>
                  </a:cxn>
                  <a:cxn ang="0">
                    <a:pos x="313" y="560"/>
                  </a:cxn>
                  <a:cxn ang="0">
                    <a:pos x="270" y="499"/>
                  </a:cxn>
                  <a:cxn ang="0">
                    <a:pos x="256" y="475"/>
                  </a:cxn>
                  <a:cxn ang="0">
                    <a:pos x="237" y="438"/>
                  </a:cxn>
                  <a:cxn ang="0">
                    <a:pos x="255" y="403"/>
                  </a:cxn>
                </a:cxnLst>
                <a:rect l="0" t="0" r="r" b="b"/>
                <a:pathLst>
                  <a:path w="756" h="575">
                    <a:moveTo>
                      <a:pt x="255" y="403"/>
                    </a:moveTo>
                    <a:cubicBezTo>
                      <a:pt x="261" y="400"/>
                      <a:pt x="261" y="400"/>
                      <a:pt x="267" y="402"/>
                    </a:cubicBezTo>
                    <a:cubicBezTo>
                      <a:pt x="270" y="389"/>
                      <a:pt x="276" y="385"/>
                      <a:pt x="280" y="372"/>
                    </a:cubicBezTo>
                    <a:cubicBezTo>
                      <a:pt x="266" y="368"/>
                      <a:pt x="234" y="366"/>
                      <a:pt x="233" y="353"/>
                    </a:cubicBezTo>
                    <a:cubicBezTo>
                      <a:pt x="237" y="352"/>
                      <a:pt x="236" y="353"/>
                      <a:pt x="240" y="353"/>
                    </a:cubicBezTo>
                    <a:cubicBezTo>
                      <a:pt x="250" y="353"/>
                      <a:pt x="256" y="360"/>
                      <a:pt x="267" y="360"/>
                    </a:cubicBezTo>
                    <a:cubicBezTo>
                      <a:pt x="271" y="360"/>
                      <a:pt x="271" y="356"/>
                      <a:pt x="271" y="353"/>
                    </a:cubicBezTo>
                    <a:cubicBezTo>
                      <a:pt x="258" y="349"/>
                      <a:pt x="254" y="328"/>
                      <a:pt x="239" y="328"/>
                    </a:cubicBezTo>
                    <a:cubicBezTo>
                      <a:pt x="235" y="328"/>
                      <a:pt x="234" y="336"/>
                      <a:pt x="228" y="336"/>
                    </a:cubicBezTo>
                    <a:cubicBezTo>
                      <a:pt x="220" y="336"/>
                      <a:pt x="216" y="335"/>
                      <a:pt x="216" y="328"/>
                    </a:cubicBezTo>
                    <a:cubicBezTo>
                      <a:pt x="216" y="318"/>
                      <a:pt x="226" y="319"/>
                      <a:pt x="226" y="309"/>
                    </a:cubicBezTo>
                    <a:cubicBezTo>
                      <a:pt x="226" y="303"/>
                      <a:pt x="219" y="302"/>
                      <a:pt x="215" y="302"/>
                    </a:cubicBezTo>
                    <a:cubicBezTo>
                      <a:pt x="215" y="295"/>
                      <a:pt x="215" y="295"/>
                      <a:pt x="215" y="295"/>
                    </a:cubicBezTo>
                    <a:cubicBezTo>
                      <a:pt x="203" y="257"/>
                      <a:pt x="172" y="219"/>
                      <a:pt x="122" y="219"/>
                    </a:cubicBezTo>
                    <a:cubicBezTo>
                      <a:pt x="115" y="219"/>
                      <a:pt x="113" y="219"/>
                      <a:pt x="109" y="219"/>
                    </a:cubicBezTo>
                    <a:cubicBezTo>
                      <a:pt x="103" y="219"/>
                      <a:pt x="101" y="224"/>
                      <a:pt x="95" y="224"/>
                    </a:cubicBezTo>
                    <a:cubicBezTo>
                      <a:pt x="91" y="224"/>
                      <a:pt x="87" y="221"/>
                      <a:pt x="82" y="221"/>
                    </a:cubicBezTo>
                    <a:cubicBezTo>
                      <a:pt x="77" y="221"/>
                      <a:pt x="75" y="222"/>
                      <a:pt x="73" y="223"/>
                    </a:cubicBezTo>
                    <a:cubicBezTo>
                      <a:pt x="74" y="224"/>
                      <a:pt x="76" y="226"/>
                      <a:pt x="77" y="226"/>
                    </a:cubicBezTo>
                    <a:cubicBezTo>
                      <a:pt x="75" y="229"/>
                      <a:pt x="75" y="228"/>
                      <a:pt x="72" y="228"/>
                    </a:cubicBezTo>
                    <a:cubicBezTo>
                      <a:pt x="62" y="228"/>
                      <a:pt x="48" y="224"/>
                      <a:pt x="43" y="217"/>
                    </a:cubicBezTo>
                    <a:cubicBezTo>
                      <a:pt x="47" y="214"/>
                      <a:pt x="50" y="214"/>
                      <a:pt x="52" y="210"/>
                    </a:cubicBezTo>
                    <a:cubicBezTo>
                      <a:pt x="45" y="207"/>
                      <a:pt x="39" y="202"/>
                      <a:pt x="34" y="202"/>
                    </a:cubicBezTo>
                    <a:cubicBezTo>
                      <a:pt x="24" y="202"/>
                      <a:pt x="27" y="206"/>
                      <a:pt x="19" y="202"/>
                    </a:cubicBezTo>
                    <a:cubicBezTo>
                      <a:pt x="19" y="196"/>
                      <a:pt x="28" y="194"/>
                      <a:pt x="32" y="194"/>
                    </a:cubicBezTo>
                    <a:cubicBezTo>
                      <a:pt x="37" y="194"/>
                      <a:pt x="40" y="194"/>
                      <a:pt x="43" y="194"/>
                    </a:cubicBezTo>
                    <a:cubicBezTo>
                      <a:pt x="47" y="194"/>
                      <a:pt x="49" y="193"/>
                      <a:pt x="51" y="190"/>
                    </a:cubicBezTo>
                    <a:cubicBezTo>
                      <a:pt x="76" y="190"/>
                      <a:pt x="76" y="190"/>
                      <a:pt x="76" y="190"/>
                    </a:cubicBezTo>
                    <a:cubicBezTo>
                      <a:pt x="80" y="187"/>
                      <a:pt x="80" y="185"/>
                      <a:pt x="82" y="180"/>
                    </a:cubicBezTo>
                    <a:cubicBezTo>
                      <a:pt x="64" y="180"/>
                      <a:pt x="64" y="180"/>
                      <a:pt x="64" y="180"/>
                    </a:cubicBezTo>
                    <a:cubicBezTo>
                      <a:pt x="63" y="183"/>
                      <a:pt x="62" y="185"/>
                      <a:pt x="60" y="185"/>
                    </a:cubicBezTo>
                    <a:cubicBezTo>
                      <a:pt x="53" y="185"/>
                      <a:pt x="50" y="185"/>
                      <a:pt x="44" y="185"/>
                    </a:cubicBezTo>
                    <a:cubicBezTo>
                      <a:pt x="42" y="185"/>
                      <a:pt x="0" y="173"/>
                      <a:pt x="0" y="166"/>
                    </a:cubicBezTo>
                    <a:cubicBezTo>
                      <a:pt x="0" y="152"/>
                      <a:pt x="16" y="157"/>
                      <a:pt x="25" y="154"/>
                    </a:cubicBezTo>
                    <a:cubicBezTo>
                      <a:pt x="33" y="151"/>
                      <a:pt x="38" y="146"/>
                      <a:pt x="46" y="144"/>
                    </a:cubicBezTo>
                    <a:cubicBezTo>
                      <a:pt x="58" y="140"/>
                      <a:pt x="74" y="146"/>
                      <a:pt x="84" y="141"/>
                    </a:cubicBezTo>
                    <a:cubicBezTo>
                      <a:pt x="91" y="136"/>
                      <a:pt x="96" y="128"/>
                      <a:pt x="96" y="117"/>
                    </a:cubicBezTo>
                    <a:cubicBezTo>
                      <a:pt x="88" y="116"/>
                      <a:pt x="63" y="117"/>
                      <a:pt x="63" y="109"/>
                    </a:cubicBezTo>
                    <a:cubicBezTo>
                      <a:pt x="63" y="105"/>
                      <a:pt x="69" y="102"/>
                      <a:pt x="72" y="102"/>
                    </a:cubicBezTo>
                    <a:cubicBezTo>
                      <a:pt x="87" y="97"/>
                      <a:pt x="106" y="86"/>
                      <a:pt x="115" y="78"/>
                    </a:cubicBezTo>
                    <a:cubicBezTo>
                      <a:pt x="119" y="80"/>
                      <a:pt x="122" y="81"/>
                      <a:pt x="127" y="81"/>
                    </a:cubicBezTo>
                    <a:cubicBezTo>
                      <a:pt x="142" y="81"/>
                      <a:pt x="130" y="61"/>
                      <a:pt x="144" y="59"/>
                    </a:cubicBezTo>
                    <a:cubicBezTo>
                      <a:pt x="162" y="57"/>
                      <a:pt x="169" y="52"/>
                      <a:pt x="185" y="52"/>
                    </a:cubicBezTo>
                    <a:cubicBezTo>
                      <a:pt x="198" y="49"/>
                      <a:pt x="206" y="42"/>
                      <a:pt x="218" y="42"/>
                    </a:cubicBezTo>
                    <a:cubicBezTo>
                      <a:pt x="226" y="42"/>
                      <a:pt x="229" y="56"/>
                      <a:pt x="237" y="56"/>
                    </a:cubicBezTo>
                    <a:cubicBezTo>
                      <a:pt x="237" y="52"/>
                      <a:pt x="235" y="50"/>
                      <a:pt x="235" y="47"/>
                    </a:cubicBezTo>
                    <a:cubicBezTo>
                      <a:pt x="239" y="42"/>
                      <a:pt x="239" y="42"/>
                      <a:pt x="239" y="42"/>
                    </a:cubicBezTo>
                    <a:cubicBezTo>
                      <a:pt x="244" y="51"/>
                      <a:pt x="252" y="50"/>
                      <a:pt x="260" y="53"/>
                    </a:cubicBezTo>
                    <a:cubicBezTo>
                      <a:pt x="262" y="53"/>
                      <a:pt x="267" y="53"/>
                      <a:pt x="267" y="53"/>
                    </a:cubicBezTo>
                    <a:cubicBezTo>
                      <a:pt x="266" y="50"/>
                      <a:pt x="263" y="47"/>
                      <a:pt x="263" y="44"/>
                    </a:cubicBezTo>
                    <a:cubicBezTo>
                      <a:pt x="263" y="38"/>
                      <a:pt x="270" y="38"/>
                      <a:pt x="274" y="38"/>
                    </a:cubicBezTo>
                    <a:cubicBezTo>
                      <a:pt x="293" y="38"/>
                      <a:pt x="303" y="48"/>
                      <a:pt x="314" y="53"/>
                    </a:cubicBezTo>
                    <a:cubicBezTo>
                      <a:pt x="334" y="53"/>
                      <a:pt x="334" y="53"/>
                      <a:pt x="334" y="53"/>
                    </a:cubicBezTo>
                    <a:cubicBezTo>
                      <a:pt x="327" y="50"/>
                      <a:pt x="309" y="44"/>
                      <a:pt x="309" y="36"/>
                    </a:cubicBezTo>
                    <a:cubicBezTo>
                      <a:pt x="309" y="29"/>
                      <a:pt x="322" y="31"/>
                      <a:pt x="326" y="30"/>
                    </a:cubicBezTo>
                    <a:cubicBezTo>
                      <a:pt x="323" y="27"/>
                      <a:pt x="320" y="27"/>
                      <a:pt x="318" y="24"/>
                    </a:cubicBezTo>
                    <a:cubicBezTo>
                      <a:pt x="330" y="18"/>
                      <a:pt x="341" y="15"/>
                      <a:pt x="355" y="15"/>
                    </a:cubicBezTo>
                    <a:cubicBezTo>
                      <a:pt x="366" y="15"/>
                      <a:pt x="373" y="15"/>
                      <a:pt x="382" y="18"/>
                    </a:cubicBezTo>
                    <a:cubicBezTo>
                      <a:pt x="391" y="18"/>
                      <a:pt x="391" y="18"/>
                      <a:pt x="391" y="18"/>
                    </a:cubicBezTo>
                    <a:cubicBezTo>
                      <a:pt x="391" y="13"/>
                      <a:pt x="391" y="13"/>
                      <a:pt x="391" y="13"/>
                    </a:cubicBezTo>
                    <a:cubicBezTo>
                      <a:pt x="398" y="12"/>
                      <a:pt x="402" y="13"/>
                      <a:pt x="409" y="13"/>
                    </a:cubicBezTo>
                    <a:cubicBezTo>
                      <a:pt x="430" y="13"/>
                      <a:pt x="447" y="0"/>
                      <a:pt x="470" y="0"/>
                    </a:cubicBezTo>
                    <a:cubicBezTo>
                      <a:pt x="495" y="0"/>
                      <a:pt x="512" y="0"/>
                      <a:pt x="534" y="0"/>
                    </a:cubicBezTo>
                    <a:cubicBezTo>
                      <a:pt x="560" y="0"/>
                      <a:pt x="579" y="17"/>
                      <a:pt x="600" y="26"/>
                    </a:cubicBezTo>
                    <a:cubicBezTo>
                      <a:pt x="612" y="31"/>
                      <a:pt x="627" y="28"/>
                      <a:pt x="638" y="30"/>
                    </a:cubicBezTo>
                    <a:cubicBezTo>
                      <a:pt x="636" y="46"/>
                      <a:pt x="606" y="44"/>
                      <a:pt x="594" y="48"/>
                    </a:cubicBezTo>
                    <a:cubicBezTo>
                      <a:pt x="497" y="53"/>
                      <a:pt x="497" y="53"/>
                      <a:pt x="497" y="53"/>
                    </a:cubicBezTo>
                    <a:cubicBezTo>
                      <a:pt x="505" y="59"/>
                      <a:pt x="579" y="50"/>
                      <a:pt x="587" y="53"/>
                    </a:cubicBezTo>
                    <a:cubicBezTo>
                      <a:pt x="586" y="57"/>
                      <a:pt x="567" y="75"/>
                      <a:pt x="570" y="75"/>
                    </a:cubicBezTo>
                    <a:cubicBezTo>
                      <a:pt x="581" y="75"/>
                      <a:pt x="607" y="50"/>
                      <a:pt x="622" y="50"/>
                    </a:cubicBezTo>
                    <a:cubicBezTo>
                      <a:pt x="630" y="50"/>
                      <a:pt x="633" y="57"/>
                      <a:pt x="633" y="64"/>
                    </a:cubicBezTo>
                    <a:cubicBezTo>
                      <a:pt x="633" y="67"/>
                      <a:pt x="605" y="97"/>
                      <a:pt x="603" y="102"/>
                    </a:cubicBezTo>
                    <a:cubicBezTo>
                      <a:pt x="615" y="99"/>
                      <a:pt x="637" y="70"/>
                      <a:pt x="644" y="64"/>
                    </a:cubicBezTo>
                    <a:cubicBezTo>
                      <a:pt x="655" y="64"/>
                      <a:pt x="674" y="64"/>
                      <a:pt x="674" y="64"/>
                    </a:cubicBezTo>
                    <a:cubicBezTo>
                      <a:pt x="674" y="64"/>
                      <a:pt x="682" y="66"/>
                      <a:pt x="684" y="66"/>
                    </a:cubicBezTo>
                    <a:cubicBezTo>
                      <a:pt x="692" y="63"/>
                      <a:pt x="693" y="60"/>
                      <a:pt x="700" y="57"/>
                    </a:cubicBezTo>
                    <a:cubicBezTo>
                      <a:pt x="721" y="57"/>
                      <a:pt x="721" y="57"/>
                      <a:pt x="721" y="57"/>
                    </a:cubicBezTo>
                    <a:cubicBezTo>
                      <a:pt x="723" y="52"/>
                      <a:pt x="726" y="51"/>
                      <a:pt x="730" y="51"/>
                    </a:cubicBezTo>
                    <a:cubicBezTo>
                      <a:pt x="736" y="51"/>
                      <a:pt x="756" y="61"/>
                      <a:pt x="756" y="67"/>
                    </a:cubicBezTo>
                    <a:cubicBezTo>
                      <a:pt x="756" y="72"/>
                      <a:pt x="748" y="76"/>
                      <a:pt x="745" y="77"/>
                    </a:cubicBezTo>
                    <a:cubicBezTo>
                      <a:pt x="731" y="82"/>
                      <a:pt x="722" y="94"/>
                      <a:pt x="702" y="94"/>
                    </a:cubicBezTo>
                    <a:cubicBezTo>
                      <a:pt x="707" y="97"/>
                      <a:pt x="708" y="97"/>
                      <a:pt x="711" y="94"/>
                    </a:cubicBezTo>
                    <a:cubicBezTo>
                      <a:pt x="711" y="107"/>
                      <a:pt x="699" y="107"/>
                      <a:pt x="691" y="109"/>
                    </a:cubicBezTo>
                    <a:cubicBezTo>
                      <a:pt x="694" y="115"/>
                      <a:pt x="691" y="110"/>
                      <a:pt x="691" y="114"/>
                    </a:cubicBezTo>
                    <a:cubicBezTo>
                      <a:pt x="691" y="121"/>
                      <a:pt x="680" y="123"/>
                      <a:pt x="671" y="125"/>
                    </a:cubicBezTo>
                    <a:cubicBezTo>
                      <a:pt x="672" y="130"/>
                      <a:pt x="671" y="130"/>
                      <a:pt x="671" y="132"/>
                    </a:cubicBezTo>
                    <a:cubicBezTo>
                      <a:pt x="671" y="141"/>
                      <a:pt x="662" y="144"/>
                      <a:pt x="654" y="150"/>
                    </a:cubicBezTo>
                    <a:cubicBezTo>
                      <a:pt x="648" y="154"/>
                      <a:pt x="649" y="165"/>
                      <a:pt x="646" y="169"/>
                    </a:cubicBezTo>
                    <a:cubicBezTo>
                      <a:pt x="651" y="172"/>
                      <a:pt x="655" y="169"/>
                      <a:pt x="659" y="169"/>
                    </a:cubicBezTo>
                    <a:cubicBezTo>
                      <a:pt x="667" y="169"/>
                      <a:pt x="673" y="174"/>
                      <a:pt x="677" y="178"/>
                    </a:cubicBezTo>
                    <a:cubicBezTo>
                      <a:pt x="675" y="179"/>
                      <a:pt x="672" y="180"/>
                      <a:pt x="669" y="180"/>
                    </a:cubicBezTo>
                    <a:cubicBezTo>
                      <a:pt x="671" y="187"/>
                      <a:pt x="688" y="185"/>
                      <a:pt x="688" y="196"/>
                    </a:cubicBezTo>
                    <a:cubicBezTo>
                      <a:pt x="688" y="206"/>
                      <a:pt x="665" y="202"/>
                      <a:pt x="657" y="202"/>
                    </a:cubicBezTo>
                    <a:cubicBezTo>
                      <a:pt x="652" y="202"/>
                      <a:pt x="648" y="206"/>
                      <a:pt x="648" y="209"/>
                    </a:cubicBezTo>
                    <a:cubicBezTo>
                      <a:pt x="648" y="217"/>
                      <a:pt x="656" y="217"/>
                      <a:pt x="663" y="217"/>
                    </a:cubicBezTo>
                    <a:cubicBezTo>
                      <a:pt x="663" y="226"/>
                      <a:pt x="669" y="229"/>
                      <a:pt x="669" y="236"/>
                    </a:cubicBezTo>
                    <a:cubicBezTo>
                      <a:pt x="669" y="239"/>
                      <a:pt x="667" y="243"/>
                      <a:pt x="669" y="245"/>
                    </a:cubicBezTo>
                    <a:cubicBezTo>
                      <a:pt x="662" y="245"/>
                      <a:pt x="655" y="245"/>
                      <a:pt x="655" y="251"/>
                    </a:cubicBezTo>
                    <a:cubicBezTo>
                      <a:pt x="655" y="258"/>
                      <a:pt x="667" y="258"/>
                      <a:pt x="673" y="260"/>
                    </a:cubicBezTo>
                    <a:cubicBezTo>
                      <a:pt x="670" y="267"/>
                      <a:pt x="661" y="271"/>
                      <a:pt x="653" y="272"/>
                    </a:cubicBezTo>
                    <a:cubicBezTo>
                      <a:pt x="653" y="275"/>
                      <a:pt x="655" y="277"/>
                      <a:pt x="657" y="278"/>
                    </a:cubicBezTo>
                    <a:cubicBezTo>
                      <a:pt x="654" y="292"/>
                      <a:pt x="637" y="286"/>
                      <a:pt x="633" y="295"/>
                    </a:cubicBezTo>
                    <a:cubicBezTo>
                      <a:pt x="628" y="292"/>
                      <a:pt x="623" y="290"/>
                      <a:pt x="620" y="285"/>
                    </a:cubicBezTo>
                    <a:cubicBezTo>
                      <a:pt x="613" y="285"/>
                      <a:pt x="613" y="285"/>
                      <a:pt x="613" y="285"/>
                    </a:cubicBezTo>
                    <a:cubicBezTo>
                      <a:pt x="618" y="297"/>
                      <a:pt x="637" y="293"/>
                      <a:pt x="637" y="305"/>
                    </a:cubicBezTo>
                    <a:cubicBezTo>
                      <a:pt x="637" y="310"/>
                      <a:pt x="636" y="317"/>
                      <a:pt x="631" y="317"/>
                    </a:cubicBezTo>
                    <a:cubicBezTo>
                      <a:pt x="623" y="317"/>
                      <a:pt x="609" y="306"/>
                      <a:pt x="607" y="297"/>
                    </a:cubicBezTo>
                    <a:cubicBezTo>
                      <a:pt x="603" y="298"/>
                      <a:pt x="602" y="297"/>
                      <a:pt x="601" y="297"/>
                    </a:cubicBezTo>
                    <a:cubicBezTo>
                      <a:pt x="601" y="304"/>
                      <a:pt x="601" y="304"/>
                      <a:pt x="601" y="304"/>
                    </a:cubicBezTo>
                    <a:cubicBezTo>
                      <a:pt x="617" y="320"/>
                      <a:pt x="645" y="327"/>
                      <a:pt x="645" y="352"/>
                    </a:cubicBezTo>
                    <a:cubicBezTo>
                      <a:pt x="645" y="357"/>
                      <a:pt x="638" y="358"/>
                      <a:pt x="633" y="358"/>
                    </a:cubicBezTo>
                    <a:cubicBezTo>
                      <a:pt x="612" y="358"/>
                      <a:pt x="617" y="336"/>
                      <a:pt x="599" y="336"/>
                    </a:cubicBezTo>
                    <a:cubicBezTo>
                      <a:pt x="596" y="336"/>
                      <a:pt x="594" y="337"/>
                      <a:pt x="592" y="336"/>
                    </a:cubicBezTo>
                    <a:cubicBezTo>
                      <a:pt x="592" y="342"/>
                      <a:pt x="596" y="343"/>
                      <a:pt x="596" y="347"/>
                    </a:cubicBezTo>
                    <a:cubicBezTo>
                      <a:pt x="596" y="351"/>
                      <a:pt x="589" y="352"/>
                      <a:pt x="587" y="352"/>
                    </a:cubicBezTo>
                    <a:cubicBezTo>
                      <a:pt x="587" y="366"/>
                      <a:pt x="626" y="364"/>
                      <a:pt x="635" y="367"/>
                    </a:cubicBezTo>
                    <a:cubicBezTo>
                      <a:pt x="629" y="372"/>
                      <a:pt x="624" y="373"/>
                      <a:pt x="616" y="375"/>
                    </a:cubicBezTo>
                    <a:cubicBezTo>
                      <a:pt x="602" y="380"/>
                      <a:pt x="597" y="393"/>
                      <a:pt x="584" y="397"/>
                    </a:cubicBezTo>
                    <a:cubicBezTo>
                      <a:pt x="569" y="402"/>
                      <a:pt x="556" y="400"/>
                      <a:pt x="539" y="408"/>
                    </a:cubicBezTo>
                    <a:cubicBezTo>
                      <a:pt x="518" y="408"/>
                      <a:pt x="518" y="408"/>
                      <a:pt x="518" y="408"/>
                    </a:cubicBezTo>
                    <a:cubicBezTo>
                      <a:pt x="514" y="410"/>
                      <a:pt x="510" y="412"/>
                      <a:pt x="510" y="415"/>
                    </a:cubicBezTo>
                    <a:cubicBezTo>
                      <a:pt x="498" y="423"/>
                      <a:pt x="498" y="423"/>
                      <a:pt x="498" y="423"/>
                    </a:cubicBezTo>
                    <a:cubicBezTo>
                      <a:pt x="490" y="430"/>
                      <a:pt x="490" y="438"/>
                      <a:pt x="483" y="445"/>
                    </a:cubicBezTo>
                    <a:cubicBezTo>
                      <a:pt x="474" y="454"/>
                      <a:pt x="459" y="452"/>
                      <a:pt x="450" y="458"/>
                    </a:cubicBezTo>
                    <a:cubicBezTo>
                      <a:pt x="443" y="458"/>
                      <a:pt x="443" y="458"/>
                      <a:pt x="443" y="458"/>
                    </a:cubicBezTo>
                    <a:cubicBezTo>
                      <a:pt x="443" y="449"/>
                      <a:pt x="443" y="449"/>
                      <a:pt x="443" y="449"/>
                    </a:cubicBezTo>
                    <a:cubicBezTo>
                      <a:pt x="437" y="452"/>
                      <a:pt x="438" y="457"/>
                      <a:pt x="435" y="460"/>
                    </a:cubicBezTo>
                    <a:cubicBezTo>
                      <a:pt x="425" y="470"/>
                      <a:pt x="401" y="466"/>
                      <a:pt x="401" y="480"/>
                    </a:cubicBezTo>
                    <a:cubicBezTo>
                      <a:pt x="401" y="482"/>
                      <a:pt x="402" y="483"/>
                      <a:pt x="402" y="485"/>
                    </a:cubicBezTo>
                    <a:cubicBezTo>
                      <a:pt x="401" y="486"/>
                      <a:pt x="399" y="488"/>
                      <a:pt x="399" y="490"/>
                    </a:cubicBezTo>
                    <a:cubicBezTo>
                      <a:pt x="399" y="493"/>
                      <a:pt x="405" y="495"/>
                      <a:pt x="405" y="500"/>
                    </a:cubicBezTo>
                    <a:cubicBezTo>
                      <a:pt x="405" y="515"/>
                      <a:pt x="384" y="510"/>
                      <a:pt x="384" y="523"/>
                    </a:cubicBezTo>
                    <a:cubicBezTo>
                      <a:pt x="384" y="531"/>
                      <a:pt x="383" y="543"/>
                      <a:pt x="384" y="547"/>
                    </a:cubicBezTo>
                    <a:cubicBezTo>
                      <a:pt x="374" y="552"/>
                      <a:pt x="379" y="575"/>
                      <a:pt x="367" y="575"/>
                    </a:cubicBezTo>
                    <a:cubicBezTo>
                      <a:pt x="364" y="575"/>
                      <a:pt x="363" y="573"/>
                      <a:pt x="362" y="571"/>
                    </a:cubicBezTo>
                    <a:cubicBezTo>
                      <a:pt x="356" y="571"/>
                      <a:pt x="356" y="574"/>
                      <a:pt x="353" y="574"/>
                    </a:cubicBezTo>
                    <a:cubicBezTo>
                      <a:pt x="342" y="574"/>
                      <a:pt x="343" y="554"/>
                      <a:pt x="332" y="554"/>
                    </a:cubicBezTo>
                    <a:cubicBezTo>
                      <a:pt x="326" y="554"/>
                      <a:pt x="319" y="559"/>
                      <a:pt x="313" y="560"/>
                    </a:cubicBezTo>
                    <a:cubicBezTo>
                      <a:pt x="310" y="550"/>
                      <a:pt x="306" y="553"/>
                      <a:pt x="299" y="547"/>
                    </a:cubicBezTo>
                    <a:cubicBezTo>
                      <a:pt x="296" y="546"/>
                      <a:pt x="297" y="539"/>
                      <a:pt x="296" y="539"/>
                    </a:cubicBezTo>
                    <a:cubicBezTo>
                      <a:pt x="287" y="531"/>
                      <a:pt x="270" y="512"/>
                      <a:pt x="270" y="499"/>
                    </a:cubicBezTo>
                    <a:cubicBezTo>
                      <a:pt x="270" y="493"/>
                      <a:pt x="274" y="494"/>
                      <a:pt x="277" y="490"/>
                    </a:cubicBezTo>
                    <a:cubicBezTo>
                      <a:pt x="270" y="482"/>
                      <a:pt x="268" y="493"/>
                      <a:pt x="260" y="489"/>
                    </a:cubicBezTo>
                    <a:cubicBezTo>
                      <a:pt x="259" y="487"/>
                      <a:pt x="257" y="479"/>
                      <a:pt x="256" y="475"/>
                    </a:cubicBezTo>
                    <a:cubicBezTo>
                      <a:pt x="253" y="466"/>
                      <a:pt x="241" y="461"/>
                      <a:pt x="241" y="449"/>
                    </a:cubicBezTo>
                    <a:cubicBezTo>
                      <a:pt x="241" y="445"/>
                      <a:pt x="244" y="443"/>
                      <a:pt x="246" y="438"/>
                    </a:cubicBezTo>
                    <a:cubicBezTo>
                      <a:pt x="243" y="437"/>
                      <a:pt x="240" y="436"/>
                      <a:pt x="237" y="438"/>
                    </a:cubicBezTo>
                    <a:cubicBezTo>
                      <a:pt x="237" y="428"/>
                      <a:pt x="237" y="428"/>
                      <a:pt x="237" y="428"/>
                    </a:cubicBezTo>
                    <a:cubicBezTo>
                      <a:pt x="243" y="420"/>
                      <a:pt x="246" y="411"/>
                      <a:pt x="255" y="404"/>
                    </a:cubicBezTo>
                    <a:lnTo>
                      <a:pt x="255" y="403"/>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1200" dirty="0">
                  <a:latin typeface="微软雅黑" pitchFamily="34" charset="-122"/>
                  <a:ea typeface="微软雅黑" pitchFamily="34" charset="-122"/>
                </a:endParaRPr>
              </a:p>
            </p:txBody>
          </p:sp>
          <p:sp>
            <p:nvSpPr>
              <p:cNvPr id="346" name="Freeform 89"/>
              <p:cNvSpPr>
                <a:spLocks/>
              </p:cNvSpPr>
              <p:nvPr/>
            </p:nvSpPr>
            <p:spPr bwMode="auto">
              <a:xfrm>
                <a:off x="3470275" y="1443038"/>
                <a:ext cx="47625" cy="31750"/>
              </a:xfrm>
              <a:custGeom>
                <a:avLst/>
                <a:gdLst/>
                <a:ahLst/>
                <a:cxnLst>
                  <a:cxn ang="0">
                    <a:pos x="9" y="24"/>
                  </a:cxn>
                  <a:cxn ang="0">
                    <a:pos x="0" y="9"/>
                  </a:cxn>
                  <a:cxn ang="0">
                    <a:pos x="10" y="0"/>
                  </a:cxn>
                  <a:cxn ang="0">
                    <a:pos x="36" y="16"/>
                  </a:cxn>
                  <a:cxn ang="0">
                    <a:pos x="19" y="24"/>
                  </a:cxn>
                  <a:cxn ang="0">
                    <a:pos x="9" y="24"/>
                  </a:cxn>
                </a:cxnLst>
                <a:rect l="0" t="0" r="r" b="b"/>
                <a:pathLst>
                  <a:path w="36" h="24">
                    <a:moveTo>
                      <a:pt x="9" y="24"/>
                    </a:moveTo>
                    <a:cubicBezTo>
                      <a:pt x="5" y="24"/>
                      <a:pt x="0" y="14"/>
                      <a:pt x="0" y="9"/>
                    </a:cubicBezTo>
                    <a:cubicBezTo>
                      <a:pt x="0" y="2"/>
                      <a:pt x="6" y="0"/>
                      <a:pt x="10" y="0"/>
                    </a:cubicBezTo>
                    <a:cubicBezTo>
                      <a:pt x="21" y="0"/>
                      <a:pt x="25" y="12"/>
                      <a:pt x="36" y="16"/>
                    </a:cubicBezTo>
                    <a:cubicBezTo>
                      <a:pt x="35" y="23"/>
                      <a:pt x="26" y="24"/>
                      <a:pt x="19" y="24"/>
                    </a:cubicBezTo>
                    <a:lnTo>
                      <a:pt x="9" y="24"/>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1200" dirty="0">
                  <a:latin typeface="微软雅黑" pitchFamily="34" charset="-122"/>
                  <a:ea typeface="微软雅黑" pitchFamily="34" charset="-122"/>
                </a:endParaRPr>
              </a:p>
            </p:txBody>
          </p:sp>
          <p:sp>
            <p:nvSpPr>
              <p:cNvPr id="347" name="Freeform 90"/>
              <p:cNvSpPr>
                <a:spLocks/>
              </p:cNvSpPr>
              <p:nvPr/>
            </p:nvSpPr>
            <p:spPr bwMode="auto">
              <a:xfrm>
                <a:off x="4070350" y="1277938"/>
                <a:ext cx="26988" cy="15875"/>
              </a:xfrm>
              <a:custGeom>
                <a:avLst/>
                <a:gdLst/>
                <a:ahLst/>
                <a:cxnLst>
                  <a:cxn ang="0">
                    <a:pos x="6" y="12"/>
                  </a:cxn>
                  <a:cxn ang="0">
                    <a:pos x="0" y="5"/>
                  </a:cxn>
                  <a:cxn ang="0">
                    <a:pos x="4" y="0"/>
                  </a:cxn>
                  <a:cxn ang="0">
                    <a:pos x="12" y="0"/>
                  </a:cxn>
                  <a:cxn ang="0">
                    <a:pos x="12" y="5"/>
                  </a:cxn>
                  <a:cxn ang="0">
                    <a:pos x="20" y="5"/>
                  </a:cxn>
                  <a:cxn ang="0">
                    <a:pos x="6" y="12"/>
                  </a:cxn>
                </a:cxnLst>
                <a:rect l="0" t="0" r="r" b="b"/>
                <a:pathLst>
                  <a:path w="20" h="12">
                    <a:moveTo>
                      <a:pt x="6" y="12"/>
                    </a:moveTo>
                    <a:cubicBezTo>
                      <a:pt x="2" y="12"/>
                      <a:pt x="0" y="8"/>
                      <a:pt x="0" y="5"/>
                    </a:cubicBezTo>
                    <a:cubicBezTo>
                      <a:pt x="0" y="3"/>
                      <a:pt x="3" y="1"/>
                      <a:pt x="4" y="0"/>
                    </a:cubicBezTo>
                    <a:cubicBezTo>
                      <a:pt x="12" y="0"/>
                      <a:pt x="12" y="0"/>
                      <a:pt x="12" y="0"/>
                    </a:cubicBezTo>
                    <a:cubicBezTo>
                      <a:pt x="12" y="3"/>
                      <a:pt x="12" y="4"/>
                      <a:pt x="12" y="5"/>
                    </a:cubicBezTo>
                    <a:cubicBezTo>
                      <a:pt x="20" y="5"/>
                      <a:pt x="20" y="5"/>
                      <a:pt x="20" y="5"/>
                    </a:cubicBezTo>
                    <a:cubicBezTo>
                      <a:pt x="17" y="7"/>
                      <a:pt x="10" y="12"/>
                      <a:pt x="6" y="12"/>
                    </a:cubicBez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1200" dirty="0">
                  <a:latin typeface="微软雅黑" pitchFamily="34" charset="-122"/>
                  <a:ea typeface="微软雅黑" pitchFamily="34" charset="-122"/>
                </a:endParaRPr>
              </a:p>
            </p:txBody>
          </p:sp>
          <p:sp>
            <p:nvSpPr>
              <p:cNvPr id="348" name="Freeform 91"/>
              <p:cNvSpPr>
                <a:spLocks/>
              </p:cNvSpPr>
              <p:nvPr/>
            </p:nvSpPr>
            <p:spPr bwMode="auto">
              <a:xfrm>
                <a:off x="3397250" y="1928813"/>
                <a:ext cx="109538" cy="106363"/>
              </a:xfrm>
              <a:custGeom>
                <a:avLst/>
                <a:gdLst/>
                <a:ahLst/>
                <a:cxnLst>
                  <a:cxn ang="0">
                    <a:pos x="4" y="67"/>
                  </a:cxn>
                  <a:cxn ang="0">
                    <a:pos x="0" y="62"/>
                  </a:cxn>
                  <a:cxn ang="0">
                    <a:pos x="8" y="54"/>
                  </a:cxn>
                  <a:cxn ang="0">
                    <a:pos x="8" y="51"/>
                  </a:cxn>
                  <a:cxn ang="0">
                    <a:pos x="4" y="49"/>
                  </a:cxn>
                  <a:cxn ang="0">
                    <a:pos x="28" y="13"/>
                  </a:cxn>
                  <a:cxn ang="0">
                    <a:pos x="41" y="0"/>
                  </a:cxn>
                  <a:cxn ang="0">
                    <a:pos x="44" y="4"/>
                  </a:cxn>
                  <a:cxn ang="0">
                    <a:pos x="32" y="27"/>
                  </a:cxn>
                  <a:cxn ang="0">
                    <a:pos x="32" y="31"/>
                  </a:cxn>
                  <a:cxn ang="0">
                    <a:pos x="39" y="27"/>
                  </a:cxn>
                  <a:cxn ang="0">
                    <a:pos x="46" y="29"/>
                  </a:cxn>
                  <a:cxn ang="0">
                    <a:pos x="44" y="32"/>
                  </a:cxn>
                  <a:cxn ang="0">
                    <a:pos x="44" y="36"/>
                  </a:cxn>
                  <a:cxn ang="0">
                    <a:pos x="52" y="36"/>
                  </a:cxn>
                  <a:cxn ang="0">
                    <a:pos x="52" y="38"/>
                  </a:cxn>
                  <a:cxn ang="0">
                    <a:pos x="57" y="36"/>
                  </a:cxn>
                  <a:cxn ang="0">
                    <a:pos x="70" y="36"/>
                  </a:cxn>
                  <a:cxn ang="0">
                    <a:pos x="69" y="51"/>
                  </a:cxn>
                  <a:cxn ang="0">
                    <a:pos x="74" y="49"/>
                  </a:cxn>
                  <a:cxn ang="0">
                    <a:pos x="70" y="56"/>
                  </a:cxn>
                  <a:cxn ang="0">
                    <a:pos x="73" y="63"/>
                  </a:cxn>
                  <a:cxn ang="0">
                    <a:pos x="79" y="60"/>
                  </a:cxn>
                  <a:cxn ang="0">
                    <a:pos x="82" y="70"/>
                  </a:cxn>
                  <a:cxn ang="0">
                    <a:pos x="75" y="80"/>
                  </a:cxn>
                  <a:cxn ang="0">
                    <a:pos x="71" y="75"/>
                  </a:cxn>
                  <a:cxn ang="0">
                    <a:pos x="67" y="74"/>
                  </a:cxn>
                  <a:cxn ang="0">
                    <a:pos x="63" y="62"/>
                  </a:cxn>
                  <a:cxn ang="0">
                    <a:pos x="50" y="74"/>
                  </a:cxn>
                  <a:cxn ang="0">
                    <a:pos x="47" y="74"/>
                  </a:cxn>
                  <a:cxn ang="0">
                    <a:pos x="52" y="67"/>
                  </a:cxn>
                  <a:cxn ang="0">
                    <a:pos x="40" y="65"/>
                  </a:cxn>
                  <a:cxn ang="0">
                    <a:pos x="31" y="67"/>
                  </a:cxn>
                  <a:cxn ang="0">
                    <a:pos x="18" y="64"/>
                  </a:cxn>
                  <a:cxn ang="0">
                    <a:pos x="4" y="67"/>
                  </a:cxn>
                </a:cxnLst>
                <a:rect l="0" t="0" r="r" b="b"/>
                <a:pathLst>
                  <a:path w="82" h="80">
                    <a:moveTo>
                      <a:pt x="4" y="67"/>
                    </a:moveTo>
                    <a:cubicBezTo>
                      <a:pt x="2" y="67"/>
                      <a:pt x="0" y="64"/>
                      <a:pt x="0" y="62"/>
                    </a:cubicBezTo>
                    <a:cubicBezTo>
                      <a:pt x="0" y="61"/>
                      <a:pt x="8" y="55"/>
                      <a:pt x="8" y="54"/>
                    </a:cubicBezTo>
                    <a:cubicBezTo>
                      <a:pt x="8" y="51"/>
                      <a:pt x="8" y="51"/>
                      <a:pt x="8" y="51"/>
                    </a:cubicBezTo>
                    <a:cubicBezTo>
                      <a:pt x="6" y="51"/>
                      <a:pt x="5" y="51"/>
                      <a:pt x="4" y="49"/>
                    </a:cubicBezTo>
                    <a:cubicBezTo>
                      <a:pt x="17" y="43"/>
                      <a:pt x="21" y="23"/>
                      <a:pt x="28" y="13"/>
                    </a:cubicBezTo>
                    <a:cubicBezTo>
                      <a:pt x="32" y="7"/>
                      <a:pt x="34" y="0"/>
                      <a:pt x="41" y="0"/>
                    </a:cubicBezTo>
                    <a:cubicBezTo>
                      <a:pt x="43" y="0"/>
                      <a:pt x="44" y="3"/>
                      <a:pt x="44" y="4"/>
                    </a:cubicBezTo>
                    <a:cubicBezTo>
                      <a:pt x="44" y="14"/>
                      <a:pt x="35" y="19"/>
                      <a:pt x="32" y="27"/>
                    </a:cubicBezTo>
                    <a:cubicBezTo>
                      <a:pt x="32" y="31"/>
                      <a:pt x="32" y="31"/>
                      <a:pt x="32" y="31"/>
                    </a:cubicBezTo>
                    <a:cubicBezTo>
                      <a:pt x="36" y="30"/>
                      <a:pt x="36" y="27"/>
                      <a:pt x="39" y="27"/>
                    </a:cubicBezTo>
                    <a:cubicBezTo>
                      <a:pt x="42" y="27"/>
                      <a:pt x="44" y="28"/>
                      <a:pt x="46" y="29"/>
                    </a:cubicBezTo>
                    <a:cubicBezTo>
                      <a:pt x="44" y="32"/>
                      <a:pt x="44" y="32"/>
                      <a:pt x="44" y="32"/>
                    </a:cubicBezTo>
                    <a:cubicBezTo>
                      <a:pt x="44" y="36"/>
                      <a:pt x="44" y="36"/>
                      <a:pt x="44" y="36"/>
                    </a:cubicBezTo>
                    <a:cubicBezTo>
                      <a:pt x="52" y="36"/>
                      <a:pt x="52" y="36"/>
                      <a:pt x="52" y="36"/>
                    </a:cubicBezTo>
                    <a:cubicBezTo>
                      <a:pt x="52" y="36"/>
                      <a:pt x="52" y="38"/>
                      <a:pt x="52" y="38"/>
                    </a:cubicBezTo>
                    <a:cubicBezTo>
                      <a:pt x="57" y="36"/>
                      <a:pt x="57" y="36"/>
                      <a:pt x="57" y="36"/>
                    </a:cubicBezTo>
                    <a:cubicBezTo>
                      <a:pt x="62" y="37"/>
                      <a:pt x="68" y="37"/>
                      <a:pt x="70" y="36"/>
                    </a:cubicBezTo>
                    <a:cubicBezTo>
                      <a:pt x="70" y="40"/>
                      <a:pt x="69" y="44"/>
                      <a:pt x="69" y="51"/>
                    </a:cubicBezTo>
                    <a:cubicBezTo>
                      <a:pt x="70" y="50"/>
                      <a:pt x="73" y="49"/>
                      <a:pt x="74" y="49"/>
                    </a:cubicBezTo>
                    <a:cubicBezTo>
                      <a:pt x="74" y="53"/>
                      <a:pt x="70" y="54"/>
                      <a:pt x="70" y="56"/>
                    </a:cubicBezTo>
                    <a:cubicBezTo>
                      <a:pt x="70" y="58"/>
                      <a:pt x="73" y="60"/>
                      <a:pt x="73" y="63"/>
                    </a:cubicBezTo>
                    <a:cubicBezTo>
                      <a:pt x="77" y="63"/>
                      <a:pt x="76" y="62"/>
                      <a:pt x="79" y="60"/>
                    </a:cubicBezTo>
                    <a:cubicBezTo>
                      <a:pt x="79" y="66"/>
                      <a:pt x="82" y="65"/>
                      <a:pt x="82" y="70"/>
                    </a:cubicBezTo>
                    <a:cubicBezTo>
                      <a:pt x="82" y="75"/>
                      <a:pt x="79" y="80"/>
                      <a:pt x="75" y="80"/>
                    </a:cubicBezTo>
                    <a:cubicBezTo>
                      <a:pt x="72" y="80"/>
                      <a:pt x="71" y="77"/>
                      <a:pt x="71" y="75"/>
                    </a:cubicBezTo>
                    <a:cubicBezTo>
                      <a:pt x="69" y="75"/>
                      <a:pt x="69" y="74"/>
                      <a:pt x="67" y="74"/>
                    </a:cubicBezTo>
                    <a:cubicBezTo>
                      <a:pt x="64" y="74"/>
                      <a:pt x="66" y="66"/>
                      <a:pt x="63" y="62"/>
                    </a:cubicBezTo>
                    <a:cubicBezTo>
                      <a:pt x="59" y="67"/>
                      <a:pt x="55" y="74"/>
                      <a:pt x="50" y="74"/>
                    </a:cubicBezTo>
                    <a:cubicBezTo>
                      <a:pt x="49" y="74"/>
                      <a:pt x="47" y="75"/>
                      <a:pt x="47" y="74"/>
                    </a:cubicBezTo>
                    <a:cubicBezTo>
                      <a:pt x="47" y="70"/>
                      <a:pt x="51" y="70"/>
                      <a:pt x="52" y="67"/>
                    </a:cubicBezTo>
                    <a:cubicBezTo>
                      <a:pt x="48" y="67"/>
                      <a:pt x="42" y="70"/>
                      <a:pt x="40" y="65"/>
                    </a:cubicBezTo>
                    <a:cubicBezTo>
                      <a:pt x="37" y="66"/>
                      <a:pt x="34" y="67"/>
                      <a:pt x="31" y="67"/>
                    </a:cubicBezTo>
                    <a:cubicBezTo>
                      <a:pt x="25" y="67"/>
                      <a:pt x="23" y="64"/>
                      <a:pt x="18" y="64"/>
                    </a:cubicBezTo>
                    <a:cubicBezTo>
                      <a:pt x="11" y="64"/>
                      <a:pt x="9" y="67"/>
                      <a:pt x="4" y="67"/>
                    </a:cubicBez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1200" dirty="0">
                  <a:latin typeface="微软雅黑" pitchFamily="34" charset="-122"/>
                  <a:ea typeface="微软雅黑" pitchFamily="34" charset="-122"/>
                </a:endParaRPr>
              </a:p>
            </p:txBody>
          </p:sp>
          <p:sp>
            <p:nvSpPr>
              <p:cNvPr id="349" name="Freeform 92"/>
              <p:cNvSpPr>
                <a:spLocks/>
              </p:cNvSpPr>
              <p:nvPr/>
            </p:nvSpPr>
            <p:spPr bwMode="auto">
              <a:xfrm>
                <a:off x="2427288" y="2314575"/>
                <a:ext cx="671513" cy="450850"/>
              </a:xfrm>
              <a:custGeom>
                <a:avLst/>
                <a:gdLst/>
                <a:ahLst/>
                <a:cxnLst>
                  <a:cxn ang="0">
                    <a:pos x="250" y="98"/>
                  </a:cxn>
                  <a:cxn ang="0">
                    <a:pos x="246" y="141"/>
                  </a:cxn>
                  <a:cxn ang="0">
                    <a:pos x="251" y="160"/>
                  </a:cxn>
                  <a:cxn ang="0">
                    <a:pos x="281" y="192"/>
                  </a:cxn>
                  <a:cxn ang="0">
                    <a:pos x="312" y="191"/>
                  </a:cxn>
                  <a:cxn ang="0">
                    <a:pos x="327" y="187"/>
                  </a:cxn>
                  <a:cxn ang="0">
                    <a:pos x="363" y="152"/>
                  </a:cxn>
                  <a:cxn ang="0">
                    <a:pos x="382" y="154"/>
                  </a:cxn>
                  <a:cxn ang="0">
                    <a:pos x="374" y="180"/>
                  </a:cxn>
                  <a:cxn ang="0">
                    <a:pos x="369" y="192"/>
                  </a:cxn>
                  <a:cxn ang="0">
                    <a:pos x="365" y="213"/>
                  </a:cxn>
                  <a:cxn ang="0">
                    <a:pos x="357" y="224"/>
                  </a:cxn>
                  <a:cxn ang="0">
                    <a:pos x="405" y="226"/>
                  </a:cxn>
                  <a:cxn ang="0">
                    <a:pos x="426" y="242"/>
                  </a:cxn>
                  <a:cxn ang="0">
                    <a:pos x="423" y="289"/>
                  </a:cxn>
                  <a:cxn ang="0">
                    <a:pos x="451" y="316"/>
                  </a:cxn>
                  <a:cxn ang="0">
                    <a:pos x="504" y="322"/>
                  </a:cxn>
                  <a:cxn ang="0">
                    <a:pos x="488" y="329"/>
                  </a:cxn>
                  <a:cxn ang="0">
                    <a:pos x="480" y="316"/>
                  </a:cxn>
                  <a:cxn ang="0">
                    <a:pos x="468" y="332"/>
                  </a:cxn>
                  <a:cxn ang="0">
                    <a:pos x="446" y="326"/>
                  </a:cxn>
                  <a:cxn ang="0">
                    <a:pos x="431" y="323"/>
                  </a:cxn>
                  <a:cxn ang="0">
                    <a:pos x="406" y="302"/>
                  </a:cxn>
                  <a:cxn ang="0">
                    <a:pos x="402" y="306"/>
                  </a:cxn>
                  <a:cxn ang="0">
                    <a:pos x="391" y="281"/>
                  </a:cxn>
                  <a:cxn ang="0">
                    <a:pos x="372" y="260"/>
                  </a:cxn>
                  <a:cxn ang="0">
                    <a:pos x="345" y="255"/>
                  </a:cxn>
                  <a:cxn ang="0">
                    <a:pos x="294" y="226"/>
                  </a:cxn>
                  <a:cxn ang="0">
                    <a:pos x="282" y="222"/>
                  </a:cxn>
                  <a:cxn ang="0">
                    <a:pos x="256" y="227"/>
                  </a:cxn>
                  <a:cxn ang="0">
                    <a:pos x="221" y="214"/>
                  </a:cxn>
                  <a:cxn ang="0">
                    <a:pos x="195" y="203"/>
                  </a:cxn>
                  <a:cxn ang="0">
                    <a:pos x="175" y="195"/>
                  </a:cxn>
                  <a:cxn ang="0">
                    <a:pos x="148" y="172"/>
                  </a:cxn>
                  <a:cxn ang="0">
                    <a:pos x="148" y="150"/>
                  </a:cxn>
                  <a:cxn ang="0">
                    <a:pos x="102" y="101"/>
                  </a:cxn>
                  <a:cxn ang="0">
                    <a:pos x="82" y="68"/>
                  </a:cxn>
                  <a:cxn ang="0">
                    <a:pos x="62" y="53"/>
                  </a:cxn>
                  <a:cxn ang="0">
                    <a:pos x="49" y="22"/>
                  </a:cxn>
                  <a:cxn ang="0">
                    <a:pos x="28" y="19"/>
                  </a:cxn>
                  <a:cxn ang="0">
                    <a:pos x="49" y="53"/>
                  </a:cxn>
                  <a:cxn ang="0">
                    <a:pos x="73" y="95"/>
                  </a:cxn>
                  <a:cxn ang="0">
                    <a:pos x="96" y="130"/>
                  </a:cxn>
                  <a:cxn ang="0">
                    <a:pos x="86" y="127"/>
                  </a:cxn>
                  <a:cxn ang="0">
                    <a:pos x="65" y="109"/>
                  </a:cxn>
                  <a:cxn ang="0">
                    <a:pos x="52" y="84"/>
                  </a:cxn>
                  <a:cxn ang="0">
                    <a:pos x="40" y="69"/>
                  </a:cxn>
                  <a:cxn ang="0">
                    <a:pos x="11" y="24"/>
                  </a:cxn>
                  <a:cxn ang="0">
                    <a:pos x="0" y="0"/>
                  </a:cxn>
                  <a:cxn ang="0">
                    <a:pos x="76" y="16"/>
                  </a:cxn>
                  <a:cxn ang="0">
                    <a:pos x="113" y="10"/>
                  </a:cxn>
                  <a:cxn ang="0">
                    <a:pos x="152" y="29"/>
                  </a:cxn>
                  <a:cxn ang="0">
                    <a:pos x="188" y="38"/>
                  </a:cxn>
                  <a:cxn ang="0">
                    <a:pos x="249" y="90"/>
                  </a:cxn>
                  <a:cxn ang="0">
                    <a:pos x="247" y="86"/>
                  </a:cxn>
                </a:cxnLst>
                <a:rect l="0" t="0" r="r" b="b"/>
                <a:pathLst>
                  <a:path w="504" h="338">
                    <a:moveTo>
                      <a:pt x="248" y="91"/>
                    </a:moveTo>
                    <a:cubicBezTo>
                      <a:pt x="249" y="94"/>
                      <a:pt x="250" y="96"/>
                      <a:pt x="250" y="98"/>
                    </a:cubicBezTo>
                    <a:cubicBezTo>
                      <a:pt x="250" y="106"/>
                      <a:pt x="247" y="109"/>
                      <a:pt x="246" y="116"/>
                    </a:cubicBezTo>
                    <a:cubicBezTo>
                      <a:pt x="246" y="141"/>
                      <a:pt x="246" y="141"/>
                      <a:pt x="246" y="141"/>
                    </a:cubicBezTo>
                    <a:cubicBezTo>
                      <a:pt x="245" y="144"/>
                      <a:pt x="248" y="148"/>
                      <a:pt x="249" y="150"/>
                    </a:cubicBezTo>
                    <a:cubicBezTo>
                      <a:pt x="251" y="154"/>
                      <a:pt x="249" y="156"/>
                      <a:pt x="251" y="160"/>
                    </a:cubicBezTo>
                    <a:cubicBezTo>
                      <a:pt x="252" y="164"/>
                      <a:pt x="258" y="170"/>
                      <a:pt x="261" y="173"/>
                    </a:cubicBezTo>
                    <a:cubicBezTo>
                      <a:pt x="269" y="181"/>
                      <a:pt x="269" y="188"/>
                      <a:pt x="281" y="192"/>
                    </a:cubicBezTo>
                    <a:cubicBezTo>
                      <a:pt x="285" y="193"/>
                      <a:pt x="285" y="197"/>
                      <a:pt x="288" y="197"/>
                    </a:cubicBezTo>
                    <a:cubicBezTo>
                      <a:pt x="297" y="197"/>
                      <a:pt x="304" y="191"/>
                      <a:pt x="312" y="191"/>
                    </a:cubicBezTo>
                    <a:cubicBezTo>
                      <a:pt x="317" y="191"/>
                      <a:pt x="319" y="194"/>
                      <a:pt x="321" y="194"/>
                    </a:cubicBezTo>
                    <a:cubicBezTo>
                      <a:pt x="324" y="194"/>
                      <a:pt x="327" y="188"/>
                      <a:pt x="327" y="187"/>
                    </a:cubicBezTo>
                    <a:cubicBezTo>
                      <a:pt x="329" y="181"/>
                      <a:pt x="336" y="176"/>
                      <a:pt x="336" y="169"/>
                    </a:cubicBezTo>
                    <a:cubicBezTo>
                      <a:pt x="336" y="156"/>
                      <a:pt x="351" y="152"/>
                      <a:pt x="363" y="152"/>
                    </a:cubicBezTo>
                    <a:cubicBezTo>
                      <a:pt x="367" y="152"/>
                      <a:pt x="370" y="152"/>
                      <a:pt x="372" y="153"/>
                    </a:cubicBezTo>
                    <a:cubicBezTo>
                      <a:pt x="373" y="154"/>
                      <a:pt x="379" y="154"/>
                      <a:pt x="382" y="154"/>
                    </a:cubicBezTo>
                    <a:cubicBezTo>
                      <a:pt x="382" y="155"/>
                      <a:pt x="382" y="157"/>
                      <a:pt x="382" y="158"/>
                    </a:cubicBezTo>
                    <a:cubicBezTo>
                      <a:pt x="382" y="164"/>
                      <a:pt x="374" y="172"/>
                      <a:pt x="374" y="180"/>
                    </a:cubicBezTo>
                    <a:cubicBezTo>
                      <a:pt x="374" y="188"/>
                      <a:pt x="372" y="191"/>
                      <a:pt x="369" y="195"/>
                    </a:cubicBezTo>
                    <a:cubicBezTo>
                      <a:pt x="369" y="194"/>
                      <a:pt x="369" y="193"/>
                      <a:pt x="369" y="192"/>
                    </a:cubicBezTo>
                    <a:cubicBezTo>
                      <a:pt x="368" y="192"/>
                      <a:pt x="367" y="192"/>
                      <a:pt x="365" y="192"/>
                    </a:cubicBezTo>
                    <a:cubicBezTo>
                      <a:pt x="365" y="197"/>
                      <a:pt x="365" y="207"/>
                      <a:pt x="365" y="213"/>
                    </a:cubicBezTo>
                    <a:cubicBezTo>
                      <a:pt x="365" y="217"/>
                      <a:pt x="360" y="219"/>
                      <a:pt x="357" y="222"/>
                    </a:cubicBezTo>
                    <a:cubicBezTo>
                      <a:pt x="357" y="223"/>
                      <a:pt x="357" y="223"/>
                      <a:pt x="357" y="224"/>
                    </a:cubicBezTo>
                    <a:cubicBezTo>
                      <a:pt x="357" y="227"/>
                      <a:pt x="360" y="229"/>
                      <a:pt x="363" y="229"/>
                    </a:cubicBezTo>
                    <a:cubicBezTo>
                      <a:pt x="377" y="229"/>
                      <a:pt x="389" y="226"/>
                      <a:pt x="405" y="226"/>
                    </a:cubicBezTo>
                    <a:cubicBezTo>
                      <a:pt x="415" y="226"/>
                      <a:pt x="418" y="234"/>
                      <a:pt x="426" y="236"/>
                    </a:cubicBezTo>
                    <a:cubicBezTo>
                      <a:pt x="426" y="238"/>
                      <a:pt x="426" y="240"/>
                      <a:pt x="426" y="242"/>
                    </a:cubicBezTo>
                    <a:cubicBezTo>
                      <a:pt x="426" y="246"/>
                      <a:pt x="425" y="257"/>
                      <a:pt x="423" y="262"/>
                    </a:cubicBezTo>
                    <a:cubicBezTo>
                      <a:pt x="423" y="272"/>
                      <a:pt x="423" y="281"/>
                      <a:pt x="423" y="289"/>
                    </a:cubicBezTo>
                    <a:cubicBezTo>
                      <a:pt x="423" y="298"/>
                      <a:pt x="432" y="302"/>
                      <a:pt x="439" y="306"/>
                    </a:cubicBezTo>
                    <a:cubicBezTo>
                      <a:pt x="444" y="308"/>
                      <a:pt x="444" y="316"/>
                      <a:pt x="451" y="316"/>
                    </a:cubicBezTo>
                    <a:cubicBezTo>
                      <a:pt x="463" y="316"/>
                      <a:pt x="469" y="307"/>
                      <a:pt x="479" y="307"/>
                    </a:cubicBezTo>
                    <a:cubicBezTo>
                      <a:pt x="491" y="307"/>
                      <a:pt x="497" y="316"/>
                      <a:pt x="504" y="322"/>
                    </a:cubicBezTo>
                    <a:cubicBezTo>
                      <a:pt x="503" y="323"/>
                      <a:pt x="494" y="333"/>
                      <a:pt x="493" y="332"/>
                    </a:cubicBezTo>
                    <a:cubicBezTo>
                      <a:pt x="492" y="331"/>
                      <a:pt x="488" y="330"/>
                      <a:pt x="488" y="329"/>
                    </a:cubicBezTo>
                    <a:cubicBezTo>
                      <a:pt x="488" y="327"/>
                      <a:pt x="490" y="326"/>
                      <a:pt x="491" y="324"/>
                    </a:cubicBezTo>
                    <a:cubicBezTo>
                      <a:pt x="486" y="322"/>
                      <a:pt x="484" y="316"/>
                      <a:pt x="480" y="316"/>
                    </a:cubicBezTo>
                    <a:cubicBezTo>
                      <a:pt x="476" y="316"/>
                      <a:pt x="464" y="325"/>
                      <a:pt x="464" y="328"/>
                    </a:cubicBezTo>
                    <a:cubicBezTo>
                      <a:pt x="464" y="330"/>
                      <a:pt x="467" y="331"/>
                      <a:pt x="468" y="332"/>
                    </a:cubicBezTo>
                    <a:cubicBezTo>
                      <a:pt x="467" y="336"/>
                      <a:pt x="465" y="338"/>
                      <a:pt x="461" y="338"/>
                    </a:cubicBezTo>
                    <a:cubicBezTo>
                      <a:pt x="454" y="338"/>
                      <a:pt x="450" y="330"/>
                      <a:pt x="446" y="326"/>
                    </a:cubicBezTo>
                    <a:cubicBezTo>
                      <a:pt x="443" y="323"/>
                      <a:pt x="436" y="326"/>
                      <a:pt x="433" y="326"/>
                    </a:cubicBezTo>
                    <a:cubicBezTo>
                      <a:pt x="432" y="326"/>
                      <a:pt x="431" y="324"/>
                      <a:pt x="431" y="323"/>
                    </a:cubicBezTo>
                    <a:cubicBezTo>
                      <a:pt x="424" y="322"/>
                      <a:pt x="424" y="318"/>
                      <a:pt x="423" y="314"/>
                    </a:cubicBezTo>
                    <a:cubicBezTo>
                      <a:pt x="421" y="311"/>
                      <a:pt x="406" y="302"/>
                      <a:pt x="406" y="302"/>
                    </a:cubicBezTo>
                    <a:cubicBezTo>
                      <a:pt x="405" y="304"/>
                      <a:pt x="405" y="305"/>
                      <a:pt x="406" y="306"/>
                    </a:cubicBezTo>
                    <a:cubicBezTo>
                      <a:pt x="402" y="306"/>
                      <a:pt x="402" y="306"/>
                      <a:pt x="402" y="306"/>
                    </a:cubicBezTo>
                    <a:cubicBezTo>
                      <a:pt x="395" y="302"/>
                      <a:pt x="399" y="296"/>
                      <a:pt x="397" y="289"/>
                    </a:cubicBezTo>
                    <a:cubicBezTo>
                      <a:pt x="396" y="285"/>
                      <a:pt x="394" y="284"/>
                      <a:pt x="391" y="281"/>
                    </a:cubicBezTo>
                    <a:cubicBezTo>
                      <a:pt x="384" y="274"/>
                      <a:pt x="377" y="270"/>
                      <a:pt x="374" y="260"/>
                    </a:cubicBezTo>
                    <a:cubicBezTo>
                      <a:pt x="373" y="260"/>
                      <a:pt x="372" y="260"/>
                      <a:pt x="372" y="260"/>
                    </a:cubicBezTo>
                    <a:cubicBezTo>
                      <a:pt x="368" y="260"/>
                      <a:pt x="366" y="262"/>
                      <a:pt x="363" y="262"/>
                    </a:cubicBezTo>
                    <a:cubicBezTo>
                      <a:pt x="355" y="262"/>
                      <a:pt x="350" y="257"/>
                      <a:pt x="345" y="255"/>
                    </a:cubicBezTo>
                    <a:cubicBezTo>
                      <a:pt x="336" y="251"/>
                      <a:pt x="330" y="253"/>
                      <a:pt x="321" y="248"/>
                    </a:cubicBezTo>
                    <a:cubicBezTo>
                      <a:pt x="308" y="242"/>
                      <a:pt x="306" y="232"/>
                      <a:pt x="294" y="226"/>
                    </a:cubicBezTo>
                    <a:cubicBezTo>
                      <a:pt x="291" y="226"/>
                      <a:pt x="291" y="226"/>
                      <a:pt x="291" y="226"/>
                    </a:cubicBezTo>
                    <a:cubicBezTo>
                      <a:pt x="288" y="224"/>
                      <a:pt x="285" y="222"/>
                      <a:pt x="282" y="222"/>
                    </a:cubicBezTo>
                    <a:cubicBezTo>
                      <a:pt x="274" y="222"/>
                      <a:pt x="272" y="231"/>
                      <a:pt x="265" y="231"/>
                    </a:cubicBezTo>
                    <a:cubicBezTo>
                      <a:pt x="261" y="231"/>
                      <a:pt x="258" y="228"/>
                      <a:pt x="256" y="227"/>
                    </a:cubicBezTo>
                    <a:cubicBezTo>
                      <a:pt x="252" y="225"/>
                      <a:pt x="249" y="226"/>
                      <a:pt x="246" y="226"/>
                    </a:cubicBezTo>
                    <a:cubicBezTo>
                      <a:pt x="241" y="226"/>
                      <a:pt x="226" y="216"/>
                      <a:pt x="221" y="214"/>
                    </a:cubicBezTo>
                    <a:cubicBezTo>
                      <a:pt x="216" y="211"/>
                      <a:pt x="213" y="214"/>
                      <a:pt x="208" y="213"/>
                    </a:cubicBezTo>
                    <a:cubicBezTo>
                      <a:pt x="202" y="211"/>
                      <a:pt x="201" y="206"/>
                      <a:pt x="195" y="203"/>
                    </a:cubicBezTo>
                    <a:cubicBezTo>
                      <a:pt x="189" y="200"/>
                      <a:pt x="186" y="201"/>
                      <a:pt x="180" y="198"/>
                    </a:cubicBezTo>
                    <a:cubicBezTo>
                      <a:pt x="177" y="197"/>
                      <a:pt x="177" y="196"/>
                      <a:pt x="175" y="195"/>
                    </a:cubicBezTo>
                    <a:cubicBezTo>
                      <a:pt x="170" y="190"/>
                      <a:pt x="156" y="187"/>
                      <a:pt x="155" y="181"/>
                    </a:cubicBezTo>
                    <a:cubicBezTo>
                      <a:pt x="151" y="181"/>
                      <a:pt x="148" y="176"/>
                      <a:pt x="148" y="172"/>
                    </a:cubicBezTo>
                    <a:cubicBezTo>
                      <a:pt x="148" y="167"/>
                      <a:pt x="153" y="165"/>
                      <a:pt x="153" y="160"/>
                    </a:cubicBezTo>
                    <a:cubicBezTo>
                      <a:pt x="153" y="154"/>
                      <a:pt x="149" y="153"/>
                      <a:pt x="148" y="150"/>
                    </a:cubicBezTo>
                    <a:cubicBezTo>
                      <a:pt x="143" y="134"/>
                      <a:pt x="128" y="121"/>
                      <a:pt x="118" y="111"/>
                    </a:cubicBezTo>
                    <a:cubicBezTo>
                      <a:pt x="114" y="107"/>
                      <a:pt x="107" y="105"/>
                      <a:pt x="102" y="101"/>
                    </a:cubicBezTo>
                    <a:cubicBezTo>
                      <a:pt x="99" y="97"/>
                      <a:pt x="102" y="93"/>
                      <a:pt x="100" y="88"/>
                    </a:cubicBezTo>
                    <a:cubicBezTo>
                      <a:pt x="96" y="80"/>
                      <a:pt x="82" y="79"/>
                      <a:pt x="82" y="68"/>
                    </a:cubicBezTo>
                    <a:cubicBezTo>
                      <a:pt x="78" y="68"/>
                      <a:pt x="79" y="67"/>
                      <a:pt x="77" y="68"/>
                    </a:cubicBezTo>
                    <a:cubicBezTo>
                      <a:pt x="72" y="63"/>
                      <a:pt x="67" y="58"/>
                      <a:pt x="62" y="53"/>
                    </a:cubicBezTo>
                    <a:cubicBezTo>
                      <a:pt x="58" y="49"/>
                      <a:pt x="60" y="42"/>
                      <a:pt x="56" y="38"/>
                    </a:cubicBezTo>
                    <a:cubicBezTo>
                      <a:pt x="52" y="34"/>
                      <a:pt x="53" y="24"/>
                      <a:pt x="49" y="22"/>
                    </a:cubicBezTo>
                    <a:cubicBezTo>
                      <a:pt x="42" y="19"/>
                      <a:pt x="35" y="19"/>
                      <a:pt x="29" y="13"/>
                    </a:cubicBezTo>
                    <a:cubicBezTo>
                      <a:pt x="27" y="15"/>
                      <a:pt x="28" y="18"/>
                      <a:pt x="28" y="19"/>
                    </a:cubicBezTo>
                    <a:cubicBezTo>
                      <a:pt x="28" y="28"/>
                      <a:pt x="32" y="34"/>
                      <a:pt x="36" y="41"/>
                    </a:cubicBezTo>
                    <a:cubicBezTo>
                      <a:pt x="39" y="48"/>
                      <a:pt x="45" y="48"/>
                      <a:pt x="49" y="53"/>
                    </a:cubicBezTo>
                    <a:cubicBezTo>
                      <a:pt x="55" y="59"/>
                      <a:pt x="56" y="63"/>
                      <a:pt x="58" y="71"/>
                    </a:cubicBezTo>
                    <a:cubicBezTo>
                      <a:pt x="61" y="81"/>
                      <a:pt x="70" y="86"/>
                      <a:pt x="73" y="95"/>
                    </a:cubicBezTo>
                    <a:cubicBezTo>
                      <a:pt x="77" y="106"/>
                      <a:pt x="80" y="117"/>
                      <a:pt x="87" y="122"/>
                    </a:cubicBezTo>
                    <a:cubicBezTo>
                      <a:pt x="91" y="119"/>
                      <a:pt x="96" y="126"/>
                      <a:pt x="96" y="130"/>
                    </a:cubicBezTo>
                    <a:cubicBezTo>
                      <a:pt x="96" y="132"/>
                      <a:pt x="95" y="136"/>
                      <a:pt x="93" y="136"/>
                    </a:cubicBezTo>
                    <a:cubicBezTo>
                      <a:pt x="92" y="136"/>
                      <a:pt x="86" y="129"/>
                      <a:pt x="86" y="127"/>
                    </a:cubicBezTo>
                    <a:cubicBezTo>
                      <a:pt x="78" y="127"/>
                      <a:pt x="74" y="117"/>
                      <a:pt x="69" y="113"/>
                    </a:cubicBezTo>
                    <a:cubicBezTo>
                      <a:pt x="66" y="112"/>
                      <a:pt x="66" y="112"/>
                      <a:pt x="65" y="109"/>
                    </a:cubicBezTo>
                    <a:cubicBezTo>
                      <a:pt x="65" y="98"/>
                      <a:pt x="65" y="98"/>
                      <a:pt x="65" y="98"/>
                    </a:cubicBezTo>
                    <a:cubicBezTo>
                      <a:pt x="60" y="93"/>
                      <a:pt x="56" y="88"/>
                      <a:pt x="52" y="84"/>
                    </a:cubicBezTo>
                    <a:cubicBezTo>
                      <a:pt x="46" y="78"/>
                      <a:pt x="36" y="79"/>
                      <a:pt x="31" y="72"/>
                    </a:cubicBezTo>
                    <a:cubicBezTo>
                      <a:pt x="34" y="72"/>
                      <a:pt x="44" y="74"/>
                      <a:pt x="40" y="69"/>
                    </a:cubicBezTo>
                    <a:cubicBezTo>
                      <a:pt x="34" y="59"/>
                      <a:pt x="26" y="50"/>
                      <a:pt x="19" y="45"/>
                    </a:cubicBezTo>
                    <a:cubicBezTo>
                      <a:pt x="14" y="41"/>
                      <a:pt x="14" y="29"/>
                      <a:pt x="11" y="24"/>
                    </a:cubicBezTo>
                    <a:cubicBezTo>
                      <a:pt x="7" y="16"/>
                      <a:pt x="3" y="13"/>
                      <a:pt x="0" y="3"/>
                    </a:cubicBezTo>
                    <a:cubicBezTo>
                      <a:pt x="0" y="0"/>
                      <a:pt x="0" y="0"/>
                      <a:pt x="0" y="0"/>
                    </a:cubicBezTo>
                    <a:cubicBezTo>
                      <a:pt x="29" y="0"/>
                      <a:pt x="29" y="0"/>
                      <a:pt x="29" y="0"/>
                    </a:cubicBezTo>
                    <a:cubicBezTo>
                      <a:pt x="76" y="16"/>
                      <a:pt x="76" y="16"/>
                      <a:pt x="76" y="16"/>
                    </a:cubicBezTo>
                    <a:cubicBezTo>
                      <a:pt x="113" y="16"/>
                      <a:pt x="113" y="16"/>
                      <a:pt x="113" y="16"/>
                    </a:cubicBezTo>
                    <a:cubicBezTo>
                      <a:pt x="113" y="10"/>
                      <a:pt x="113" y="10"/>
                      <a:pt x="113" y="10"/>
                    </a:cubicBezTo>
                    <a:cubicBezTo>
                      <a:pt x="121" y="10"/>
                      <a:pt x="121" y="10"/>
                      <a:pt x="121" y="10"/>
                    </a:cubicBezTo>
                    <a:cubicBezTo>
                      <a:pt x="136" y="14"/>
                      <a:pt x="145" y="16"/>
                      <a:pt x="152" y="29"/>
                    </a:cubicBezTo>
                    <a:cubicBezTo>
                      <a:pt x="156" y="35"/>
                      <a:pt x="163" y="50"/>
                      <a:pt x="172" y="50"/>
                    </a:cubicBezTo>
                    <a:cubicBezTo>
                      <a:pt x="181" y="50"/>
                      <a:pt x="178" y="38"/>
                      <a:pt x="188" y="38"/>
                    </a:cubicBezTo>
                    <a:cubicBezTo>
                      <a:pt x="214" y="38"/>
                      <a:pt x="213" y="70"/>
                      <a:pt x="227" y="84"/>
                    </a:cubicBezTo>
                    <a:cubicBezTo>
                      <a:pt x="231" y="87"/>
                      <a:pt x="242" y="90"/>
                      <a:pt x="249" y="90"/>
                    </a:cubicBezTo>
                    <a:cubicBezTo>
                      <a:pt x="249" y="89"/>
                      <a:pt x="247" y="87"/>
                      <a:pt x="247" y="86"/>
                    </a:cubicBezTo>
                    <a:cubicBezTo>
                      <a:pt x="247" y="86"/>
                      <a:pt x="247" y="86"/>
                      <a:pt x="247" y="86"/>
                    </a:cubicBezTo>
                    <a:lnTo>
                      <a:pt x="248" y="91"/>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1200" dirty="0">
                  <a:latin typeface="微软雅黑" pitchFamily="34" charset="-122"/>
                  <a:ea typeface="微软雅黑" pitchFamily="34" charset="-122"/>
                </a:endParaRPr>
              </a:p>
            </p:txBody>
          </p:sp>
          <p:sp>
            <p:nvSpPr>
              <p:cNvPr id="350" name="Freeform 93"/>
              <p:cNvSpPr>
                <a:spLocks/>
              </p:cNvSpPr>
              <p:nvPr/>
            </p:nvSpPr>
            <p:spPr bwMode="auto">
              <a:xfrm>
                <a:off x="3016250" y="1895475"/>
                <a:ext cx="20638" cy="9525"/>
              </a:xfrm>
              <a:custGeom>
                <a:avLst/>
                <a:gdLst/>
                <a:ahLst/>
                <a:cxnLst>
                  <a:cxn ang="0">
                    <a:pos x="0" y="0"/>
                  </a:cxn>
                  <a:cxn ang="0">
                    <a:pos x="15" y="7"/>
                  </a:cxn>
                  <a:cxn ang="0">
                    <a:pos x="12" y="7"/>
                  </a:cxn>
                  <a:cxn ang="0">
                    <a:pos x="0" y="3"/>
                  </a:cxn>
                  <a:cxn ang="0">
                    <a:pos x="0" y="0"/>
                  </a:cxn>
                </a:cxnLst>
                <a:rect l="0" t="0" r="r" b="b"/>
                <a:pathLst>
                  <a:path w="15" h="8">
                    <a:moveTo>
                      <a:pt x="0" y="0"/>
                    </a:moveTo>
                    <a:cubicBezTo>
                      <a:pt x="7" y="0"/>
                      <a:pt x="15" y="1"/>
                      <a:pt x="15" y="7"/>
                    </a:cubicBezTo>
                    <a:cubicBezTo>
                      <a:pt x="15" y="8"/>
                      <a:pt x="13" y="7"/>
                      <a:pt x="12" y="7"/>
                    </a:cubicBezTo>
                    <a:cubicBezTo>
                      <a:pt x="8" y="7"/>
                      <a:pt x="2" y="5"/>
                      <a:pt x="0" y="3"/>
                    </a:cubicBezTo>
                    <a:cubicBezTo>
                      <a:pt x="0" y="2"/>
                      <a:pt x="0" y="1"/>
                      <a:pt x="0" y="0"/>
                    </a:cubicBez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1200" dirty="0">
                  <a:latin typeface="微软雅黑" pitchFamily="34" charset="-122"/>
                  <a:ea typeface="微软雅黑" pitchFamily="34" charset="-122"/>
                </a:endParaRPr>
              </a:p>
            </p:txBody>
          </p:sp>
          <p:sp>
            <p:nvSpPr>
              <p:cNvPr id="351" name="Freeform 94"/>
              <p:cNvSpPr>
                <a:spLocks/>
              </p:cNvSpPr>
              <p:nvPr/>
            </p:nvSpPr>
            <p:spPr bwMode="auto">
              <a:xfrm>
                <a:off x="2239963" y="1951038"/>
                <a:ext cx="79375" cy="50800"/>
              </a:xfrm>
              <a:custGeom>
                <a:avLst/>
                <a:gdLst/>
                <a:ahLst/>
                <a:cxnLst>
                  <a:cxn ang="0">
                    <a:pos x="0" y="2"/>
                  </a:cxn>
                  <a:cxn ang="0">
                    <a:pos x="6" y="0"/>
                  </a:cxn>
                  <a:cxn ang="0">
                    <a:pos x="18" y="6"/>
                  </a:cxn>
                  <a:cxn ang="0">
                    <a:pos x="59" y="34"/>
                  </a:cxn>
                  <a:cxn ang="0">
                    <a:pos x="59" y="38"/>
                  </a:cxn>
                  <a:cxn ang="0">
                    <a:pos x="55" y="38"/>
                  </a:cxn>
                  <a:cxn ang="0">
                    <a:pos x="22" y="22"/>
                  </a:cxn>
                  <a:cxn ang="0">
                    <a:pos x="27" y="17"/>
                  </a:cxn>
                  <a:cxn ang="0">
                    <a:pos x="4" y="8"/>
                  </a:cxn>
                  <a:cxn ang="0">
                    <a:pos x="8" y="4"/>
                  </a:cxn>
                  <a:cxn ang="0">
                    <a:pos x="2" y="2"/>
                  </a:cxn>
                  <a:cxn ang="0">
                    <a:pos x="0" y="2"/>
                  </a:cxn>
                </a:cxnLst>
                <a:rect l="0" t="0" r="r" b="b"/>
                <a:pathLst>
                  <a:path w="59" h="38">
                    <a:moveTo>
                      <a:pt x="0" y="2"/>
                    </a:moveTo>
                    <a:cubicBezTo>
                      <a:pt x="2" y="1"/>
                      <a:pt x="4" y="0"/>
                      <a:pt x="6" y="0"/>
                    </a:cubicBezTo>
                    <a:cubicBezTo>
                      <a:pt x="11" y="0"/>
                      <a:pt x="15" y="5"/>
                      <a:pt x="18" y="6"/>
                    </a:cubicBezTo>
                    <a:cubicBezTo>
                      <a:pt x="37" y="12"/>
                      <a:pt x="48" y="23"/>
                      <a:pt x="59" y="34"/>
                    </a:cubicBezTo>
                    <a:cubicBezTo>
                      <a:pt x="59" y="38"/>
                      <a:pt x="59" y="38"/>
                      <a:pt x="59" y="38"/>
                    </a:cubicBezTo>
                    <a:cubicBezTo>
                      <a:pt x="58" y="38"/>
                      <a:pt x="56" y="38"/>
                      <a:pt x="55" y="38"/>
                    </a:cubicBezTo>
                    <a:cubicBezTo>
                      <a:pt x="45" y="38"/>
                      <a:pt x="29" y="26"/>
                      <a:pt x="22" y="22"/>
                    </a:cubicBezTo>
                    <a:cubicBezTo>
                      <a:pt x="23" y="19"/>
                      <a:pt x="25" y="19"/>
                      <a:pt x="27" y="17"/>
                    </a:cubicBezTo>
                    <a:cubicBezTo>
                      <a:pt x="18" y="17"/>
                      <a:pt x="6" y="13"/>
                      <a:pt x="4" y="8"/>
                    </a:cubicBezTo>
                    <a:cubicBezTo>
                      <a:pt x="6" y="7"/>
                      <a:pt x="8" y="5"/>
                      <a:pt x="8" y="4"/>
                    </a:cubicBezTo>
                    <a:cubicBezTo>
                      <a:pt x="6" y="3"/>
                      <a:pt x="2" y="2"/>
                      <a:pt x="2" y="2"/>
                    </a:cubicBezTo>
                    <a:lnTo>
                      <a:pt x="0" y="2"/>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1200" dirty="0">
                  <a:latin typeface="微软雅黑" pitchFamily="34" charset="-122"/>
                  <a:ea typeface="微软雅黑" pitchFamily="34" charset="-122"/>
                </a:endParaRPr>
              </a:p>
            </p:txBody>
          </p:sp>
          <p:sp>
            <p:nvSpPr>
              <p:cNvPr id="352" name="Freeform 95"/>
              <p:cNvSpPr>
                <a:spLocks/>
              </p:cNvSpPr>
              <p:nvPr/>
            </p:nvSpPr>
            <p:spPr bwMode="auto">
              <a:xfrm>
                <a:off x="2162175" y="1876425"/>
                <a:ext cx="28575" cy="39688"/>
              </a:xfrm>
              <a:custGeom>
                <a:avLst/>
                <a:gdLst/>
                <a:ahLst/>
                <a:cxnLst>
                  <a:cxn ang="0">
                    <a:pos x="5" y="12"/>
                  </a:cxn>
                  <a:cxn ang="0">
                    <a:pos x="0" y="4"/>
                  </a:cxn>
                  <a:cxn ang="0">
                    <a:pos x="0" y="0"/>
                  </a:cxn>
                  <a:cxn ang="0">
                    <a:pos x="10" y="3"/>
                  </a:cxn>
                  <a:cxn ang="0">
                    <a:pos x="7" y="8"/>
                  </a:cxn>
                  <a:cxn ang="0">
                    <a:pos x="13" y="3"/>
                  </a:cxn>
                  <a:cxn ang="0">
                    <a:pos x="13" y="12"/>
                  </a:cxn>
                  <a:cxn ang="0">
                    <a:pos x="15" y="18"/>
                  </a:cxn>
                  <a:cxn ang="0">
                    <a:pos x="13" y="22"/>
                  </a:cxn>
                  <a:cxn ang="0">
                    <a:pos x="17" y="30"/>
                  </a:cxn>
                  <a:cxn ang="0">
                    <a:pos x="10" y="22"/>
                  </a:cxn>
                  <a:cxn ang="0">
                    <a:pos x="12" y="17"/>
                  </a:cxn>
                  <a:cxn ang="0">
                    <a:pos x="5" y="12"/>
                  </a:cxn>
                </a:cxnLst>
                <a:rect l="0" t="0" r="r" b="b"/>
                <a:pathLst>
                  <a:path w="21" h="30">
                    <a:moveTo>
                      <a:pt x="5" y="12"/>
                    </a:moveTo>
                    <a:cubicBezTo>
                      <a:pt x="3" y="12"/>
                      <a:pt x="2" y="6"/>
                      <a:pt x="0" y="4"/>
                    </a:cubicBezTo>
                    <a:cubicBezTo>
                      <a:pt x="0" y="0"/>
                      <a:pt x="0" y="0"/>
                      <a:pt x="0" y="0"/>
                    </a:cubicBezTo>
                    <a:cubicBezTo>
                      <a:pt x="4" y="0"/>
                      <a:pt x="6" y="3"/>
                      <a:pt x="10" y="3"/>
                    </a:cubicBezTo>
                    <a:cubicBezTo>
                      <a:pt x="10" y="4"/>
                      <a:pt x="5" y="8"/>
                      <a:pt x="7" y="8"/>
                    </a:cubicBezTo>
                    <a:cubicBezTo>
                      <a:pt x="10" y="8"/>
                      <a:pt x="12" y="5"/>
                      <a:pt x="13" y="3"/>
                    </a:cubicBezTo>
                    <a:cubicBezTo>
                      <a:pt x="14" y="5"/>
                      <a:pt x="13" y="8"/>
                      <a:pt x="13" y="12"/>
                    </a:cubicBezTo>
                    <a:cubicBezTo>
                      <a:pt x="13" y="15"/>
                      <a:pt x="15" y="15"/>
                      <a:pt x="15" y="18"/>
                    </a:cubicBezTo>
                    <a:cubicBezTo>
                      <a:pt x="15" y="19"/>
                      <a:pt x="13" y="20"/>
                      <a:pt x="13" y="22"/>
                    </a:cubicBezTo>
                    <a:cubicBezTo>
                      <a:pt x="13" y="24"/>
                      <a:pt x="21" y="30"/>
                      <a:pt x="17" y="30"/>
                    </a:cubicBezTo>
                    <a:cubicBezTo>
                      <a:pt x="13" y="30"/>
                      <a:pt x="10" y="26"/>
                      <a:pt x="10" y="22"/>
                    </a:cubicBezTo>
                    <a:cubicBezTo>
                      <a:pt x="10" y="19"/>
                      <a:pt x="12" y="18"/>
                      <a:pt x="12" y="17"/>
                    </a:cubicBezTo>
                    <a:cubicBezTo>
                      <a:pt x="9" y="16"/>
                      <a:pt x="8" y="12"/>
                      <a:pt x="5" y="12"/>
                    </a:cubicBez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1200" dirty="0">
                  <a:latin typeface="微软雅黑" pitchFamily="34" charset="-122"/>
                  <a:ea typeface="微软雅黑" pitchFamily="34" charset="-122"/>
                </a:endParaRPr>
              </a:p>
            </p:txBody>
          </p:sp>
          <p:sp>
            <p:nvSpPr>
              <p:cNvPr id="353" name="Freeform 96"/>
              <p:cNvSpPr>
                <a:spLocks/>
              </p:cNvSpPr>
              <p:nvPr/>
            </p:nvSpPr>
            <p:spPr bwMode="auto">
              <a:xfrm>
                <a:off x="1803400" y="1787525"/>
                <a:ext cx="34925" cy="23813"/>
              </a:xfrm>
              <a:custGeom>
                <a:avLst/>
                <a:gdLst/>
                <a:ahLst/>
                <a:cxnLst>
                  <a:cxn ang="0">
                    <a:pos x="21" y="0"/>
                  </a:cxn>
                  <a:cxn ang="0">
                    <a:pos x="27" y="0"/>
                  </a:cxn>
                  <a:cxn ang="0">
                    <a:pos x="27" y="6"/>
                  </a:cxn>
                  <a:cxn ang="0">
                    <a:pos x="10" y="18"/>
                  </a:cxn>
                  <a:cxn ang="0">
                    <a:pos x="0" y="12"/>
                  </a:cxn>
                  <a:cxn ang="0">
                    <a:pos x="0" y="7"/>
                  </a:cxn>
                  <a:cxn ang="0">
                    <a:pos x="21" y="0"/>
                  </a:cxn>
                </a:cxnLst>
                <a:rect l="0" t="0" r="r" b="b"/>
                <a:pathLst>
                  <a:path w="27" h="18">
                    <a:moveTo>
                      <a:pt x="21" y="0"/>
                    </a:moveTo>
                    <a:cubicBezTo>
                      <a:pt x="25" y="0"/>
                      <a:pt x="25" y="0"/>
                      <a:pt x="27" y="0"/>
                    </a:cubicBezTo>
                    <a:cubicBezTo>
                      <a:pt x="27" y="6"/>
                      <a:pt x="27" y="6"/>
                      <a:pt x="27" y="6"/>
                    </a:cubicBezTo>
                    <a:cubicBezTo>
                      <a:pt x="19" y="10"/>
                      <a:pt x="16" y="13"/>
                      <a:pt x="10" y="18"/>
                    </a:cubicBezTo>
                    <a:cubicBezTo>
                      <a:pt x="6" y="15"/>
                      <a:pt x="3" y="15"/>
                      <a:pt x="0" y="12"/>
                    </a:cubicBezTo>
                    <a:cubicBezTo>
                      <a:pt x="0" y="7"/>
                      <a:pt x="0" y="7"/>
                      <a:pt x="0" y="7"/>
                    </a:cubicBezTo>
                    <a:cubicBezTo>
                      <a:pt x="8" y="5"/>
                      <a:pt x="14" y="0"/>
                      <a:pt x="21" y="0"/>
                    </a:cubicBez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1200" dirty="0">
                  <a:latin typeface="微软雅黑" pitchFamily="34" charset="-122"/>
                  <a:ea typeface="微软雅黑" pitchFamily="34" charset="-122"/>
                </a:endParaRPr>
              </a:p>
            </p:txBody>
          </p:sp>
          <p:sp>
            <p:nvSpPr>
              <p:cNvPr id="354" name="Freeform 97"/>
              <p:cNvSpPr>
                <a:spLocks/>
              </p:cNvSpPr>
              <p:nvPr/>
            </p:nvSpPr>
            <p:spPr bwMode="auto">
              <a:xfrm>
                <a:off x="3311525" y="1963738"/>
                <a:ext cx="42863" cy="22225"/>
              </a:xfrm>
              <a:custGeom>
                <a:avLst/>
                <a:gdLst/>
                <a:ahLst/>
                <a:cxnLst>
                  <a:cxn ang="0">
                    <a:pos x="26" y="17"/>
                  </a:cxn>
                  <a:cxn ang="0">
                    <a:pos x="32" y="14"/>
                  </a:cxn>
                  <a:cxn ang="0">
                    <a:pos x="0" y="3"/>
                  </a:cxn>
                  <a:cxn ang="0">
                    <a:pos x="26" y="17"/>
                  </a:cxn>
                </a:cxnLst>
                <a:rect l="0" t="0" r="r" b="b"/>
                <a:pathLst>
                  <a:path w="32" h="17">
                    <a:moveTo>
                      <a:pt x="26" y="17"/>
                    </a:moveTo>
                    <a:cubicBezTo>
                      <a:pt x="29" y="17"/>
                      <a:pt x="30" y="16"/>
                      <a:pt x="32" y="14"/>
                    </a:cubicBezTo>
                    <a:cubicBezTo>
                      <a:pt x="22" y="9"/>
                      <a:pt x="14" y="0"/>
                      <a:pt x="0" y="3"/>
                    </a:cubicBezTo>
                    <a:cubicBezTo>
                      <a:pt x="6" y="7"/>
                      <a:pt x="18" y="17"/>
                      <a:pt x="26" y="17"/>
                    </a:cubicBez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1200" dirty="0">
                  <a:latin typeface="微软雅黑" pitchFamily="34" charset="-122"/>
                  <a:ea typeface="微软雅黑" pitchFamily="34" charset="-122"/>
                </a:endParaRPr>
              </a:p>
            </p:txBody>
          </p:sp>
          <p:sp>
            <p:nvSpPr>
              <p:cNvPr id="355" name="Freeform 98"/>
              <p:cNvSpPr>
                <a:spLocks/>
              </p:cNvSpPr>
              <p:nvPr/>
            </p:nvSpPr>
            <p:spPr bwMode="auto">
              <a:xfrm>
                <a:off x="3314700" y="2030413"/>
                <a:ext cx="31750" cy="20638"/>
              </a:xfrm>
              <a:custGeom>
                <a:avLst/>
                <a:gdLst/>
                <a:ahLst/>
                <a:cxnLst>
                  <a:cxn ang="0">
                    <a:pos x="1" y="0"/>
                  </a:cxn>
                  <a:cxn ang="0">
                    <a:pos x="11" y="7"/>
                  </a:cxn>
                  <a:cxn ang="0">
                    <a:pos x="24" y="7"/>
                  </a:cxn>
                  <a:cxn ang="0">
                    <a:pos x="24" y="10"/>
                  </a:cxn>
                  <a:cxn ang="0">
                    <a:pos x="19" y="15"/>
                  </a:cxn>
                  <a:cxn ang="0">
                    <a:pos x="0" y="3"/>
                  </a:cxn>
                  <a:cxn ang="0">
                    <a:pos x="1" y="0"/>
                  </a:cxn>
                </a:cxnLst>
                <a:rect l="0" t="0" r="r" b="b"/>
                <a:pathLst>
                  <a:path w="24" h="15">
                    <a:moveTo>
                      <a:pt x="1" y="0"/>
                    </a:moveTo>
                    <a:cubicBezTo>
                      <a:pt x="4" y="4"/>
                      <a:pt x="7" y="6"/>
                      <a:pt x="11" y="7"/>
                    </a:cubicBezTo>
                    <a:cubicBezTo>
                      <a:pt x="24" y="7"/>
                      <a:pt x="24" y="7"/>
                      <a:pt x="24" y="7"/>
                    </a:cubicBezTo>
                    <a:cubicBezTo>
                      <a:pt x="24" y="8"/>
                      <a:pt x="24" y="9"/>
                      <a:pt x="24" y="10"/>
                    </a:cubicBezTo>
                    <a:cubicBezTo>
                      <a:pt x="24" y="12"/>
                      <a:pt x="20" y="15"/>
                      <a:pt x="19" y="15"/>
                    </a:cubicBezTo>
                    <a:cubicBezTo>
                      <a:pt x="16" y="15"/>
                      <a:pt x="0" y="6"/>
                      <a:pt x="0" y="3"/>
                    </a:cubicBezTo>
                    <a:cubicBezTo>
                      <a:pt x="0" y="2"/>
                      <a:pt x="0" y="0"/>
                      <a:pt x="1" y="0"/>
                    </a:cubicBez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1200" dirty="0">
                  <a:latin typeface="微软雅黑" pitchFamily="34" charset="-122"/>
                  <a:ea typeface="微软雅黑" pitchFamily="34" charset="-122"/>
                </a:endParaRPr>
              </a:p>
            </p:txBody>
          </p:sp>
          <p:sp>
            <p:nvSpPr>
              <p:cNvPr id="356" name="Freeform 99"/>
              <p:cNvSpPr>
                <a:spLocks/>
              </p:cNvSpPr>
              <p:nvPr/>
            </p:nvSpPr>
            <p:spPr bwMode="auto">
              <a:xfrm>
                <a:off x="3362325" y="2030413"/>
                <a:ext cx="22225" cy="26988"/>
              </a:xfrm>
              <a:custGeom>
                <a:avLst/>
                <a:gdLst/>
                <a:ahLst/>
                <a:cxnLst>
                  <a:cxn ang="0">
                    <a:pos x="17" y="12"/>
                  </a:cxn>
                  <a:cxn ang="0">
                    <a:pos x="17" y="15"/>
                  </a:cxn>
                  <a:cxn ang="0">
                    <a:pos x="7" y="20"/>
                  </a:cxn>
                  <a:cxn ang="0">
                    <a:pos x="0" y="15"/>
                  </a:cxn>
                  <a:cxn ang="0">
                    <a:pos x="10" y="0"/>
                  </a:cxn>
                  <a:cxn ang="0">
                    <a:pos x="14" y="5"/>
                  </a:cxn>
                  <a:cxn ang="0">
                    <a:pos x="17" y="12"/>
                  </a:cxn>
                </a:cxnLst>
                <a:rect l="0" t="0" r="r" b="b"/>
                <a:pathLst>
                  <a:path w="17" h="20">
                    <a:moveTo>
                      <a:pt x="17" y="12"/>
                    </a:moveTo>
                    <a:cubicBezTo>
                      <a:pt x="17" y="12"/>
                      <a:pt x="17" y="14"/>
                      <a:pt x="17" y="15"/>
                    </a:cubicBezTo>
                    <a:cubicBezTo>
                      <a:pt x="17" y="18"/>
                      <a:pt x="12" y="20"/>
                      <a:pt x="7" y="20"/>
                    </a:cubicBezTo>
                    <a:cubicBezTo>
                      <a:pt x="3" y="20"/>
                      <a:pt x="0" y="18"/>
                      <a:pt x="0" y="15"/>
                    </a:cubicBezTo>
                    <a:cubicBezTo>
                      <a:pt x="0" y="13"/>
                      <a:pt x="6" y="2"/>
                      <a:pt x="10" y="0"/>
                    </a:cubicBezTo>
                    <a:cubicBezTo>
                      <a:pt x="11" y="2"/>
                      <a:pt x="14" y="3"/>
                      <a:pt x="14" y="5"/>
                    </a:cubicBezTo>
                    <a:cubicBezTo>
                      <a:pt x="14" y="9"/>
                      <a:pt x="7" y="12"/>
                      <a:pt x="17" y="12"/>
                    </a:cubicBez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1200" dirty="0">
                  <a:latin typeface="微软雅黑" pitchFamily="34" charset="-122"/>
                  <a:ea typeface="微软雅黑" pitchFamily="34" charset="-122"/>
                </a:endParaRPr>
              </a:p>
            </p:txBody>
          </p:sp>
          <p:sp>
            <p:nvSpPr>
              <p:cNvPr id="357" name="Freeform 100"/>
              <p:cNvSpPr>
                <a:spLocks/>
              </p:cNvSpPr>
              <p:nvPr/>
            </p:nvSpPr>
            <p:spPr bwMode="auto">
              <a:xfrm>
                <a:off x="1593850" y="1724025"/>
                <a:ext cx="26988" cy="12700"/>
              </a:xfrm>
              <a:custGeom>
                <a:avLst/>
                <a:gdLst/>
                <a:ahLst/>
                <a:cxnLst>
                  <a:cxn ang="0">
                    <a:pos x="6" y="4"/>
                  </a:cxn>
                  <a:cxn ang="0">
                    <a:pos x="13" y="1"/>
                  </a:cxn>
                  <a:cxn ang="0">
                    <a:pos x="20" y="9"/>
                  </a:cxn>
                  <a:cxn ang="0">
                    <a:pos x="5" y="9"/>
                  </a:cxn>
                  <a:cxn ang="0">
                    <a:pos x="0" y="4"/>
                  </a:cxn>
                  <a:cxn ang="0">
                    <a:pos x="6" y="4"/>
                  </a:cxn>
                </a:cxnLst>
                <a:rect l="0" t="0" r="r" b="b"/>
                <a:pathLst>
                  <a:path w="20" h="9">
                    <a:moveTo>
                      <a:pt x="6" y="4"/>
                    </a:moveTo>
                    <a:cubicBezTo>
                      <a:pt x="8" y="0"/>
                      <a:pt x="10" y="1"/>
                      <a:pt x="13" y="1"/>
                    </a:cubicBezTo>
                    <a:cubicBezTo>
                      <a:pt x="18" y="1"/>
                      <a:pt x="19" y="4"/>
                      <a:pt x="20" y="9"/>
                    </a:cubicBezTo>
                    <a:cubicBezTo>
                      <a:pt x="5" y="9"/>
                      <a:pt x="5" y="9"/>
                      <a:pt x="5" y="9"/>
                    </a:cubicBezTo>
                    <a:cubicBezTo>
                      <a:pt x="3" y="7"/>
                      <a:pt x="1" y="6"/>
                      <a:pt x="0" y="4"/>
                    </a:cubicBezTo>
                    <a:lnTo>
                      <a:pt x="6" y="4"/>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1200" dirty="0">
                  <a:latin typeface="微软雅黑" pitchFamily="34" charset="-122"/>
                  <a:ea typeface="微软雅黑" pitchFamily="34" charset="-122"/>
                </a:endParaRPr>
              </a:p>
            </p:txBody>
          </p:sp>
        </p:grpSp>
        <p:grpSp>
          <p:nvGrpSpPr>
            <p:cNvPr id="192" name="Group 345"/>
            <p:cNvGrpSpPr/>
            <p:nvPr/>
          </p:nvGrpSpPr>
          <p:grpSpPr>
            <a:xfrm>
              <a:off x="3103557" y="1256804"/>
              <a:ext cx="669406" cy="1125475"/>
              <a:chOff x="4219575" y="1089025"/>
              <a:chExt cx="687388" cy="1155701"/>
            </a:xfrm>
            <a:grpFill/>
          </p:grpSpPr>
          <p:sp>
            <p:nvSpPr>
              <p:cNvPr id="280" name="Freeform 36"/>
              <p:cNvSpPr>
                <a:spLocks/>
              </p:cNvSpPr>
              <p:nvPr/>
            </p:nvSpPr>
            <p:spPr bwMode="auto">
              <a:xfrm>
                <a:off x="4568825" y="1816100"/>
                <a:ext cx="26988" cy="39688"/>
              </a:xfrm>
              <a:custGeom>
                <a:avLst/>
                <a:gdLst/>
                <a:ahLst/>
                <a:cxnLst>
                  <a:cxn ang="0">
                    <a:pos x="3" y="27"/>
                  </a:cxn>
                  <a:cxn ang="0">
                    <a:pos x="9" y="21"/>
                  </a:cxn>
                  <a:cxn ang="0">
                    <a:pos x="0" y="14"/>
                  </a:cxn>
                  <a:cxn ang="0">
                    <a:pos x="9" y="0"/>
                  </a:cxn>
                  <a:cxn ang="0">
                    <a:pos x="20" y="12"/>
                  </a:cxn>
                  <a:cxn ang="0">
                    <a:pos x="6" y="30"/>
                  </a:cxn>
                  <a:cxn ang="0">
                    <a:pos x="0" y="27"/>
                  </a:cxn>
                  <a:cxn ang="0">
                    <a:pos x="2" y="25"/>
                  </a:cxn>
                  <a:cxn ang="0">
                    <a:pos x="3" y="27"/>
                  </a:cxn>
                </a:cxnLst>
                <a:rect l="0" t="0" r="r" b="b"/>
                <a:pathLst>
                  <a:path w="20" h="30">
                    <a:moveTo>
                      <a:pt x="3" y="27"/>
                    </a:moveTo>
                    <a:cubicBezTo>
                      <a:pt x="6" y="26"/>
                      <a:pt x="9" y="23"/>
                      <a:pt x="9" y="21"/>
                    </a:cubicBezTo>
                    <a:cubicBezTo>
                      <a:pt x="5" y="20"/>
                      <a:pt x="0" y="16"/>
                      <a:pt x="0" y="14"/>
                    </a:cubicBezTo>
                    <a:cubicBezTo>
                      <a:pt x="0" y="12"/>
                      <a:pt x="5" y="0"/>
                      <a:pt x="9" y="0"/>
                    </a:cubicBezTo>
                    <a:cubicBezTo>
                      <a:pt x="17" y="0"/>
                      <a:pt x="18" y="4"/>
                      <a:pt x="20" y="12"/>
                    </a:cubicBezTo>
                    <a:cubicBezTo>
                      <a:pt x="12" y="14"/>
                      <a:pt x="16" y="30"/>
                      <a:pt x="6" y="30"/>
                    </a:cubicBezTo>
                    <a:cubicBezTo>
                      <a:pt x="3" y="30"/>
                      <a:pt x="1" y="27"/>
                      <a:pt x="0" y="27"/>
                    </a:cubicBezTo>
                    <a:cubicBezTo>
                      <a:pt x="1" y="26"/>
                      <a:pt x="2" y="25"/>
                      <a:pt x="2" y="25"/>
                    </a:cubicBezTo>
                    <a:lnTo>
                      <a:pt x="3" y="27"/>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1200" dirty="0">
                  <a:latin typeface="微软雅黑" pitchFamily="34" charset="-122"/>
                  <a:ea typeface="微软雅黑" pitchFamily="34" charset="-122"/>
                </a:endParaRPr>
              </a:p>
            </p:txBody>
          </p:sp>
          <p:grpSp>
            <p:nvGrpSpPr>
              <p:cNvPr id="281" name="Group 343"/>
              <p:cNvGrpSpPr/>
              <p:nvPr/>
            </p:nvGrpSpPr>
            <p:grpSpPr>
              <a:xfrm>
                <a:off x="4219575" y="1089025"/>
                <a:ext cx="687388" cy="1155701"/>
                <a:chOff x="4219575" y="1089025"/>
                <a:chExt cx="687388" cy="1155701"/>
              </a:xfrm>
              <a:grpFill/>
            </p:grpSpPr>
            <p:sp>
              <p:nvSpPr>
                <p:cNvPr id="282" name="Freeform 24"/>
                <p:cNvSpPr>
                  <a:spLocks/>
                </p:cNvSpPr>
                <p:nvPr/>
              </p:nvSpPr>
              <p:spPr bwMode="auto">
                <a:xfrm>
                  <a:off x="4230688" y="1782763"/>
                  <a:ext cx="646113" cy="461963"/>
                </a:xfrm>
                <a:custGeom>
                  <a:avLst/>
                  <a:gdLst/>
                  <a:ahLst/>
                  <a:cxnLst>
                    <a:cxn ang="0">
                      <a:pos x="473" y="233"/>
                    </a:cxn>
                    <a:cxn ang="0">
                      <a:pos x="470" y="273"/>
                    </a:cxn>
                    <a:cxn ang="0">
                      <a:pos x="427" y="274"/>
                    </a:cxn>
                    <a:cxn ang="0">
                      <a:pos x="401" y="283"/>
                    </a:cxn>
                    <a:cxn ang="0">
                      <a:pos x="403" y="303"/>
                    </a:cxn>
                    <a:cxn ang="0">
                      <a:pos x="413" y="322"/>
                    </a:cxn>
                    <a:cxn ang="0">
                      <a:pos x="401" y="319"/>
                    </a:cxn>
                    <a:cxn ang="0">
                      <a:pos x="397" y="336"/>
                    </a:cxn>
                    <a:cxn ang="0">
                      <a:pos x="382" y="315"/>
                    </a:cxn>
                    <a:cxn ang="0">
                      <a:pos x="358" y="278"/>
                    </a:cxn>
                    <a:cxn ang="0">
                      <a:pos x="329" y="238"/>
                    </a:cxn>
                    <a:cxn ang="0">
                      <a:pos x="289" y="213"/>
                    </a:cxn>
                    <a:cxn ang="0">
                      <a:pos x="270" y="212"/>
                    </a:cxn>
                    <a:cxn ang="0">
                      <a:pos x="289" y="244"/>
                    </a:cxn>
                    <a:cxn ang="0">
                      <a:pos x="315" y="264"/>
                    </a:cxn>
                    <a:cxn ang="0">
                      <a:pos x="330" y="283"/>
                    </a:cxn>
                    <a:cxn ang="0">
                      <a:pos x="323" y="305"/>
                    </a:cxn>
                    <a:cxn ang="0">
                      <a:pos x="316" y="303"/>
                    </a:cxn>
                    <a:cxn ang="0">
                      <a:pos x="291" y="273"/>
                    </a:cxn>
                    <a:cxn ang="0">
                      <a:pos x="229" y="223"/>
                    </a:cxn>
                    <a:cxn ang="0">
                      <a:pos x="168" y="237"/>
                    </a:cxn>
                    <a:cxn ang="0">
                      <a:pos x="135" y="272"/>
                    </a:cxn>
                    <a:cxn ang="0">
                      <a:pos x="101" y="326"/>
                    </a:cxn>
                    <a:cxn ang="0">
                      <a:pos x="72" y="338"/>
                    </a:cxn>
                    <a:cxn ang="0">
                      <a:pos x="10" y="334"/>
                    </a:cxn>
                    <a:cxn ang="0">
                      <a:pos x="0" y="306"/>
                    </a:cxn>
                    <a:cxn ang="0">
                      <a:pos x="4" y="246"/>
                    </a:cxn>
                    <a:cxn ang="0">
                      <a:pos x="48" y="235"/>
                    </a:cxn>
                    <a:cxn ang="0">
                      <a:pos x="89" y="240"/>
                    </a:cxn>
                    <a:cxn ang="0">
                      <a:pos x="105" y="206"/>
                    </a:cxn>
                    <a:cxn ang="0">
                      <a:pos x="103" y="193"/>
                    </a:cxn>
                    <a:cxn ang="0">
                      <a:pos x="60" y="163"/>
                    </a:cxn>
                    <a:cxn ang="0">
                      <a:pos x="88" y="157"/>
                    </a:cxn>
                    <a:cxn ang="0">
                      <a:pos x="96" y="143"/>
                    </a:cxn>
                    <a:cxn ang="0">
                      <a:pos x="114" y="145"/>
                    </a:cxn>
                    <a:cxn ang="0">
                      <a:pos x="147" y="118"/>
                    </a:cxn>
                    <a:cxn ang="0">
                      <a:pos x="176" y="89"/>
                    </a:cxn>
                    <a:cxn ang="0">
                      <a:pos x="208" y="73"/>
                    </a:cxn>
                    <a:cxn ang="0">
                      <a:pos x="225" y="54"/>
                    </a:cxn>
                    <a:cxn ang="0">
                      <a:pos x="245" y="5"/>
                    </a:cxn>
                    <a:cxn ang="0">
                      <a:pos x="251" y="25"/>
                    </a:cxn>
                    <a:cxn ang="0">
                      <a:pos x="240" y="54"/>
                    </a:cxn>
                    <a:cxn ang="0">
                      <a:pos x="254" y="66"/>
                    </a:cxn>
                    <a:cxn ang="0">
                      <a:pos x="289" y="68"/>
                    </a:cxn>
                    <a:cxn ang="0">
                      <a:pos x="333" y="50"/>
                    </a:cxn>
                    <a:cxn ang="0">
                      <a:pos x="378" y="55"/>
                    </a:cxn>
                    <a:cxn ang="0">
                      <a:pos x="408" y="95"/>
                    </a:cxn>
                    <a:cxn ang="0">
                      <a:pos x="399" y="153"/>
                    </a:cxn>
                    <a:cxn ang="0">
                      <a:pos x="470" y="180"/>
                    </a:cxn>
                    <a:cxn ang="0">
                      <a:pos x="474" y="204"/>
                    </a:cxn>
                    <a:cxn ang="0">
                      <a:pos x="476" y="216"/>
                    </a:cxn>
                  </a:cxnLst>
                  <a:rect l="0" t="0" r="r" b="b"/>
                  <a:pathLst>
                    <a:path w="485" h="347">
                      <a:moveTo>
                        <a:pt x="476" y="216"/>
                      </a:moveTo>
                      <a:cubicBezTo>
                        <a:pt x="474" y="223"/>
                        <a:pt x="475" y="219"/>
                        <a:pt x="473" y="222"/>
                      </a:cubicBezTo>
                      <a:cubicBezTo>
                        <a:pt x="473" y="233"/>
                        <a:pt x="473" y="233"/>
                        <a:pt x="473" y="233"/>
                      </a:cubicBezTo>
                      <a:cubicBezTo>
                        <a:pt x="469" y="238"/>
                        <a:pt x="461" y="246"/>
                        <a:pt x="461" y="253"/>
                      </a:cubicBezTo>
                      <a:cubicBezTo>
                        <a:pt x="461" y="261"/>
                        <a:pt x="473" y="268"/>
                        <a:pt x="476" y="272"/>
                      </a:cubicBezTo>
                      <a:cubicBezTo>
                        <a:pt x="474" y="273"/>
                        <a:pt x="472" y="273"/>
                        <a:pt x="470" y="273"/>
                      </a:cubicBezTo>
                      <a:cubicBezTo>
                        <a:pt x="466" y="275"/>
                        <a:pt x="463" y="273"/>
                        <a:pt x="459" y="275"/>
                      </a:cubicBezTo>
                      <a:cubicBezTo>
                        <a:pt x="453" y="277"/>
                        <a:pt x="452" y="283"/>
                        <a:pt x="446" y="283"/>
                      </a:cubicBezTo>
                      <a:cubicBezTo>
                        <a:pt x="439" y="283"/>
                        <a:pt x="435" y="274"/>
                        <a:pt x="427" y="274"/>
                      </a:cubicBezTo>
                      <a:cubicBezTo>
                        <a:pt x="420" y="274"/>
                        <a:pt x="419" y="278"/>
                        <a:pt x="413" y="280"/>
                      </a:cubicBezTo>
                      <a:cubicBezTo>
                        <a:pt x="414" y="284"/>
                        <a:pt x="414" y="286"/>
                        <a:pt x="413" y="290"/>
                      </a:cubicBezTo>
                      <a:cubicBezTo>
                        <a:pt x="406" y="290"/>
                        <a:pt x="405" y="283"/>
                        <a:pt x="401" y="283"/>
                      </a:cubicBezTo>
                      <a:cubicBezTo>
                        <a:pt x="399" y="283"/>
                        <a:pt x="397" y="286"/>
                        <a:pt x="397" y="288"/>
                      </a:cubicBezTo>
                      <a:cubicBezTo>
                        <a:pt x="405" y="298"/>
                        <a:pt x="405" y="298"/>
                        <a:pt x="405" y="298"/>
                      </a:cubicBezTo>
                      <a:cubicBezTo>
                        <a:pt x="405" y="300"/>
                        <a:pt x="403" y="302"/>
                        <a:pt x="403" y="303"/>
                      </a:cubicBezTo>
                      <a:cubicBezTo>
                        <a:pt x="403" y="304"/>
                        <a:pt x="415" y="315"/>
                        <a:pt x="419" y="315"/>
                      </a:cubicBezTo>
                      <a:cubicBezTo>
                        <a:pt x="419" y="317"/>
                        <a:pt x="420" y="318"/>
                        <a:pt x="420" y="319"/>
                      </a:cubicBezTo>
                      <a:cubicBezTo>
                        <a:pt x="418" y="321"/>
                        <a:pt x="414" y="319"/>
                        <a:pt x="413" y="322"/>
                      </a:cubicBezTo>
                      <a:cubicBezTo>
                        <a:pt x="412" y="322"/>
                        <a:pt x="412" y="322"/>
                        <a:pt x="412" y="322"/>
                      </a:cubicBezTo>
                      <a:cubicBezTo>
                        <a:pt x="407" y="321"/>
                        <a:pt x="403" y="317"/>
                        <a:pt x="401" y="315"/>
                      </a:cubicBezTo>
                      <a:cubicBezTo>
                        <a:pt x="401" y="319"/>
                        <a:pt x="401" y="319"/>
                        <a:pt x="401" y="319"/>
                      </a:cubicBezTo>
                      <a:cubicBezTo>
                        <a:pt x="402" y="321"/>
                        <a:pt x="403" y="323"/>
                        <a:pt x="403" y="326"/>
                      </a:cubicBezTo>
                      <a:cubicBezTo>
                        <a:pt x="403" y="329"/>
                        <a:pt x="399" y="334"/>
                        <a:pt x="403" y="336"/>
                      </a:cubicBezTo>
                      <a:cubicBezTo>
                        <a:pt x="401" y="336"/>
                        <a:pt x="397" y="336"/>
                        <a:pt x="397" y="336"/>
                      </a:cubicBezTo>
                      <a:cubicBezTo>
                        <a:pt x="390" y="336"/>
                        <a:pt x="384" y="329"/>
                        <a:pt x="384" y="322"/>
                      </a:cubicBezTo>
                      <a:cubicBezTo>
                        <a:pt x="384" y="319"/>
                        <a:pt x="388" y="317"/>
                        <a:pt x="390" y="315"/>
                      </a:cubicBezTo>
                      <a:cubicBezTo>
                        <a:pt x="387" y="315"/>
                        <a:pt x="385" y="315"/>
                        <a:pt x="382" y="315"/>
                      </a:cubicBezTo>
                      <a:cubicBezTo>
                        <a:pt x="380" y="315"/>
                        <a:pt x="379" y="311"/>
                        <a:pt x="379" y="310"/>
                      </a:cubicBezTo>
                      <a:cubicBezTo>
                        <a:pt x="378" y="304"/>
                        <a:pt x="374" y="300"/>
                        <a:pt x="370" y="296"/>
                      </a:cubicBezTo>
                      <a:cubicBezTo>
                        <a:pt x="365" y="291"/>
                        <a:pt x="358" y="287"/>
                        <a:pt x="358" y="278"/>
                      </a:cubicBezTo>
                      <a:cubicBezTo>
                        <a:pt x="358" y="272"/>
                        <a:pt x="358" y="270"/>
                        <a:pt x="358" y="266"/>
                      </a:cubicBezTo>
                      <a:cubicBezTo>
                        <a:pt x="358" y="260"/>
                        <a:pt x="348" y="251"/>
                        <a:pt x="342" y="248"/>
                      </a:cubicBezTo>
                      <a:cubicBezTo>
                        <a:pt x="336" y="245"/>
                        <a:pt x="329" y="244"/>
                        <a:pt x="329" y="238"/>
                      </a:cubicBezTo>
                      <a:cubicBezTo>
                        <a:pt x="326" y="238"/>
                        <a:pt x="325" y="238"/>
                        <a:pt x="323" y="238"/>
                      </a:cubicBezTo>
                      <a:cubicBezTo>
                        <a:pt x="313" y="238"/>
                        <a:pt x="302" y="223"/>
                        <a:pt x="302" y="213"/>
                      </a:cubicBezTo>
                      <a:cubicBezTo>
                        <a:pt x="297" y="213"/>
                        <a:pt x="293" y="213"/>
                        <a:pt x="289" y="213"/>
                      </a:cubicBezTo>
                      <a:cubicBezTo>
                        <a:pt x="283" y="213"/>
                        <a:pt x="285" y="204"/>
                        <a:pt x="283" y="201"/>
                      </a:cubicBezTo>
                      <a:cubicBezTo>
                        <a:pt x="278" y="204"/>
                        <a:pt x="268" y="204"/>
                        <a:pt x="268" y="209"/>
                      </a:cubicBezTo>
                      <a:cubicBezTo>
                        <a:pt x="268" y="210"/>
                        <a:pt x="270" y="212"/>
                        <a:pt x="270" y="212"/>
                      </a:cubicBezTo>
                      <a:cubicBezTo>
                        <a:pt x="270" y="214"/>
                        <a:pt x="269" y="217"/>
                        <a:pt x="269" y="220"/>
                      </a:cubicBezTo>
                      <a:cubicBezTo>
                        <a:pt x="269" y="226"/>
                        <a:pt x="273" y="229"/>
                        <a:pt x="278" y="231"/>
                      </a:cubicBezTo>
                      <a:cubicBezTo>
                        <a:pt x="285" y="233"/>
                        <a:pt x="288" y="240"/>
                        <a:pt x="289" y="244"/>
                      </a:cubicBezTo>
                      <a:cubicBezTo>
                        <a:pt x="291" y="250"/>
                        <a:pt x="294" y="257"/>
                        <a:pt x="298" y="259"/>
                      </a:cubicBezTo>
                      <a:cubicBezTo>
                        <a:pt x="304" y="262"/>
                        <a:pt x="309" y="260"/>
                        <a:pt x="315" y="260"/>
                      </a:cubicBezTo>
                      <a:cubicBezTo>
                        <a:pt x="315" y="261"/>
                        <a:pt x="315" y="263"/>
                        <a:pt x="315" y="264"/>
                      </a:cubicBezTo>
                      <a:cubicBezTo>
                        <a:pt x="313" y="269"/>
                        <a:pt x="323" y="271"/>
                        <a:pt x="326" y="272"/>
                      </a:cubicBezTo>
                      <a:cubicBezTo>
                        <a:pt x="335" y="277"/>
                        <a:pt x="345" y="280"/>
                        <a:pt x="344" y="290"/>
                      </a:cubicBezTo>
                      <a:cubicBezTo>
                        <a:pt x="340" y="289"/>
                        <a:pt x="337" y="283"/>
                        <a:pt x="330" y="283"/>
                      </a:cubicBezTo>
                      <a:cubicBezTo>
                        <a:pt x="325" y="283"/>
                        <a:pt x="320" y="286"/>
                        <a:pt x="320" y="290"/>
                      </a:cubicBezTo>
                      <a:cubicBezTo>
                        <a:pt x="320" y="296"/>
                        <a:pt x="328" y="297"/>
                        <a:pt x="328" y="303"/>
                      </a:cubicBezTo>
                      <a:cubicBezTo>
                        <a:pt x="328" y="305"/>
                        <a:pt x="323" y="305"/>
                        <a:pt x="323" y="305"/>
                      </a:cubicBezTo>
                      <a:cubicBezTo>
                        <a:pt x="319" y="309"/>
                        <a:pt x="319" y="318"/>
                        <a:pt x="313" y="318"/>
                      </a:cubicBezTo>
                      <a:cubicBezTo>
                        <a:pt x="310" y="318"/>
                        <a:pt x="308" y="317"/>
                        <a:pt x="308" y="315"/>
                      </a:cubicBezTo>
                      <a:cubicBezTo>
                        <a:pt x="314" y="315"/>
                        <a:pt x="316" y="309"/>
                        <a:pt x="316" y="303"/>
                      </a:cubicBezTo>
                      <a:cubicBezTo>
                        <a:pt x="316" y="297"/>
                        <a:pt x="312" y="295"/>
                        <a:pt x="311" y="291"/>
                      </a:cubicBezTo>
                      <a:cubicBezTo>
                        <a:pt x="310" y="291"/>
                        <a:pt x="300" y="281"/>
                        <a:pt x="299" y="278"/>
                      </a:cubicBezTo>
                      <a:cubicBezTo>
                        <a:pt x="297" y="278"/>
                        <a:pt x="291" y="276"/>
                        <a:pt x="291" y="273"/>
                      </a:cubicBezTo>
                      <a:cubicBezTo>
                        <a:pt x="277" y="270"/>
                        <a:pt x="274" y="266"/>
                        <a:pt x="266" y="259"/>
                      </a:cubicBezTo>
                      <a:cubicBezTo>
                        <a:pt x="263" y="256"/>
                        <a:pt x="257" y="254"/>
                        <a:pt x="256" y="251"/>
                      </a:cubicBezTo>
                      <a:cubicBezTo>
                        <a:pt x="248" y="241"/>
                        <a:pt x="245" y="223"/>
                        <a:pt x="229" y="223"/>
                      </a:cubicBezTo>
                      <a:cubicBezTo>
                        <a:pt x="221" y="223"/>
                        <a:pt x="220" y="228"/>
                        <a:pt x="216" y="230"/>
                      </a:cubicBezTo>
                      <a:cubicBezTo>
                        <a:pt x="208" y="234"/>
                        <a:pt x="202" y="242"/>
                        <a:pt x="192" y="242"/>
                      </a:cubicBezTo>
                      <a:cubicBezTo>
                        <a:pt x="183" y="242"/>
                        <a:pt x="177" y="237"/>
                        <a:pt x="168" y="237"/>
                      </a:cubicBezTo>
                      <a:cubicBezTo>
                        <a:pt x="161" y="237"/>
                        <a:pt x="154" y="242"/>
                        <a:pt x="154" y="248"/>
                      </a:cubicBezTo>
                      <a:cubicBezTo>
                        <a:pt x="157" y="258"/>
                        <a:pt x="157" y="258"/>
                        <a:pt x="157" y="258"/>
                      </a:cubicBezTo>
                      <a:cubicBezTo>
                        <a:pt x="154" y="267"/>
                        <a:pt x="144" y="270"/>
                        <a:pt x="135" y="272"/>
                      </a:cubicBezTo>
                      <a:cubicBezTo>
                        <a:pt x="127" y="274"/>
                        <a:pt x="114" y="292"/>
                        <a:pt x="114" y="302"/>
                      </a:cubicBezTo>
                      <a:cubicBezTo>
                        <a:pt x="114" y="305"/>
                        <a:pt x="117" y="306"/>
                        <a:pt x="119" y="307"/>
                      </a:cubicBezTo>
                      <a:cubicBezTo>
                        <a:pt x="113" y="316"/>
                        <a:pt x="110" y="321"/>
                        <a:pt x="101" y="326"/>
                      </a:cubicBezTo>
                      <a:cubicBezTo>
                        <a:pt x="96" y="328"/>
                        <a:pt x="95" y="340"/>
                        <a:pt x="86" y="337"/>
                      </a:cubicBezTo>
                      <a:cubicBezTo>
                        <a:pt x="86" y="337"/>
                        <a:pt x="86" y="337"/>
                        <a:pt x="86" y="337"/>
                      </a:cubicBezTo>
                      <a:cubicBezTo>
                        <a:pt x="82" y="336"/>
                        <a:pt x="75" y="338"/>
                        <a:pt x="72" y="338"/>
                      </a:cubicBezTo>
                      <a:cubicBezTo>
                        <a:pt x="62" y="338"/>
                        <a:pt x="56" y="347"/>
                        <a:pt x="46" y="347"/>
                      </a:cubicBezTo>
                      <a:cubicBezTo>
                        <a:pt x="40" y="347"/>
                        <a:pt x="39" y="331"/>
                        <a:pt x="29" y="331"/>
                      </a:cubicBezTo>
                      <a:cubicBezTo>
                        <a:pt x="22" y="331"/>
                        <a:pt x="17" y="334"/>
                        <a:pt x="10" y="334"/>
                      </a:cubicBezTo>
                      <a:cubicBezTo>
                        <a:pt x="8" y="334"/>
                        <a:pt x="7" y="332"/>
                        <a:pt x="7" y="330"/>
                      </a:cubicBezTo>
                      <a:cubicBezTo>
                        <a:pt x="7" y="321"/>
                        <a:pt x="7" y="318"/>
                        <a:pt x="7" y="313"/>
                      </a:cubicBezTo>
                      <a:cubicBezTo>
                        <a:pt x="3" y="313"/>
                        <a:pt x="0" y="310"/>
                        <a:pt x="0" y="306"/>
                      </a:cubicBezTo>
                      <a:cubicBezTo>
                        <a:pt x="0" y="301"/>
                        <a:pt x="4" y="299"/>
                        <a:pt x="4" y="296"/>
                      </a:cubicBezTo>
                      <a:cubicBezTo>
                        <a:pt x="4" y="285"/>
                        <a:pt x="8" y="274"/>
                        <a:pt x="8" y="262"/>
                      </a:cubicBezTo>
                      <a:cubicBezTo>
                        <a:pt x="8" y="256"/>
                        <a:pt x="4" y="250"/>
                        <a:pt x="4" y="246"/>
                      </a:cubicBezTo>
                      <a:cubicBezTo>
                        <a:pt x="4" y="243"/>
                        <a:pt x="19" y="234"/>
                        <a:pt x="21" y="234"/>
                      </a:cubicBezTo>
                      <a:cubicBezTo>
                        <a:pt x="23" y="234"/>
                        <a:pt x="25" y="236"/>
                        <a:pt x="28" y="235"/>
                      </a:cubicBezTo>
                      <a:cubicBezTo>
                        <a:pt x="48" y="235"/>
                        <a:pt x="48" y="235"/>
                        <a:pt x="48" y="235"/>
                      </a:cubicBezTo>
                      <a:cubicBezTo>
                        <a:pt x="49" y="237"/>
                        <a:pt x="53" y="238"/>
                        <a:pt x="55" y="238"/>
                      </a:cubicBezTo>
                      <a:cubicBezTo>
                        <a:pt x="76" y="238"/>
                        <a:pt x="76" y="238"/>
                        <a:pt x="76" y="238"/>
                      </a:cubicBezTo>
                      <a:cubicBezTo>
                        <a:pt x="82" y="237"/>
                        <a:pt x="84" y="240"/>
                        <a:pt x="89" y="240"/>
                      </a:cubicBezTo>
                      <a:cubicBezTo>
                        <a:pt x="92" y="240"/>
                        <a:pt x="98" y="238"/>
                        <a:pt x="100" y="238"/>
                      </a:cubicBezTo>
                      <a:cubicBezTo>
                        <a:pt x="100" y="229"/>
                        <a:pt x="105" y="226"/>
                        <a:pt x="105" y="218"/>
                      </a:cubicBezTo>
                      <a:cubicBezTo>
                        <a:pt x="105" y="216"/>
                        <a:pt x="105" y="208"/>
                        <a:pt x="105" y="206"/>
                      </a:cubicBezTo>
                      <a:cubicBezTo>
                        <a:pt x="104" y="206"/>
                        <a:pt x="104" y="206"/>
                        <a:pt x="104" y="206"/>
                      </a:cubicBezTo>
                      <a:cubicBezTo>
                        <a:pt x="105" y="205"/>
                        <a:pt x="106" y="201"/>
                        <a:pt x="106" y="200"/>
                      </a:cubicBezTo>
                      <a:cubicBezTo>
                        <a:pt x="106" y="196"/>
                        <a:pt x="103" y="197"/>
                        <a:pt x="103" y="193"/>
                      </a:cubicBezTo>
                      <a:cubicBezTo>
                        <a:pt x="94" y="193"/>
                        <a:pt x="92" y="185"/>
                        <a:pt x="92" y="178"/>
                      </a:cubicBezTo>
                      <a:cubicBezTo>
                        <a:pt x="89" y="178"/>
                        <a:pt x="89" y="175"/>
                        <a:pt x="87" y="175"/>
                      </a:cubicBezTo>
                      <a:cubicBezTo>
                        <a:pt x="79" y="173"/>
                        <a:pt x="60" y="169"/>
                        <a:pt x="60" y="163"/>
                      </a:cubicBezTo>
                      <a:cubicBezTo>
                        <a:pt x="60" y="163"/>
                        <a:pt x="60" y="161"/>
                        <a:pt x="60" y="161"/>
                      </a:cubicBezTo>
                      <a:cubicBezTo>
                        <a:pt x="60" y="157"/>
                        <a:pt x="72" y="154"/>
                        <a:pt x="76" y="153"/>
                      </a:cubicBezTo>
                      <a:cubicBezTo>
                        <a:pt x="78" y="156"/>
                        <a:pt x="85" y="157"/>
                        <a:pt x="88" y="157"/>
                      </a:cubicBezTo>
                      <a:cubicBezTo>
                        <a:pt x="92" y="157"/>
                        <a:pt x="97" y="156"/>
                        <a:pt x="98" y="155"/>
                      </a:cubicBezTo>
                      <a:cubicBezTo>
                        <a:pt x="98" y="152"/>
                        <a:pt x="98" y="152"/>
                        <a:pt x="98" y="152"/>
                      </a:cubicBezTo>
                      <a:cubicBezTo>
                        <a:pt x="95" y="151"/>
                        <a:pt x="97" y="145"/>
                        <a:pt x="96" y="143"/>
                      </a:cubicBezTo>
                      <a:cubicBezTo>
                        <a:pt x="96" y="140"/>
                        <a:pt x="96" y="140"/>
                        <a:pt x="96" y="140"/>
                      </a:cubicBezTo>
                      <a:cubicBezTo>
                        <a:pt x="101" y="140"/>
                        <a:pt x="101" y="140"/>
                        <a:pt x="101" y="140"/>
                      </a:cubicBezTo>
                      <a:cubicBezTo>
                        <a:pt x="104" y="143"/>
                        <a:pt x="109" y="145"/>
                        <a:pt x="114" y="145"/>
                      </a:cubicBezTo>
                      <a:cubicBezTo>
                        <a:pt x="117" y="145"/>
                        <a:pt x="120" y="142"/>
                        <a:pt x="121" y="139"/>
                      </a:cubicBezTo>
                      <a:cubicBezTo>
                        <a:pt x="135" y="139"/>
                        <a:pt x="138" y="129"/>
                        <a:pt x="141" y="119"/>
                      </a:cubicBezTo>
                      <a:cubicBezTo>
                        <a:pt x="143" y="119"/>
                        <a:pt x="145" y="118"/>
                        <a:pt x="147" y="118"/>
                      </a:cubicBezTo>
                      <a:cubicBezTo>
                        <a:pt x="150" y="117"/>
                        <a:pt x="167" y="110"/>
                        <a:pt x="169" y="108"/>
                      </a:cubicBezTo>
                      <a:cubicBezTo>
                        <a:pt x="173" y="104"/>
                        <a:pt x="171" y="99"/>
                        <a:pt x="171" y="94"/>
                      </a:cubicBezTo>
                      <a:cubicBezTo>
                        <a:pt x="171" y="92"/>
                        <a:pt x="175" y="89"/>
                        <a:pt x="176" y="89"/>
                      </a:cubicBezTo>
                      <a:cubicBezTo>
                        <a:pt x="182" y="83"/>
                        <a:pt x="188" y="76"/>
                        <a:pt x="198" y="76"/>
                      </a:cubicBezTo>
                      <a:cubicBezTo>
                        <a:pt x="204" y="76"/>
                        <a:pt x="201" y="77"/>
                        <a:pt x="204" y="76"/>
                      </a:cubicBezTo>
                      <a:cubicBezTo>
                        <a:pt x="206" y="77"/>
                        <a:pt x="207" y="74"/>
                        <a:pt x="208" y="73"/>
                      </a:cubicBezTo>
                      <a:cubicBezTo>
                        <a:pt x="211" y="70"/>
                        <a:pt x="215" y="72"/>
                        <a:pt x="219" y="72"/>
                      </a:cubicBezTo>
                      <a:cubicBezTo>
                        <a:pt x="221" y="72"/>
                        <a:pt x="229" y="68"/>
                        <a:pt x="229" y="65"/>
                      </a:cubicBezTo>
                      <a:cubicBezTo>
                        <a:pt x="229" y="63"/>
                        <a:pt x="225" y="54"/>
                        <a:pt x="225" y="54"/>
                      </a:cubicBezTo>
                      <a:cubicBezTo>
                        <a:pt x="224" y="42"/>
                        <a:pt x="217" y="38"/>
                        <a:pt x="217" y="28"/>
                      </a:cubicBezTo>
                      <a:cubicBezTo>
                        <a:pt x="217" y="9"/>
                        <a:pt x="234" y="8"/>
                        <a:pt x="245" y="0"/>
                      </a:cubicBezTo>
                      <a:cubicBezTo>
                        <a:pt x="245" y="5"/>
                        <a:pt x="245" y="5"/>
                        <a:pt x="245" y="5"/>
                      </a:cubicBezTo>
                      <a:cubicBezTo>
                        <a:pt x="243" y="10"/>
                        <a:pt x="242" y="12"/>
                        <a:pt x="242" y="17"/>
                      </a:cubicBezTo>
                      <a:cubicBezTo>
                        <a:pt x="242" y="21"/>
                        <a:pt x="247" y="22"/>
                        <a:pt x="251" y="22"/>
                      </a:cubicBezTo>
                      <a:cubicBezTo>
                        <a:pt x="251" y="23"/>
                        <a:pt x="251" y="24"/>
                        <a:pt x="251" y="25"/>
                      </a:cubicBezTo>
                      <a:cubicBezTo>
                        <a:pt x="251" y="27"/>
                        <a:pt x="247" y="28"/>
                        <a:pt x="245" y="29"/>
                      </a:cubicBezTo>
                      <a:cubicBezTo>
                        <a:pt x="241" y="34"/>
                        <a:pt x="236" y="38"/>
                        <a:pt x="236" y="46"/>
                      </a:cubicBezTo>
                      <a:cubicBezTo>
                        <a:pt x="236" y="50"/>
                        <a:pt x="238" y="53"/>
                        <a:pt x="240" y="54"/>
                      </a:cubicBezTo>
                      <a:cubicBezTo>
                        <a:pt x="240" y="56"/>
                        <a:pt x="241" y="57"/>
                        <a:pt x="240" y="59"/>
                      </a:cubicBezTo>
                      <a:cubicBezTo>
                        <a:pt x="245" y="59"/>
                        <a:pt x="247" y="60"/>
                        <a:pt x="251" y="60"/>
                      </a:cubicBezTo>
                      <a:cubicBezTo>
                        <a:pt x="252" y="63"/>
                        <a:pt x="253" y="66"/>
                        <a:pt x="254" y="66"/>
                      </a:cubicBezTo>
                      <a:cubicBezTo>
                        <a:pt x="266" y="66"/>
                        <a:pt x="274" y="56"/>
                        <a:pt x="285" y="57"/>
                      </a:cubicBezTo>
                      <a:cubicBezTo>
                        <a:pt x="284" y="59"/>
                        <a:pt x="282" y="60"/>
                        <a:pt x="282" y="62"/>
                      </a:cubicBezTo>
                      <a:cubicBezTo>
                        <a:pt x="282" y="63"/>
                        <a:pt x="289" y="68"/>
                        <a:pt x="289" y="68"/>
                      </a:cubicBezTo>
                      <a:cubicBezTo>
                        <a:pt x="294" y="68"/>
                        <a:pt x="295" y="65"/>
                        <a:pt x="297" y="64"/>
                      </a:cubicBezTo>
                      <a:cubicBezTo>
                        <a:pt x="304" y="60"/>
                        <a:pt x="310" y="62"/>
                        <a:pt x="317" y="59"/>
                      </a:cubicBezTo>
                      <a:cubicBezTo>
                        <a:pt x="321" y="57"/>
                        <a:pt x="328" y="50"/>
                        <a:pt x="333" y="50"/>
                      </a:cubicBezTo>
                      <a:cubicBezTo>
                        <a:pt x="339" y="50"/>
                        <a:pt x="345" y="51"/>
                        <a:pt x="348" y="52"/>
                      </a:cubicBezTo>
                      <a:cubicBezTo>
                        <a:pt x="347" y="54"/>
                        <a:pt x="346" y="56"/>
                        <a:pt x="346" y="57"/>
                      </a:cubicBezTo>
                      <a:cubicBezTo>
                        <a:pt x="358" y="57"/>
                        <a:pt x="370" y="55"/>
                        <a:pt x="378" y="55"/>
                      </a:cubicBezTo>
                      <a:cubicBezTo>
                        <a:pt x="386" y="55"/>
                        <a:pt x="392" y="54"/>
                        <a:pt x="401" y="54"/>
                      </a:cubicBezTo>
                      <a:cubicBezTo>
                        <a:pt x="410" y="54"/>
                        <a:pt x="414" y="70"/>
                        <a:pt x="414" y="80"/>
                      </a:cubicBezTo>
                      <a:cubicBezTo>
                        <a:pt x="414" y="86"/>
                        <a:pt x="408" y="89"/>
                        <a:pt x="408" y="95"/>
                      </a:cubicBezTo>
                      <a:cubicBezTo>
                        <a:pt x="408" y="104"/>
                        <a:pt x="416" y="110"/>
                        <a:pt x="416" y="118"/>
                      </a:cubicBezTo>
                      <a:cubicBezTo>
                        <a:pt x="416" y="123"/>
                        <a:pt x="408" y="125"/>
                        <a:pt x="406" y="128"/>
                      </a:cubicBezTo>
                      <a:cubicBezTo>
                        <a:pt x="401" y="136"/>
                        <a:pt x="399" y="143"/>
                        <a:pt x="399" y="153"/>
                      </a:cubicBezTo>
                      <a:cubicBezTo>
                        <a:pt x="399" y="166"/>
                        <a:pt x="408" y="163"/>
                        <a:pt x="418" y="163"/>
                      </a:cubicBezTo>
                      <a:cubicBezTo>
                        <a:pt x="432" y="163"/>
                        <a:pt x="439" y="157"/>
                        <a:pt x="450" y="157"/>
                      </a:cubicBezTo>
                      <a:cubicBezTo>
                        <a:pt x="461" y="157"/>
                        <a:pt x="459" y="180"/>
                        <a:pt x="470" y="180"/>
                      </a:cubicBezTo>
                      <a:cubicBezTo>
                        <a:pt x="470" y="198"/>
                        <a:pt x="470" y="198"/>
                        <a:pt x="470" y="198"/>
                      </a:cubicBezTo>
                      <a:cubicBezTo>
                        <a:pt x="470" y="200"/>
                        <a:pt x="471" y="201"/>
                        <a:pt x="472" y="201"/>
                      </a:cubicBezTo>
                      <a:cubicBezTo>
                        <a:pt x="474" y="204"/>
                        <a:pt x="474" y="204"/>
                        <a:pt x="474" y="204"/>
                      </a:cubicBezTo>
                      <a:cubicBezTo>
                        <a:pt x="476" y="204"/>
                        <a:pt x="482" y="202"/>
                        <a:pt x="485" y="201"/>
                      </a:cubicBezTo>
                      <a:cubicBezTo>
                        <a:pt x="485" y="204"/>
                        <a:pt x="485" y="206"/>
                        <a:pt x="485" y="208"/>
                      </a:cubicBezTo>
                      <a:cubicBezTo>
                        <a:pt x="481" y="209"/>
                        <a:pt x="476" y="211"/>
                        <a:pt x="476" y="216"/>
                      </a:cubicBez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1200" dirty="0">
                    <a:latin typeface="微软雅黑" pitchFamily="34" charset="-122"/>
                    <a:ea typeface="微软雅黑" pitchFamily="34" charset="-122"/>
                  </a:endParaRPr>
                </a:p>
              </p:txBody>
            </p:sp>
            <p:sp>
              <p:nvSpPr>
                <p:cNvPr id="283" name="Freeform 25"/>
                <p:cNvSpPr>
                  <a:spLocks/>
                </p:cNvSpPr>
                <p:nvPr/>
              </p:nvSpPr>
              <p:spPr bwMode="auto">
                <a:xfrm>
                  <a:off x="4470400" y="1416050"/>
                  <a:ext cx="436563" cy="423863"/>
                </a:xfrm>
                <a:custGeom>
                  <a:avLst/>
                  <a:gdLst/>
                  <a:ahLst/>
                  <a:cxnLst>
                    <a:cxn ang="0">
                      <a:pos x="66" y="236"/>
                    </a:cxn>
                    <a:cxn ang="0">
                      <a:pos x="4" y="254"/>
                    </a:cxn>
                    <a:cxn ang="0">
                      <a:pos x="12" y="241"/>
                    </a:cxn>
                    <a:cxn ang="0">
                      <a:pos x="8" y="231"/>
                    </a:cxn>
                    <a:cxn ang="0">
                      <a:pos x="10" y="190"/>
                    </a:cxn>
                    <a:cxn ang="0">
                      <a:pos x="55" y="163"/>
                    </a:cxn>
                    <a:cxn ang="0">
                      <a:pos x="85" y="129"/>
                    </a:cxn>
                    <a:cxn ang="0">
                      <a:pos x="97" y="102"/>
                    </a:cxn>
                    <a:cxn ang="0">
                      <a:pos x="142" y="55"/>
                    </a:cxn>
                    <a:cxn ang="0">
                      <a:pos x="124" y="57"/>
                    </a:cxn>
                    <a:cxn ang="0">
                      <a:pos x="124" y="49"/>
                    </a:cxn>
                    <a:cxn ang="0">
                      <a:pos x="132" y="44"/>
                    </a:cxn>
                    <a:cxn ang="0">
                      <a:pos x="148" y="57"/>
                    </a:cxn>
                    <a:cxn ang="0">
                      <a:pos x="149" y="45"/>
                    </a:cxn>
                    <a:cxn ang="0">
                      <a:pos x="168" y="37"/>
                    </a:cxn>
                    <a:cxn ang="0">
                      <a:pos x="183" y="28"/>
                    </a:cxn>
                    <a:cxn ang="0">
                      <a:pos x="199" y="21"/>
                    </a:cxn>
                    <a:cxn ang="0">
                      <a:pos x="221" y="17"/>
                    </a:cxn>
                    <a:cxn ang="0">
                      <a:pos x="223" y="5"/>
                    </a:cxn>
                    <a:cxn ang="0">
                      <a:pos x="256" y="6"/>
                    </a:cxn>
                    <a:cxn ang="0">
                      <a:pos x="266" y="7"/>
                    </a:cxn>
                    <a:cxn ang="0">
                      <a:pos x="285" y="2"/>
                    </a:cxn>
                    <a:cxn ang="0">
                      <a:pos x="296" y="6"/>
                    </a:cxn>
                    <a:cxn ang="0">
                      <a:pos x="293" y="24"/>
                    </a:cxn>
                    <a:cxn ang="0">
                      <a:pos x="315" y="32"/>
                    </a:cxn>
                    <a:cxn ang="0">
                      <a:pos x="309" y="72"/>
                    </a:cxn>
                    <a:cxn ang="0">
                      <a:pos x="310" y="113"/>
                    </a:cxn>
                    <a:cxn ang="0">
                      <a:pos x="318" y="148"/>
                    </a:cxn>
                    <a:cxn ang="0">
                      <a:pos x="327" y="172"/>
                    </a:cxn>
                    <a:cxn ang="0">
                      <a:pos x="255" y="224"/>
                    </a:cxn>
                    <a:cxn ang="0">
                      <a:pos x="218" y="225"/>
                    </a:cxn>
                    <a:cxn ang="0">
                      <a:pos x="206" y="200"/>
                    </a:cxn>
                    <a:cxn ang="0">
                      <a:pos x="197" y="174"/>
                    </a:cxn>
                    <a:cxn ang="0">
                      <a:pos x="254" y="130"/>
                    </a:cxn>
                    <a:cxn ang="0">
                      <a:pos x="202" y="135"/>
                    </a:cxn>
                    <a:cxn ang="0">
                      <a:pos x="172" y="169"/>
                    </a:cxn>
                    <a:cxn ang="0">
                      <a:pos x="146" y="201"/>
                    </a:cxn>
                    <a:cxn ang="0">
                      <a:pos x="150" y="218"/>
                    </a:cxn>
                    <a:cxn ang="0">
                      <a:pos x="152" y="253"/>
                    </a:cxn>
                    <a:cxn ang="0">
                      <a:pos x="146" y="283"/>
                    </a:cxn>
                    <a:cxn ang="0">
                      <a:pos x="121" y="304"/>
                    </a:cxn>
                    <a:cxn ang="0">
                      <a:pos x="90" y="297"/>
                    </a:cxn>
                    <a:cxn ang="0">
                      <a:pos x="82" y="269"/>
                    </a:cxn>
                    <a:cxn ang="0">
                      <a:pos x="76" y="245"/>
                    </a:cxn>
                  </a:cxnLst>
                  <a:rect l="0" t="0" r="r" b="b"/>
                  <a:pathLst>
                    <a:path w="327" h="318">
                      <a:moveTo>
                        <a:pt x="76" y="247"/>
                      </a:moveTo>
                      <a:cubicBezTo>
                        <a:pt x="70" y="245"/>
                        <a:pt x="69" y="241"/>
                        <a:pt x="66" y="236"/>
                      </a:cubicBezTo>
                      <a:cubicBezTo>
                        <a:pt x="57" y="249"/>
                        <a:pt x="43" y="266"/>
                        <a:pt x="24" y="266"/>
                      </a:cubicBezTo>
                      <a:cubicBezTo>
                        <a:pt x="22" y="266"/>
                        <a:pt x="4" y="256"/>
                        <a:pt x="4" y="254"/>
                      </a:cubicBezTo>
                      <a:cubicBezTo>
                        <a:pt x="4" y="250"/>
                        <a:pt x="10" y="248"/>
                        <a:pt x="12" y="247"/>
                      </a:cubicBezTo>
                      <a:cubicBezTo>
                        <a:pt x="12" y="241"/>
                        <a:pt x="12" y="241"/>
                        <a:pt x="12" y="241"/>
                      </a:cubicBezTo>
                      <a:cubicBezTo>
                        <a:pt x="6" y="241"/>
                        <a:pt x="6" y="241"/>
                        <a:pt x="0" y="243"/>
                      </a:cubicBezTo>
                      <a:cubicBezTo>
                        <a:pt x="0" y="240"/>
                        <a:pt x="5" y="234"/>
                        <a:pt x="8" y="231"/>
                      </a:cubicBezTo>
                      <a:cubicBezTo>
                        <a:pt x="1" y="223"/>
                        <a:pt x="0" y="212"/>
                        <a:pt x="0" y="200"/>
                      </a:cubicBezTo>
                      <a:cubicBezTo>
                        <a:pt x="0" y="193"/>
                        <a:pt x="7" y="194"/>
                        <a:pt x="10" y="190"/>
                      </a:cubicBezTo>
                      <a:cubicBezTo>
                        <a:pt x="15" y="182"/>
                        <a:pt x="20" y="177"/>
                        <a:pt x="30" y="174"/>
                      </a:cubicBezTo>
                      <a:cubicBezTo>
                        <a:pt x="38" y="172"/>
                        <a:pt x="39" y="162"/>
                        <a:pt x="55" y="163"/>
                      </a:cubicBezTo>
                      <a:cubicBezTo>
                        <a:pt x="50" y="162"/>
                        <a:pt x="49" y="161"/>
                        <a:pt x="45" y="160"/>
                      </a:cubicBezTo>
                      <a:cubicBezTo>
                        <a:pt x="64" y="155"/>
                        <a:pt x="71" y="140"/>
                        <a:pt x="85" y="129"/>
                      </a:cubicBezTo>
                      <a:cubicBezTo>
                        <a:pt x="90" y="126"/>
                        <a:pt x="89" y="112"/>
                        <a:pt x="93" y="112"/>
                      </a:cubicBezTo>
                      <a:cubicBezTo>
                        <a:pt x="93" y="112"/>
                        <a:pt x="97" y="102"/>
                        <a:pt x="97" y="102"/>
                      </a:cubicBezTo>
                      <a:cubicBezTo>
                        <a:pt x="102" y="93"/>
                        <a:pt x="109" y="87"/>
                        <a:pt x="118" y="83"/>
                      </a:cubicBezTo>
                      <a:cubicBezTo>
                        <a:pt x="127" y="80"/>
                        <a:pt x="139" y="65"/>
                        <a:pt x="142" y="55"/>
                      </a:cubicBezTo>
                      <a:cubicBezTo>
                        <a:pt x="131" y="58"/>
                        <a:pt x="126" y="63"/>
                        <a:pt x="116" y="63"/>
                      </a:cubicBezTo>
                      <a:cubicBezTo>
                        <a:pt x="118" y="60"/>
                        <a:pt x="123" y="58"/>
                        <a:pt x="124" y="57"/>
                      </a:cubicBezTo>
                      <a:cubicBezTo>
                        <a:pt x="122" y="57"/>
                        <a:pt x="118" y="56"/>
                        <a:pt x="118" y="56"/>
                      </a:cubicBezTo>
                      <a:cubicBezTo>
                        <a:pt x="119" y="51"/>
                        <a:pt x="121" y="49"/>
                        <a:pt x="124" y="49"/>
                      </a:cubicBezTo>
                      <a:cubicBezTo>
                        <a:pt x="126" y="49"/>
                        <a:pt x="127" y="50"/>
                        <a:pt x="128" y="50"/>
                      </a:cubicBezTo>
                      <a:cubicBezTo>
                        <a:pt x="129" y="47"/>
                        <a:pt x="131" y="46"/>
                        <a:pt x="132" y="44"/>
                      </a:cubicBezTo>
                      <a:cubicBezTo>
                        <a:pt x="134" y="47"/>
                        <a:pt x="135" y="49"/>
                        <a:pt x="133" y="52"/>
                      </a:cubicBezTo>
                      <a:cubicBezTo>
                        <a:pt x="140" y="52"/>
                        <a:pt x="142" y="57"/>
                        <a:pt x="148" y="57"/>
                      </a:cubicBezTo>
                      <a:cubicBezTo>
                        <a:pt x="150" y="57"/>
                        <a:pt x="155" y="46"/>
                        <a:pt x="156" y="46"/>
                      </a:cubicBezTo>
                      <a:cubicBezTo>
                        <a:pt x="153" y="45"/>
                        <a:pt x="153" y="44"/>
                        <a:pt x="149" y="45"/>
                      </a:cubicBezTo>
                      <a:cubicBezTo>
                        <a:pt x="151" y="41"/>
                        <a:pt x="154" y="38"/>
                        <a:pt x="159" y="38"/>
                      </a:cubicBezTo>
                      <a:cubicBezTo>
                        <a:pt x="162" y="38"/>
                        <a:pt x="165" y="39"/>
                        <a:pt x="168" y="37"/>
                      </a:cubicBezTo>
                      <a:cubicBezTo>
                        <a:pt x="165" y="35"/>
                        <a:pt x="166" y="35"/>
                        <a:pt x="164" y="33"/>
                      </a:cubicBezTo>
                      <a:cubicBezTo>
                        <a:pt x="169" y="29"/>
                        <a:pt x="176" y="29"/>
                        <a:pt x="183" y="28"/>
                      </a:cubicBezTo>
                      <a:cubicBezTo>
                        <a:pt x="183" y="33"/>
                        <a:pt x="183" y="33"/>
                        <a:pt x="183" y="33"/>
                      </a:cubicBezTo>
                      <a:cubicBezTo>
                        <a:pt x="189" y="32"/>
                        <a:pt x="190" y="22"/>
                        <a:pt x="199" y="21"/>
                      </a:cubicBezTo>
                      <a:cubicBezTo>
                        <a:pt x="199" y="29"/>
                        <a:pt x="199" y="29"/>
                        <a:pt x="199" y="29"/>
                      </a:cubicBezTo>
                      <a:cubicBezTo>
                        <a:pt x="205" y="18"/>
                        <a:pt x="213" y="21"/>
                        <a:pt x="221" y="17"/>
                      </a:cubicBezTo>
                      <a:cubicBezTo>
                        <a:pt x="217" y="15"/>
                        <a:pt x="214" y="14"/>
                        <a:pt x="214" y="11"/>
                      </a:cubicBezTo>
                      <a:cubicBezTo>
                        <a:pt x="214" y="9"/>
                        <a:pt x="222" y="7"/>
                        <a:pt x="223" y="5"/>
                      </a:cubicBezTo>
                      <a:cubicBezTo>
                        <a:pt x="226" y="8"/>
                        <a:pt x="228" y="11"/>
                        <a:pt x="232" y="11"/>
                      </a:cubicBezTo>
                      <a:cubicBezTo>
                        <a:pt x="239" y="11"/>
                        <a:pt x="256" y="0"/>
                        <a:pt x="256" y="6"/>
                      </a:cubicBezTo>
                      <a:cubicBezTo>
                        <a:pt x="256" y="12"/>
                        <a:pt x="248" y="14"/>
                        <a:pt x="247" y="20"/>
                      </a:cubicBezTo>
                      <a:cubicBezTo>
                        <a:pt x="255" y="21"/>
                        <a:pt x="258" y="11"/>
                        <a:pt x="266" y="7"/>
                      </a:cubicBezTo>
                      <a:cubicBezTo>
                        <a:pt x="267" y="10"/>
                        <a:pt x="267" y="12"/>
                        <a:pt x="268" y="15"/>
                      </a:cubicBezTo>
                      <a:cubicBezTo>
                        <a:pt x="274" y="9"/>
                        <a:pt x="277" y="7"/>
                        <a:pt x="285" y="2"/>
                      </a:cubicBezTo>
                      <a:cubicBezTo>
                        <a:pt x="285" y="8"/>
                        <a:pt x="284" y="12"/>
                        <a:pt x="289" y="13"/>
                      </a:cubicBezTo>
                      <a:cubicBezTo>
                        <a:pt x="290" y="9"/>
                        <a:pt x="292" y="6"/>
                        <a:pt x="296" y="6"/>
                      </a:cubicBezTo>
                      <a:cubicBezTo>
                        <a:pt x="298" y="6"/>
                        <a:pt x="307" y="11"/>
                        <a:pt x="311" y="13"/>
                      </a:cubicBezTo>
                      <a:cubicBezTo>
                        <a:pt x="307" y="24"/>
                        <a:pt x="303" y="20"/>
                        <a:pt x="293" y="24"/>
                      </a:cubicBezTo>
                      <a:cubicBezTo>
                        <a:pt x="298" y="27"/>
                        <a:pt x="301" y="28"/>
                        <a:pt x="301" y="30"/>
                      </a:cubicBezTo>
                      <a:cubicBezTo>
                        <a:pt x="305" y="31"/>
                        <a:pt x="314" y="32"/>
                        <a:pt x="315" y="32"/>
                      </a:cubicBezTo>
                      <a:cubicBezTo>
                        <a:pt x="309" y="36"/>
                        <a:pt x="293" y="44"/>
                        <a:pt x="293" y="55"/>
                      </a:cubicBezTo>
                      <a:cubicBezTo>
                        <a:pt x="293" y="63"/>
                        <a:pt x="309" y="62"/>
                        <a:pt x="309" y="72"/>
                      </a:cubicBezTo>
                      <a:cubicBezTo>
                        <a:pt x="309" y="80"/>
                        <a:pt x="301" y="83"/>
                        <a:pt x="301" y="91"/>
                      </a:cubicBezTo>
                      <a:cubicBezTo>
                        <a:pt x="301" y="99"/>
                        <a:pt x="310" y="104"/>
                        <a:pt x="310" y="113"/>
                      </a:cubicBezTo>
                      <a:cubicBezTo>
                        <a:pt x="310" y="118"/>
                        <a:pt x="305" y="121"/>
                        <a:pt x="305" y="126"/>
                      </a:cubicBezTo>
                      <a:cubicBezTo>
                        <a:pt x="305" y="136"/>
                        <a:pt x="318" y="138"/>
                        <a:pt x="318" y="148"/>
                      </a:cubicBezTo>
                      <a:cubicBezTo>
                        <a:pt x="318" y="151"/>
                        <a:pt x="314" y="153"/>
                        <a:pt x="313" y="154"/>
                      </a:cubicBezTo>
                      <a:cubicBezTo>
                        <a:pt x="317" y="161"/>
                        <a:pt x="327" y="163"/>
                        <a:pt x="327" y="172"/>
                      </a:cubicBezTo>
                      <a:cubicBezTo>
                        <a:pt x="327" y="187"/>
                        <a:pt x="297" y="203"/>
                        <a:pt x="288" y="215"/>
                      </a:cubicBezTo>
                      <a:cubicBezTo>
                        <a:pt x="283" y="224"/>
                        <a:pt x="263" y="226"/>
                        <a:pt x="255" y="224"/>
                      </a:cubicBezTo>
                      <a:cubicBezTo>
                        <a:pt x="246" y="227"/>
                        <a:pt x="236" y="231"/>
                        <a:pt x="228" y="231"/>
                      </a:cubicBezTo>
                      <a:cubicBezTo>
                        <a:pt x="222" y="231"/>
                        <a:pt x="218" y="230"/>
                        <a:pt x="218" y="225"/>
                      </a:cubicBezTo>
                      <a:cubicBezTo>
                        <a:pt x="209" y="225"/>
                        <a:pt x="199" y="219"/>
                        <a:pt x="199" y="210"/>
                      </a:cubicBezTo>
                      <a:cubicBezTo>
                        <a:pt x="199" y="205"/>
                        <a:pt x="204" y="202"/>
                        <a:pt x="206" y="200"/>
                      </a:cubicBezTo>
                      <a:cubicBezTo>
                        <a:pt x="201" y="198"/>
                        <a:pt x="197" y="188"/>
                        <a:pt x="197" y="183"/>
                      </a:cubicBezTo>
                      <a:cubicBezTo>
                        <a:pt x="197" y="180"/>
                        <a:pt x="198" y="178"/>
                        <a:pt x="197" y="174"/>
                      </a:cubicBezTo>
                      <a:cubicBezTo>
                        <a:pt x="216" y="174"/>
                        <a:pt x="225" y="150"/>
                        <a:pt x="237" y="144"/>
                      </a:cubicBezTo>
                      <a:cubicBezTo>
                        <a:pt x="243" y="140"/>
                        <a:pt x="254" y="138"/>
                        <a:pt x="254" y="130"/>
                      </a:cubicBezTo>
                      <a:cubicBezTo>
                        <a:pt x="254" y="119"/>
                        <a:pt x="239" y="117"/>
                        <a:pt x="228" y="117"/>
                      </a:cubicBezTo>
                      <a:cubicBezTo>
                        <a:pt x="213" y="117"/>
                        <a:pt x="202" y="122"/>
                        <a:pt x="202" y="135"/>
                      </a:cubicBezTo>
                      <a:cubicBezTo>
                        <a:pt x="202" y="140"/>
                        <a:pt x="203" y="142"/>
                        <a:pt x="202" y="145"/>
                      </a:cubicBezTo>
                      <a:cubicBezTo>
                        <a:pt x="202" y="155"/>
                        <a:pt x="181" y="164"/>
                        <a:pt x="172" y="169"/>
                      </a:cubicBezTo>
                      <a:cubicBezTo>
                        <a:pt x="165" y="174"/>
                        <a:pt x="157" y="175"/>
                        <a:pt x="152" y="183"/>
                      </a:cubicBezTo>
                      <a:cubicBezTo>
                        <a:pt x="149" y="189"/>
                        <a:pt x="153" y="198"/>
                        <a:pt x="146" y="201"/>
                      </a:cubicBezTo>
                      <a:cubicBezTo>
                        <a:pt x="146" y="210"/>
                        <a:pt x="146" y="210"/>
                        <a:pt x="146" y="210"/>
                      </a:cubicBezTo>
                      <a:cubicBezTo>
                        <a:pt x="149" y="212"/>
                        <a:pt x="150" y="215"/>
                        <a:pt x="150" y="218"/>
                      </a:cubicBezTo>
                      <a:cubicBezTo>
                        <a:pt x="158" y="219"/>
                        <a:pt x="170" y="227"/>
                        <a:pt x="170" y="235"/>
                      </a:cubicBezTo>
                      <a:cubicBezTo>
                        <a:pt x="170" y="242"/>
                        <a:pt x="157" y="253"/>
                        <a:pt x="152" y="253"/>
                      </a:cubicBezTo>
                      <a:cubicBezTo>
                        <a:pt x="143" y="253"/>
                        <a:pt x="140" y="266"/>
                        <a:pt x="140" y="275"/>
                      </a:cubicBezTo>
                      <a:cubicBezTo>
                        <a:pt x="140" y="280"/>
                        <a:pt x="144" y="282"/>
                        <a:pt x="146" y="283"/>
                      </a:cubicBezTo>
                      <a:cubicBezTo>
                        <a:pt x="145" y="294"/>
                        <a:pt x="135" y="295"/>
                        <a:pt x="133" y="304"/>
                      </a:cubicBezTo>
                      <a:cubicBezTo>
                        <a:pt x="127" y="304"/>
                        <a:pt x="125" y="304"/>
                        <a:pt x="121" y="304"/>
                      </a:cubicBezTo>
                      <a:cubicBezTo>
                        <a:pt x="114" y="304"/>
                        <a:pt x="111" y="318"/>
                        <a:pt x="100" y="318"/>
                      </a:cubicBezTo>
                      <a:cubicBezTo>
                        <a:pt x="97" y="318"/>
                        <a:pt x="90" y="299"/>
                        <a:pt x="90" y="297"/>
                      </a:cubicBezTo>
                      <a:cubicBezTo>
                        <a:pt x="90" y="296"/>
                        <a:pt x="91" y="294"/>
                        <a:pt x="91" y="293"/>
                      </a:cubicBezTo>
                      <a:cubicBezTo>
                        <a:pt x="84" y="285"/>
                        <a:pt x="85" y="279"/>
                        <a:pt x="82" y="269"/>
                      </a:cubicBezTo>
                      <a:cubicBezTo>
                        <a:pt x="79" y="263"/>
                        <a:pt x="73" y="261"/>
                        <a:pt x="73" y="253"/>
                      </a:cubicBezTo>
                      <a:cubicBezTo>
                        <a:pt x="73" y="250"/>
                        <a:pt x="75" y="246"/>
                        <a:pt x="76" y="245"/>
                      </a:cubicBezTo>
                      <a:lnTo>
                        <a:pt x="76" y="247"/>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1200" dirty="0">
                    <a:latin typeface="微软雅黑" pitchFamily="34" charset="-122"/>
                    <a:ea typeface="微软雅黑" pitchFamily="34" charset="-122"/>
                  </a:endParaRPr>
                </a:p>
              </p:txBody>
            </p:sp>
            <p:sp>
              <p:nvSpPr>
                <p:cNvPr id="284" name="Freeform 26"/>
                <p:cNvSpPr>
                  <a:spLocks/>
                </p:cNvSpPr>
                <p:nvPr/>
              </p:nvSpPr>
              <p:spPr bwMode="auto">
                <a:xfrm>
                  <a:off x="4559300" y="1109663"/>
                  <a:ext cx="234950" cy="128588"/>
                </a:xfrm>
                <a:custGeom>
                  <a:avLst/>
                  <a:gdLst/>
                  <a:ahLst/>
                  <a:cxnLst>
                    <a:cxn ang="0">
                      <a:pos x="148" y="79"/>
                    </a:cxn>
                    <a:cxn ang="0">
                      <a:pos x="148" y="71"/>
                    </a:cxn>
                    <a:cxn ang="0">
                      <a:pos x="128" y="71"/>
                    </a:cxn>
                    <a:cxn ang="0">
                      <a:pos x="135" y="58"/>
                    </a:cxn>
                    <a:cxn ang="0">
                      <a:pos x="126" y="46"/>
                    </a:cxn>
                    <a:cxn ang="0">
                      <a:pos x="132" y="45"/>
                    </a:cxn>
                    <a:cxn ang="0">
                      <a:pos x="121" y="38"/>
                    </a:cxn>
                    <a:cxn ang="0">
                      <a:pos x="97" y="69"/>
                    </a:cxn>
                    <a:cxn ang="0">
                      <a:pos x="90" y="73"/>
                    </a:cxn>
                    <a:cxn ang="0">
                      <a:pos x="78" y="97"/>
                    </a:cxn>
                    <a:cxn ang="0">
                      <a:pos x="43" y="69"/>
                    </a:cxn>
                    <a:cxn ang="0">
                      <a:pos x="60" y="70"/>
                    </a:cxn>
                    <a:cxn ang="0">
                      <a:pos x="74" y="66"/>
                    </a:cxn>
                    <a:cxn ang="0">
                      <a:pos x="54" y="64"/>
                    </a:cxn>
                    <a:cxn ang="0">
                      <a:pos x="38" y="58"/>
                    </a:cxn>
                    <a:cxn ang="0">
                      <a:pos x="50" y="54"/>
                    </a:cxn>
                    <a:cxn ang="0">
                      <a:pos x="72" y="43"/>
                    </a:cxn>
                    <a:cxn ang="0">
                      <a:pos x="61" y="43"/>
                    </a:cxn>
                    <a:cxn ang="0">
                      <a:pos x="54" y="39"/>
                    </a:cxn>
                    <a:cxn ang="0">
                      <a:pos x="51" y="39"/>
                    </a:cxn>
                    <a:cxn ang="0">
                      <a:pos x="38" y="51"/>
                    </a:cxn>
                    <a:cxn ang="0">
                      <a:pos x="23" y="44"/>
                    </a:cxn>
                    <a:cxn ang="0">
                      <a:pos x="27" y="43"/>
                    </a:cxn>
                    <a:cxn ang="0">
                      <a:pos x="15" y="28"/>
                    </a:cxn>
                    <a:cxn ang="0">
                      <a:pos x="11" y="26"/>
                    </a:cxn>
                    <a:cxn ang="0">
                      <a:pos x="0" y="16"/>
                    </a:cxn>
                    <a:cxn ang="0">
                      <a:pos x="16" y="5"/>
                    </a:cxn>
                    <a:cxn ang="0">
                      <a:pos x="38" y="7"/>
                    </a:cxn>
                    <a:cxn ang="0">
                      <a:pos x="32" y="13"/>
                    </a:cxn>
                    <a:cxn ang="0">
                      <a:pos x="44" y="20"/>
                    </a:cxn>
                    <a:cxn ang="0">
                      <a:pos x="41" y="14"/>
                    </a:cxn>
                    <a:cxn ang="0">
                      <a:pos x="49" y="7"/>
                    </a:cxn>
                    <a:cxn ang="0">
                      <a:pos x="68" y="26"/>
                    </a:cxn>
                    <a:cxn ang="0">
                      <a:pos x="63" y="7"/>
                    </a:cxn>
                    <a:cxn ang="0">
                      <a:pos x="72" y="0"/>
                    </a:cxn>
                    <a:cxn ang="0">
                      <a:pos x="90" y="9"/>
                    </a:cxn>
                    <a:cxn ang="0">
                      <a:pos x="88" y="18"/>
                    </a:cxn>
                    <a:cxn ang="0">
                      <a:pos x="96" y="12"/>
                    </a:cxn>
                    <a:cxn ang="0">
                      <a:pos x="102" y="23"/>
                    </a:cxn>
                    <a:cxn ang="0">
                      <a:pos x="106" y="23"/>
                    </a:cxn>
                    <a:cxn ang="0">
                      <a:pos x="141" y="41"/>
                    </a:cxn>
                    <a:cxn ang="0">
                      <a:pos x="137" y="42"/>
                    </a:cxn>
                    <a:cxn ang="0">
                      <a:pos x="145" y="42"/>
                    </a:cxn>
                    <a:cxn ang="0">
                      <a:pos x="145" y="49"/>
                    </a:cxn>
                    <a:cxn ang="0">
                      <a:pos x="159" y="49"/>
                    </a:cxn>
                    <a:cxn ang="0">
                      <a:pos x="176" y="64"/>
                    </a:cxn>
                    <a:cxn ang="0">
                      <a:pos x="148" y="79"/>
                    </a:cxn>
                  </a:cxnLst>
                  <a:rect l="0" t="0" r="r" b="b"/>
                  <a:pathLst>
                    <a:path w="176" h="97">
                      <a:moveTo>
                        <a:pt x="148" y="79"/>
                      </a:moveTo>
                      <a:cubicBezTo>
                        <a:pt x="147" y="76"/>
                        <a:pt x="147" y="74"/>
                        <a:pt x="148" y="71"/>
                      </a:cubicBezTo>
                      <a:cubicBezTo>
                        <a:pt x="143" y="71"/>
                        <a:pt x="134" y="71"/>
                        <a:pt x="128" y="71"/>
                      </a:cubicBezTo>
                      <a:cubicBezTo>
                        <a:pt x="129" y="63"/>
                        <a:pt x="134" y="65"/>
                        <a:pt x="135" y="58"/>
                      </a:cubicBezTo>
                      <a:cubicBezTo>
                        <a:pt x="132" y="57"/>
                        <a:pt x="128" y="49"/>
                        <a:pt x="126" y="46"/>
                      </a:cubicBezTo>
                      <a:cubicBezTo>
                        <a:pt x="128" y="45"/>
                        <a:pt x="130" y="45"/>
                        <a:pt x="132" y="45"/>
                      </a:cubicBezTo>
                      <a:cubicBezTo>
                        <a:pt x="125" y="44"/>
                        <a:pt x="121" y="38"/>
                        <a:pt x="121" y="38"/>
                      </a:cubicBezTo>
                      <a:cubicBezTo>
                        <a:pt x="106" y="38"/>
                        <a:pt x="102" y="58"/>
                        <a:pt x="97" y="69"/>
                      </a:cubicBezTo>
                      <a:cubicBezTo>
                        <a:pt x="96" y="72"/>
                        <a:pt x="93" y="71"/>
                        <a:pt x="90" y="73"/>
                      </a:cubicBezTo>
                      <a:cubicBezTo>
                        <a:pt x="83" y="79"/>
                        <a:pt x="84" y="91"/>
                        <a:pt x="78" y="97"/>
                      </a:cubicBezTo>
                      <a:cubicBezTo>
                        <a:pt x="67" y="90"/>
                        <a:pt x="43" y="84"/>
                        <a:pt x="43" y="69"/>
                      </a:cubicBezTo>
                      <a:cubicBezTo>
                        <a:pt x="49" y="68"/>
                        <a:pt x="60" y="70"/>
                        <a:pt x="60" y="70"/>
                      </a:cubicBezTo>
                      <a:cubicBezTo>
                        <a:pt x="64" y="66"/>
                        <a:pt x="69" y="67"/>
                        <a:pt x="74" y="66"/>
                      </a:cubicBezTo>
                      <a:cubicBezTo>
                        <a:pt x="72" y="64"/>
                        <a:pt x="57" y="64"/>
                        <a:pt x="54" y="64"/>
                      </a:cubicBezTo>
                      <a:cubicBezTo>
                        <a:pt x="49" y="64"/>
                        <a:pt x="38" y="69"/>
                        <a:pt x="38" y="58"/>
                      </a:cubicBezTo>
                      <a:cubicBezTo>
                        <a:pt x="38" y="54"/>
                        <a:pt x="48" y="54"/>
                        <a:pt x="50" y="54"/>
                      </a:cubicBezTo>
                      <a:cubicBezTo>
                        <a:pt x="56" y="52"/>
                        <a:pt x="68" y="47"/>
                        <a:pt x="72" y="43"/>
                      </a:cubicBezTo>
                      <a:cubicBezTo>
                        <a:pt x="66" y="43"/>
                        <a:pt x="63" y="43"/>
                        <a:pt x="61" y="43"/>
                      </a:cubicBezTo>
                      <a:cubicBezTo>
                        <a:pt x="60" y="43"/>
                        <a:pt x="56" y="40"/>
                        <a:pt x="54" y="39"/>
                      </a:cubicBezTo>
                      <a:cubicBezTo>
                        <a:pt x="53" y="39"/>
                        <a:pt x="52" y="39"/>
                        <a:pt x="51" y="39"/>
                      </a:cubicBezTo>
                      <a:cubicBezTo>
                        <a:pt x="47" y="41"/>
                        <a:pt x="47" y="51"/>
                        <a:pt x="38" y="51"/>
                      </a:cubicBezTo>
                      <a:cubicBezTo>
                        <a:pt x="31" y="51"/>
                        <a:pt x="26" y="48"/>
                        <a:pt x="23" y="44"/>
                      </a:cubicBezTo>
                      <a:cubicBezTo>
                        <a:pt x="25" y="43"/>
                        <a:pt x="26" y="43"/>
                        <a:pt x="27" y="43"/>
                      </a:cubicBezTo>
                      <a:cubicBezTo>
                        <a:pt x="19" y="39"/>
                        <a:pt x="13" y="35"/>
                        <a:pt x="15" y="28"/>
                      </a:cubicBezTo>
                      <a:cubicBezTo>
                        <a:pt x="13" y="28"/>
                        <a:pt x="12" y="26"/>
                        <a:pt x="11" y="26"/>
                      </a:cubicBezTo>
                      <a:cubicBezTo>
                        <a:pt x="8" y="26"/>
                        <a:pt x="3" y="19"/>
                        <a:pt x="0" y="16"/>
                      </a:cubicBezTo>
                      <a:cubicBezTo>
                        <a:pt x="2" y="14"/>
                        <a:pt x="11" y="5"/>
                        <a:pt x="16" y="5"/>
                      </a:cubicBezTo>
                      <a:cubicBezTo>
                        <a:pt x="23" y="5"/>
                        <a:pt x="27" y="5"/>
                        <a:pt x="38" y="7"/>
                      </a:cubicBezTo>
                      <a:cubicBezTo>
                        <a:pt x="35" y="10"/>
                        <a:pt x="34" y="11"/>
                        <a:pt x="32" y="13"/>
                      </a:cubicBezTo>
                      <a:cubicBezTo>
                        <a:pt x="37" y="17"/>
                        <a:pt x="41" y="17"/>
                        <a:pt x="44" y="20"/>
                      </a:cubicBezTo>
                      <a:cubicBezTo>
                        <a:pt x="42" y="19"/>
                        <a:pt x="41" y="17"/>
                        <a:pt x="41" y="14"/>
                      </a:cubicBezTo>
                      <a:cubicBezTo>
                        <a:pt x="41" y="10"/>
                        <a:pt x="45" y="7"/>
                        <a:pt x="49" y="7"/>
                      </a:cubicBezTo>
                      <a:cubicBezTo>
                        <a:pt x="60" y="7"/>
                        <a:pt x="57" y="22"/>
                        <a:pt x="68" y="26"/>
                      </a:cubicBezTo>
                      <a:cubicBezTo>
                        <a:pt x="66" y="19"/>
                        <a:pt x="63" y="15"/>
                        <a:pt x="63" y="7"/>
                      </a:cubicBezTo>
                      <a:cubicBezTo>
                        <a:pt x="63" y="0"/>
                        <a:pt x="66" y="0"/>
                        <a:pt x="72" y="0"/>
                      </a:cubicBezTo>
                      <a:cubicBezTo>
                        <a:pt x="78" y="0"/>
                        <a:pt x="90" y="4"/>
                        <a:pt x="90" y="9"/>
                      </a:cubicBezTo>
                      <a:cubicBezTo>
                        <a:pt x="90" y="12"/>
                        <a:pt x="88" y="15"/>
                        <a:pt x="88" y="18"/>
                      </a:cubicBezTo>
                      <a:cubicBezTo>
                        <a:pt x="92" y="16"/>
                        <a:pt x="93" y="12"/>
                        <a:pt x="96" y="12"/>
                      </a:cubicBezTo>
                      <a:cubicBezTo>
                        <a:pt x="103" y="12"/>
                        <a:pt x="102" y="19"/>
                        <a:pt x="102" y="23"/>
                      </a:cubicBezTo>
                      <a:cubicBezTo>
                        <a:pt x="103" y="23"/>
                        <a:pt x="105" y="23"/>
                        <a:pt x="106" y="23"/>
                      </a:cubicBezTo>
                      <a:cubicBezTo>
                        <a:pt x="113" y="23"/>
                        <a:pt x="137" y="36"/>
                        <a:pt x="141" y="41"/>
                      </a:cubicBezTo>
                      <a:cubicBezTo>
                        <a:pt x="140" y="42"/>
                        <a:pt x="138" y="42"/>
                        <a:pt x="137" y="42"/>
                      </a:cubicBezTo>
                      <a:cubicBezTo>
                        <a:pt x="140" y="43"/>
                        <a:pt x="142" y="42"/>
                        <a:pt x="145" y="42"/>
                      </a:cubicBezTo>
                      <a:cubicBezTo>
                        <a:pt x="146" y="44"/>
                        <a:pt x="146" y="47"/>
                        <a:pt x="145" y="49"/>
                      </a:cubicBezTo>
                      <a:cubicBezTo>
                        <a:pt x="151" y="49"/>
                        <a:pt x="154" y="49"/>
                        <a:pt x="159" y="49"/>
                      </a:cubicBezTo>
                      <a:cubicBezTo>
                        <a:pt x="159" y="62"/>
                        <a:pt x="172" y="59"/>
                        <a:pt x="176" y="64"/>
                      </a:cubicBezTo>
                      <a:cubicBezTo>
                        <a:pt x="164" y="68"/>
                        <a:pt x="159" y="76"/>
                        <a:pt x="148" y="79"/>
                      </a:cubicBez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1200" dirty="0">
                    <a:latin typeface="微软雅黑" pitchFamily="34" charset="-122"/>
                    <a:ea typeface="微软雅黑" pitchFamily="34" charset="-122"/>
                  </a:endParaRPr>
                </a:p>
              </p:txBody>
            </p:sp>
            <p:sp>
              <p:nvSpPr>
                <p:cNvPr id="285" name="Freeform 27"/>
                <p:cNvSpPr>
                  <a:spLocks/>
                </p:cNvSpPr>
                <p:nvPr/>
              </p:nvSpPr>
              <p:spPr bwMode="auto">
                <a:xfrm>
                  <a:off x="4683125" y="1089025"/>
                  <a:ext cx="150813" cy="55563"/>
                </a:xfrm>
                <a:custGeom>
                  <a:avLst/>
                  <a:gdLst/>
                  <a:ahLst/>
                  <a:cxnLst>
                    <a:cxn ang="0">
                      <a:pos x="114" y="19"/>
                    </a:cxn>
                    <a:cxn ang="0">
                      <a:pos x="69" y="41"/>
                    </a:cxn>
                    <a:cxn ang="0">
                      <a:pos x="54" y="34"/>
                    </a:cxn>
                    <a:cxn ang="0">
                      <a:pos x="28" y="34"/>
                    </a:cxn>
                    <a:cxn ang="0">
                      <a:pos x="23" y="26"/>
                    </a:cxn>
                    <a:cxn ang="0">
                      <a:pos x="32" y="26"/>
                    </a:cxn>
                    <a:cxn ang="0">
                      <a:pos x="43" y="24"/>
                    </a:cxn>
                    <a:cxn ang="0">
                      <a:pos x="22" y="23"/>
                    </a:cxn>
                    <a:cxn ang="0">
                      <a:pos x="6" y="18"/>
                    </a:cxn>
                    <a:cxn ang="0">
                      <a:pos x="0" y="7"/>
                    </a:cxn>
                    <a:cxn ang="0">
                      <a:pos x="6" y="7"/>
                    </a:cxn>
                    <a:cxn ang="0">
                      <a:pos x="15" y="8"/>
                    </a:cxn>
                    <a:cxn ang="0">
                      <a:pos x="15" y="6"/>
                    </a:cxn>
                    <a:cxn ang="0">
                      <a:pos x="23" y="6"/>
                    </a:cxn>
                    <a:cxn ang="0">
                      <a:pos x="21" y="2"/>
                    </a:cxn>
                    <a:cxn ang="0">
                      <a:pos x="33" y="2"/>
                    </a:cxn>
                    <a:cxn ang="0">
                      <a:pos x="51" y="11"/>
                    </a:cxn>
                    <a:cxn ang="0">
                      <a:pos x="62" y="0"/>
                    </a:cxn>
                    <a:cxn ang="0">
                      <a:pos x="67" y="0"/>
                    </a:cxn>
                    <a:cxn ang="0">
                      <a:pos x="67" y="12"/>
                    </a:cxn>
                    <a:cxn ang="0">
                      <a:pos x="80" y="7"/>
                    </a:cxn>
                    <a:cxn ang="0">
                      <a:pos x="95" y="7"/>
                    </a:cxn>
                    <a:cxn ang="0">
                      <a:pos x="114" y="19"/>
                    </a:cxn>
                  </a:cxnLst>
                  <a:rect l="0" t="0" r="r" b="b"/>
                  <a:pathLst>
                    <a:path w="114" h="41">
                      <a:moveTo>
                        <a:pt x="114" y="19"/>
                      </a:moveTo>
                      <a:cubicBezTo>
                        <a:pt x="104" y="26"/>
                        <a:pt x="82" y="41"/>
                        <a:pt x="69" y="41"/>
                      </a:cubicBezTo>
                      <a:cubicBezTo>
                        <a:pt x="61" y="41"/>
                        <a:pt x="57" y="39"/>
                        <a:pt x="54" y="34"/>
                      </a:cubicBezTo>
                      <a:cubicBezTo>
                        <a:pt x="28" y="34"/>
                        <a:pt x="28" y="34"/>
                        <a:pt x="28" y="34"/>
                      </a:cubicBezTo>
                      <a:cubicBezTo>
                        <a:pt x="25" y="32"/>
                        <a:pt x="23" y="30"/>
                        <a:pt x="23" y="26"/>
                      </a:cubicBezTo>
                      <a:cubicBezTo>
                        <a:pt x="26" y="26"/>
                        <a:pt x="31" y="26"/>
                        <a:pt x="32" y="26"/>
                      </a:cubicBezTo>
                      <a:cubicBezTo>
                        <a:pt x="36" y="25"/>
                        <a:pt x="40" y="25"/>
                        <a:pt x="43" y="24"/>
                      </a:cubicBezTo>
                      <a:cubicBezTo>
                        <a:pt x="41" y="24"/>
                        <a:pt x="23" y="23"/>
                        <a:pt x="22" y="23"/>
                      </a:cubicBezTo>
                      <a:cubicBezTo>
                        <a:pt x="14" y="23"/>
                        <a:pt x="6" y="28"/>
                        <a:pt x="6" y="18"/>
                      </a:cubicBezTo>
                      <a:cubicBezTo>
                        <a:pt x="3" y="15"/>
                        <a:pt x="0" y="12"/>
                        <a:pt x="0" y="7"/>
                      </a:cubicBezTo>
                      <a:cubicBezTo>
                        <a:pt x="6" y="7"/>
                        <a:pt x="6" y="7"/>
                        <a:pt x="6" y="7"/>
                      </a:cubicBezTo>
                      <a:cubicBezTo>
                        <a:pt x="9" y="9"/>
                        <a:pt x="13" y="10"/>
                        <a:pt x="15" y="8"/>
                      </a:cubicBezTo>
                      <a:cubicBezTo>
                        <a:pt x="15" y="6"/>
                        <a:pt x="15" y="6"/>
                        <a:pt x="15" y="6"/>
                      </a:cubicBezTo>
                      <a:cubicBezTo>
                        <a:pt x="23" y="6"/>
                        <a:pt x="23" y="6"/>
                        <a:pt x="23" y="6"/>
                      </a:cubicBezTo>
                      <a:cubicBezTo>
                        <a:pt x="21" y="2"/>
                        <a:pt x="21" y="2"/>
                        <a:pt x="21" y="2"/>
                      </a:cubicBezTo>
                      <a:cubicBezTo>
                        <a:pt x="33" y="2"/>
                        <a:pt x="33" y="2"/>
                        <a:pt x="33" y="2"/>
                      </a:cubicBezTo>
                      <a:cubicBezTo>
                        <a:pt x="36" y="4"/>
                        <a:pt x="48" y="11"/>
                        <a:pt x="51" y="11"/>
                      </a:cubicBezTo>
                      <a:cubicBezTo>
                        <a:pt x="56" y="11"/>
                        <a:pt x="59" y="2"/>
                        <a:pt x="62" y="0"/>
                      </a:cubicBezTo>
                      <a:cubicBezTo>
                        <a:pt x="67" y="0"/>
                        <a:pt x="67" y="0"/>
                        <a:pt x="67" y="0"/>
                      </a:cubicBezTo>
                      <a:cubicBezTo>
                        <a:pt x="67" y="6"/>
                        <a:pt x="66" y="8"/>
                        <a:pt x="67" y="12"/>
                      </a:cubicBezTo>
                      <a:cubicBezTo>
                        <a:pt x="71" y="12"/>
                        <a:pt x="73" y="7"/>
                        <a:pt x="80" y="7"/>
                      </a:cubicBezTo>
                      <a:cubicBezTo>
                        <a:pt x="91" y="7"/>
                        <a:pt x="88" y="7"/>
                        <a:pt x="95" y="7"/>
                      </a:cubicBezTo>
                      <a:cubicBezTo>
                        <a:pt x="103" y="7"/>
                        <a:pt x="112" y="14"/>
                        <a:pt x="114" y="19"/>
                      </a:cubicBez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1200" dirty="0">
                    <a:latin typeface="微软雅黑" pitchFamily="34" charset="-122"/>
                    <a:ea typeface="微软雅黑" pitchFamily="34" charset="-122"/>
                  </a:endParaRPr>
                </a:p>
              </p:txBody>
            </p:sp>
            <p:sp>
              <p:nvSpPr>
                <p:cNvPr id="286" name="Freeform 28"/>
                <p:cNvSpPr>
                  <a:spLocks/>
                </p:cNvSpPr>
                <p:nvPr/>
              </p:nvSpPr>
              <p:spPr bwMode="auto">
                <a:xfrm>
                  <a:off x="4219575" y="1841500"/>
                  <a:ext cx="73025" cy="87313"/>
                </a:xfrm>
                <a:custGeom>
                  <a:avLst/>
                  <a:gdLst/>
                  <a:ahLst/>
                  <a:cxnLst>
                    <a:cxn ang="0">
                      <a:pos x="9" y="19"/>
                    </a:cxn>
                    <a:cxn ang="0">
                      <a:pos x="22" y="14"/>
                    </a:cxn>
                    <a:cxn ang="0">
                      <a:pos x="19" y="8"/>
                    </a:cxn>
                    <a:cxn ang="0">
                      <a:pos x="32" y="0"/>
                    </a:cxn>
                    <a:cxn ang="0">
                      <a:pos x="40" y="0"/>
                    </a:cxn>
                    <a:cxn ang="0">
                      <a:pos x="55" y="18"/>
                    </a:cxn>
                    <a:cxn ang="0">
                      <a:pos x="47" y="24"/>
                    </a:cxn>
                    <a:cxn ang="0">
                      <a:pos x="47" y="39"/>
                    </a:cxn>
                    <a:cxn ang="0">
                      <a:pos x="47" y="52"/>
                    </a:cxn>
                    <a:cxn ang="0">
                      <a:pos x="35" y="54"/>
                    </a:cxn>
                    <a:cxn ang="0">
                      <a:pos x="19" y="64"/>
                    </a:cxn>
                    <a:cxn ang="0">
                      <a:pos x="11" y="65"/>
                    </a:cxn>
                    <a:cxn ang="0">
                      <a:pos x="0" y="55"/>
                    </a:cxn>
                    <a:cxn ang="0">
                      <a:pos x="13" y="33"/>
                    </a:cxn>
                    <a:cxn ang="0">
                      <a:pos x="4" y="23"/>
                    </a:cxn>
                    <a:cxn ang="0">
                      <a:pos x="9" y="19"/>
                    </a:cxn>
                  </a:cxnLst>
                  <a:rect l="0" t="0" r="r" b="b"/>
                  <a:pathLst>
                    <a:path w="55" h="65">
                      <a:moveTo>
                        <a:pt x="9" y="19"/>
                      </a:moveTo>
                      <a:cubicBezTo>
                        <a:pt x="12" y="19"/>
                        <a:pt x="19" y="16"/>
                        <a:pt x="22" y="14"/>
                      </a:cubicBezTo>
                      <a:cubicBezTo>
                        <a:pt x="20" y="11"/>
                        <a:pt x="19" y="10"/>
                        <a:pt x="19" y="8"/>
                      </a:cubicBezTo>
                      <a:cubicBezTo>
                        <a:pt x="19" y="5"/>
                        <a:pt x="28" y="0"/>
                        <a:pt x="32" y="0"/>
                      </a:cubicBezTo>
                      <a:cubicBezTo>
                        <a:pt x="35" y="0"/>
                        <a:pt x="37" y="0"/>
                        <a:pt x="40" y="0"/>
                      </a:cubicBezTo>
                      <a:cubicBezTo>
                        <a:pt x="50" y="0"/>
                        <a:pt x="55" y="10"/>
                        <a:pt x="55" y="18"/>
                      </a:cubicBezTo>
                      <a:cubicBezTo>
                        <a:pt x="55" y="21"/>
                        <a:pt x="47" y="21"/>
                        <a:pt x="47" y="24"/>
                      </a:cubicBezTo>
                      <a:cubicBezTo>
                        <a:pt x="47" y="27"/>
                        <a:pt x="47" y="39"/>
                        <a:pt x="47" y="39"/>
                      </a:cubicBezTo>
                      <a:cubicBezTo>
                        <a:pt x="47" y="43"/>
                        <a:pt x="50" y="48"/>
                        <a:pt x="47" y="52"/>
                      </a:cubicBezTo>
                      <a:cubicBezTo>
                        <a:pt x="44" y="54"/>
                        <a:pt x="40" y="54"/>
                        <a:pt x="35" y="54"/>
                      </a:cubicBezTo>
                      <a:cubicBezTo>
                        <a:pt x="28" y="54"/>
                        <a:pt x="23" y="61"/>
                        <a:pt x="19" y="64"/>
                      </a:cubicBezTo>
                      <a:cubicBezTo>
                        <a:pt x="17" y="65"/>
                        <a:pt x="13" y="65"/>
                        <a:pt x="11" y="65"/>
                      </a:cubicBezTo>
                      <a:cubicBezTo>
                        <a:pt x="6" y="65"/>
                        <a:pt x="0" y="60"/>
                        <a:pt x="0" y="55"/>
                      </a:cubicBezTo>
                      <a:cubicBezTo>
                        <a:pt x="0" y="44"/>
                        <a:pt x="11" y="43"/>
                        <a:pt x="13" y="33"/>
                      </a:cubicBezTo>
                      <a:cubicBezTo>
                        <a:pt x="8" y="30"/>
                        <a:pt x="4" y="28"/>
                        <a:pt x="4" y="23"/>
                      </a:cubicBezTo>
                      <a:cubicBezTo>
                        <a:pt x="4" y="18"/>
                        <a:pt x="8" y="19"/>
                        <a:pt x="9" y="19"/>
                      </a:cubicBez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1200" dirty="0">
                    <a:latin typeface="微软雅黑" pitchFamily="34" charset="-122"/>
                    <a:ea typeface="微软雅黑" pitchFamily="34" charset="-122"/>
                  </a:endParaRPr>
                </a:p>
              </p:txBody>
            </p:sp>
            <p:sp>
              <p:nvSpPr>
                <p:cNvPr id="287" name="Freeform 29"/>
                <p:cNvSpPr>
                  <a:spLocks/>
                </p:cNvSpPr>
                <p:nvPr/>
              </p:nvSpPr>
              <p:spPr bwMode="auto">
                <a:xfrm>
                  <a:off x="4276725" y="1758950"/>
                  <a:ext cx="139700" cy="203200"/>
                </a:xfrm>
                <a:custGeom>
                  <a:avLst/>
                  <a:gdLst/>
                  <a:ahLst/>
                  <a:cxnLst>
                    <a:cxn ang="0">
                      <a:pos x="96" y="102"/>
                    </a:cxn>
                    <a:cxn ang="0">
                      <a:pos x="91" y="128"/>
                    </a:cxn>
                    <a:cxn ang="0">
                      <a:pos x="100" y="133"/>
                    </a:cxn>
                    <a:cxn ang="0">
                      <a:pos x="70" y="139"/>
                    </a:cxn>
                    <a:cxn ang="0">
                      <a:pos x="39" y="141"/>
                    </a:cxn>
                    <a:cxn ang="0">
                      <a:pos x="26" y="148"/>
                    </a:cxn>
                    <a:cxn ang="0">
                      <a:pos x="16" y="152"/>
                    </a:cxn>
                    <a:cxn ang="0">
                      <a:pos x="32" y="133"/>
                    </a:cxn>
                    <a:cxn ang="0">
                      <a:pos x="46" y="124"/>
                    </a:cxn>
                    <a:cxn ang="0">
                      <a:pos x="26" y="123"/>
                    </a:cxn>
                    <a:cxn ang="0">
                      <a:pos x="19" y="123"/>
                    </a:cxn>
                    <a:cxn ang="0">
                      <a:pos x="28" y="96"/>
                    </a:cxn>
                    <a:cxn ang="0">
                      <a:pos x="48" y="81"/>
                    </a:cxn>
                    <a:cxn ang="0">
                      <a:pos x="40" y="70"/>
                    </a:cxn>
                    <a:cxn ang="0">
                      <a:pos x="26" y="72"/>
                    </a:cxn>
                    <a:cxn ang="0">
                      <a:pos x="23" y="59"/>
                    </a:cxn>
                    <a:cxn ang="0">
                      <a:pos x="16" y="49"/>
                    </a:cxn>
                    <a:cxn ang="0">
                      <a:pos x="12" y="55"/>
                    </a:cxn>
                    <a:cxn ang="0">
                      <a:pos x="14" y="45"/>
                    </a:cxn>
                    <a:cxn ang="0">
                      <a:pos x="8" y="38"/>
                    </a:cxn>
                    <a:cxn ang="0">
                      <a:pos x="11" y="29"/>
                    </a:cxn>
                    <a:cxn ang="0">
                      <a:pos x="8" y="20"/>
                    </a:cxn>
                    <a:cxn ang="0">
                      <a:pos x="12" y="21"/>
                    </a:cxn>
                    <a:cxn ang="0">
                      <a:pos x="16" y="14"/>
                    </a:cxn>
                    <a:cxn ang="0">
                      <a:pos x="25" y="0"/>
                    </a:cxn>
                    <a:cxn ang="0">
                      <a:pos x="42" y="4"/>
                    </a:cxn>
                    <a:cxn ang="0">
                      <a:pos x="33" y="19"/>
                    </a:cxn>
                    <a:cxn ang="0">
                      <a:pos x="47" y="46"/>
                    </a:cxn>
                    <a:cxn ang="0">
                      <a:pos x="53" y="50"/>
                    </a:cxn>
                    <a:cxn ang="0">
                      <a:pos x="84" y="89"/>
                    </a:cxn>
                    <a:cxn ang="0">
                      <a:pos x="87" y="102"/>
                    </a:cxn>
                    <a:cxn ang="0">
                      <a:pos x="92" y="102"/>
                    </a:cxn>
                  </a:cxnLst>
                  <a:rect l="0" t="0" r="r" b="b"/>
                  <a:pathLst>
                    <a:path w="105" h="152">
                      <a:moveTo>
                        <a:pt x="90" y="103"/>
                      </a:moveTo>
                      <a:cubicBezTo>
                        <a:pt x="93" y="101"/>
                        <a:pt x="92" y="102"/>
                        <a:pt x="96" y="102"/>
                      </a:cubicBezTo>
                      <a:cubicBezTo>
                        <a:pt x="101" y="102"/>
                        <a:pt x="105" y="106"/>
                        <a:pt x="105" y="110"/>
                      </a:cubicBezTo>
                      <a:cubicBezTo>
                        <a:pt x="105" y="118"/>
                        <a:pt x="94" y="122"/>
                        <a:pt x="91" y="128"/>
                      </a:cubicBezTo>
                      <a:cubicBezTo>
                        <a:pt x="95" y="129"/>
                        <a:pt x="97" y="130"/>
                        <a:pt x="100" y="130"/>
                      </a:cubicBezTo>
                      <a:cubicBezTo>
                        <a:pt x="100" y="133"/>
                        <a:pt x="100" y="133"/>
                        <a:pt x="100" y="133"/>
                      </a:cubicBezTo>
                      <a:cubicBezTo>
                        <a:pt x="96" y="137"/>
                        <a:pt x="93" y="139"/>
                        <a:pt x="87" y="139"/>
                      </a:cubicBezTo>
                      <a:cubicBezTo>
                        <a:pt x="82" y="139"/>
                        <a:pt x="72" y="139"/>
                        <a:pt x="70" y="139"/>
                      </a:cubicBezTo>
                      <a:cubicBezTo>
                        <a:pt x="65" y="139"/>
                        <a:pt x="53" y="143"/>
                        <a:pt x="47" y="143"/>
                      </a:cubicBezTo>
                      <a:cubicBezTo>
                        <a:pt x="44" y="143"/>
                        <a:pt x="42" y="141"/>
                        <a:pt x="39" y="141"/>
                      </a:cubicBezTo>
                      <a:cubicBezTo>
                        <a:pt x="34" y="141"/>
                        <a:pt x="32" y="144"/>
                        <a:pt x="32" y="148"/>
                      </a:cubicBezTo>
                      <a:cubicBezTo>
                        <a:pt x="26" y="148"/>
                        <a:pt x="26" y="148"/>
                        <a:pt x="26" y="148"/>
                      </a:cubicBezTo>
                      <a:cubicBezTo>
                        <a:pt x="23" y="148"/>
                        <a:pt x="21" y="150"/>
                        <a:pt x="19" y="152"/>
                      </a:cubicBezTo>
                      <a:cubicBezTo>
                        <a:pt x="16" y="152"/>
                        <a:pt x="16" y="152"/>
                        <a:pt x="16" y="152"/>
                      </a:cubicBezTo>
                      <a:cubicBezTo>
                        <a:pt x="16" y="149"/>
                        <a:pt x="16" y="149"/>
                        <a:pt x="16" y="149"/>
                      </a:cubicBezTo>
                      <a:cubicBezTo>
                        <a:pt x="17" y="147"/>
                        <a:pt x="30" y="133"/>
                        <a:pt x="32" y="133"/>
                      </a:cubicBezTo>
                      <a:cubicBezTo>
                        <a:pt x="38" y="131"/>
                        <a:pt x="47" y="133"/>
                        <a:pt x="47" y="127"/>
                      </a:cubicBezTo>
                      <a:cubicBezTo>
                        <a:pt x="47" y="126"/>
                        <a:pt x="46" y="125"/>
                        <a:pt x="46" y="124"/>
                      </a:cubicBezTo>
                      <a:cubicBezTo>
                        <a:pt x="44" y="126"/>
                        <a:pt x="41" y="128"/>
                        <a:pt x="38" y="128"/>
                      </a:cubicBezTo>
                      <a:cubicBezTo>
                        <a:pt x="32" y="128"/>
                        <a:pt x="30" y="123"/>
                        <a:pt x="26" y="123"/>
                      </a:cubicBezTo>
                      <a:cubicBezTo>
                        <a:pt x="23" y="123"/>
                        <a:pt x="23" y="125"/>
                        <a:pt x="21" y="125"/>
                      </a:cubicBezTo>
                      <a:cubicBezTo>
                        <a:pt x="20" y="125"/>
                        <a:pt x="19" y="124"/>
                        <a:pt x="19" y="123"/>
                      </a:cubicBezTo>
                      <a:cubicBezTo>
                        <a:pt x="19" y="116"/>
                        <a:pt x="31" y="116"/>
                        <a:pt x="31" y="109"/>
                      </a:cubicBezTo>
                      <a:cubicBezTo>
                        <a:pt x="31" y="103"/>
                        <a:pt x="28" y="101"/>
                        <a:pt x="28" y="96"/>
                      </a:cubicBezTo>
                      <a:cubicBezTo>
                        <a:pt x="36" y="96"/>
                        <a:pt x="45" y="92"/>
                        <a:pt x="48" y="88"/>
                      </a:cubicBezTo>
                      <a:cubicBezTo>
                        <a:pt x="48" y="81"/>
                        <a:pt x="48" y="81"/>
                        <a:pt x="48" y="81"/>
                      </a:cubicBezTo>
                      <a:cubicBezTo>
                        <a:pt x="43" y="82"/>
                        <a:pt x="37" y="81"/>
                        <a:pt x="37" y="77"/>
                      </a:cubicBezTo>
                      <a:cubicBezTo>
                        <a:pt x="37" y="73"/>
                        <a:pt x="39" y="72"/>
                        <a:pt x="40" y="70"/>
                      </a:cubicBezTo>
                      <a:cubicBezTo>
                        <a:pt x="39" y="70"/>
                        <a:pt x="38" y="70"/>
                        <a:pt x="36" y="70"/>
                      </a:cubicBezTo>
                      <a:cubicBezTo>
                        <a:pt x="32" y="70"/>
                        <a:pt x="30" y="72"/>
                        <a:pt x="26" y="72"/>
                      </a:cubicBezTo>
                      <a:cubicBezTo>
                        <a:pt x="22" y="72"/>
                        <a:pt x="19" y="72"/>
                        <a:pt x="19" y="69"/>
                      </a:cubicBezTo>
                      <a:cubicBezTo>
                        <a:pt x="19" y="65"/>
                        <a:pt x="23" y="63"/>
                        <a:pt x="23" y="59"/>
                      </a:cubicBezTo>
                      <a:cubicBezTo>
                        <a:pt x="23" y="55"/>
                        <a:pt x="22" y="55"/>
                        <a:pt x="23" y="51"/>
                      </a:cubicBezTo>
                      <a:cubicBezTo>
                        <a:pt x="20" y="51"/>
                        <a:pt x="17" y="50"/>
                        <a:pt x="16" y="49"/>
                      </a:cubicBezTo>
                      <a:cubicBezTo>
                        <a:pt x="14" y="52"/>
                        <a:pt x="15" y="54"/>
                        <a:pt x="16" y="55"/>
                      </a:cubicBezTo>
                      <a:cubicBezTo>
                        <a:pt x="12" y="55"/>
                        <a:pt x="12" y="55"/>
                        <a:pt x="12" y="55"/>
                      </a:cubicBezTo>
                      <a:cubicBezTo>
                        <a:pt x="12" y="52"/>
                        <a:pt x="12" y="51"/>
                        <a:pt x="12" y="48"/>
                      </a:cubicBezTo>
                      <a:cubicBezTo>
                        <a:pt x="12" y="47"/>
                        <a:pt x="13" y="46"/>
                        <a:pt x="14" y="45"/>
                      </a:cubicBezTo>
                      <a:cubicBezTo>
                        <a:pt x="14" y="41"/>
                        <a:pt x="14" y="41"/>
                        <a:pt x="14" y="41"/>
                      </a:cubicBezTo>
                      <a:cubicBezTo>
                        <a:pt x="12" y="41"/>
                        <a:pt x="8" y="40"/>
                        <a:pt x="8" y="38"/>
                      </a:cubicBezTo>
                      <a:cubicBezTo>
                        <a:pt x="8" y="36"/>
                        <a:pt x="11" y="32"/>
                        <a:pt x="11" y="32"/>
                      </a:cubicBezTo>
                      <a:cubicBezTo>
                        <a:pt x="11" y="29"/>
                        <a:pt x="11" y="29"/>
                        <a:pt x="11" y="29"/>
                      </a:cubicBezTo>
                      <a:cubicBezTo>
                        <a:pt x="4" y="27"/>
                        <a:pt x="0" y="26"/>
                        <a:pt x="0" y="20"/>
                      </a:cubicBezTo>
                      <a:cubicBezTo>
                        <a:pt x="8" y="20"/>
                        <a:pt x="8" y="20"/>
                        <a:pt x="8" y="20"/>
                      </a:cubicBezTo>
                      <a:cubicBezTo>
                        <a:pt x="8" y="23"/>
                        <a:pt x="10" y="24"/>
                        <a:pt x="11" y="24"/>
                      </a:cubicBezTo>
                      <a:cubicBezTo>
                        <a:pt x="12" y="24"/>
                        <a:pt x="12" y="22"/>
                        <a:pt x="12" y="21"/>
                      </a:cubicBezTo>
                      <a:cubicBezTo>
                        <a:pt x="12" y="21"/>
                        <a:pt x="10" y="20"/>
                        <a:pt x="10" y="19"/>
                      </a:cubicBezTo>
                      <a:cubicBezTo>
                        <a:pt x="10" y="15"/>
                        <a:pt x="13" y="14"/>
                        <a:pt x="16" y="14"/>
                      </a:cubicBezTo>
                      <a:cubicBezTo>
                        <a:pt x="16" y="10"/>
                        <a:pt x="18" y="8"/>
                        <a:pt x="18" y="6"/>
                      </a:cubicBezTo>
                      <a:cubicBezTo>
                        <a:pt x="18" y="4"/>
                        <a:pt x="23" y="0"/>
                        <a:pt x="25" y="0"/>
                      </a:cubicBezTo>
                      <a:cubicBezTo>
                        <a:pt x="30" y="0"/>
                        <a:pt x="35" y="0"/>
                        <a:pt x="38" y="0"/>
                      </a:cubicBezTo>
                      <a:cubicBezTo>
                        <a:pt x="40" y="0"/>
                        <a:pt x="42" y="3"/>
                        <a:pt x="42" y="4"/>
                      </a:cubicBezTo>
                      <a:cubicBezTo>
                        <a:pt x="42" y="10"/>
                        <a:pt x="33" y="10"/>
                        <a:pt x="31" y="16"/>
                      </a:cubicBezTo>
                      <a:cubicBezTo>
                        <a:pt x="31" y="17"/>
                        <a:pt x="32" y="18"/>
                        <a:pt x="33" y="19"/>
                      </a:cubicBezTo>
                      <a:cubicBezTo>
                        <a:pt x="59" y="19"/>
                        <a:pt x="59" y="19"/>
                        <a:pt x="59" y="19"/>
                      </a:cubicBezTo>
                      <a:cubicBezTo>
                        <a:pt x="60" y="32"/>
                        <a:pt x="47" y="37"/>
                        <a:pt x="47" y="46"/>
                      </a:cubicBezTo>
                      <a:cubicBezTo>
                        <a:pt x="45" y="47"/>
                        <a:pt x="44" y="48"/>
                        <a:pt x="43" y="50"/>
                      </a:cubicBezTo>
                      <a:cubicBezTo>
                        <a:pt x="48" y="51"/>
                        <a:pt x="50" y="49"/>
                        <a:pt x="53" y="50"/>
                      </a:cubicBezTo>
                      <a:cubicBezTo>
                        <a:pt x="62" y="53"/>
                        <a:pt x="60" y="63"/>
                        <a:pt x="66" y="69"/>
                      </a:cubicBezTo>
                      <a:cubicBezTo>
                        <a:pt x="73" y="76"/>
                        <a:pt x="84" y="79"/>
                        <a:pt x="84" y="89"/>
                      </a:cubicBezTo>
                      <a:cubicBezTo>
                        <a:pt x="84" y="93"/>
                        <a:pt x="89" y="95"/>
                        <a:pt x="89" y="99"/>
                      </a:cubicBezTo>
                      <a:cubicBezTo>
                        <a:pt x="89" y="100"/>
                        <a:pt x="88" y="101"/>
                        <a:pt x="87" y="102"/>
                      </a:cubicBezTo>
                      <a:cubicBezTo>
                        <a:pt x="87" y="105"/>
                        <a:pt x="87" y="105"/>
                        <a:pt x="87" y="105"/>
                      </a:cubicBezTo>
                      <a:cubicBezTo>
                        <a:pt x="90" y="104"/>
                        <a:pt x="90" y="103"/>
                        <a:pt x="92" y="102"/>
                      </a:cubicBezTo>
                      <a:lnTo>
                        <a:pt x="90" y="103"/>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1200" dirty="0">
                    <a:latin typeface="微软雅黑" pitchFamily="34" charset="-122"/>
                    <a:ea typeface="微软雅黑" pitchFamily="34" charset="-122"/>
                  </a:endParaRPr>
                </a:p>
              </p:txBody>
            </p:sp>
            <p:sp>
              <p:nvSpPr>
                <p:cNvPr id="288" name="Freeform 31"/>
                <p:cNvSpPr>
                  <a:spLocks/>
                </p:cNvSpPr>
                <p:nvPr/>
              </p:nvSpPr>
              <p:spPr bwMode="auto">
                <a:xfrm>
                  <a:off x="4592638" y="2203450"/>
                  <a:ext cx="46038" cy="30163"/>
                </a:xfrm>
                <a:custGeom>
                  <a:avLst/>
                  <a:gdLst/>
                  <a:ahLst/>
                  <a:cxnLst>
                    <a:cxn ang="0">
                      <a:pos x="0" y="5"/>
                    </a:cxn>
                    <a:cxn ang="0">
                      <a:pos x="0" y="8"/>
                    </a:cxn>
                    <a:cxn ang="0">
                      <a:pos x="7" y="10"/>
                    </a:cxn>
                    <a:cxn ang="0">
                      <a:pos x="27" y="21"/>
                    </a:cxn>
                    <a:cxn ang="0">
                      <a:pos x="30" y="23"/>
                    </a:cxn>
                    <a:cxn ang="0">
                      <a:pos x="33" y="20"/>
                    </a:cxn>
                    <a:cxn ang="0">
                      <a:pos x="31" y="13"/>
                    </a:cxn>
                    <a:cxn ang="0">
                      <a:pos x="33" y="8"/>
                    </a:cxn>
                    <a:cxn ang="0">
                      <a:pos x="35" y="3"/>
                    </a:cxn>
                    <a:cxn ang="0">
                      <a:pos x="20" y="6"/>
                    </a:cxn>
                    <a:cxn ang="0">
                      <a:pos x="0" y="5"/>
                    </a:cxn>
                  </a:cxnLst>
                  <a:rect l="0" t="0" r="r" b="b"/>
                  <a:pathLst>
                    <a:path w="35" h="23">
                      <a:moveTo>
                        <a:pt x="0" y="5"/>
                      </a:moveTo>
                      <a:cubicBezTo>
                        <a:pt x="0" y="8"/>
                        <a:pt x="0" y="8"/>
                        <a:pt x="0" y="8"/>
                      </a:cubicBezTo>
                      <a:cubicBezTo>
                        <a:pt x="2" y="10"/>
                        <a:pt x="5" y="10"/>
                        <a:pt x="7" y="10"/>
                      </a:cubicBezTo>
                      <a:cubicBezTo>
                        <a:pt x="14" y="12"/>
                        <a:pt x="19" y="20"/>
                        <a:pt x="27" y="21"/>
                      </a:cubicBezTo>
                      <a:cubicBezTo>
                        <a:pt x="27" y="23"/>
                        <a:pt x="29" y="23"/>
                        <a:pt x="30" y="23"/>
                      </a:cubicBezTo>
                      <a:cubicBezTo>
                        <a:pt x="32" y="23"/>
                        <a:pt x="33" y="21"/>
                        <a:pt x="33" y="20"/>
                      </a:cubicBezTo>
                      <a:cubicBezTo>
                        <a:pt x="33" y="17"/>
                        <a:pt x="31" y="16"/>
                        <a:pt x="31" y="13"/>
                      </a:cubicBezTo>
                      <a:cubicBezTo>
                        <a:pt x="31" y="11"/>
                        <a:pt x="33" y="8"/>
                        <a:pt x="33" y="8"/>
                      </a:cubicBezTo>
                      <a:cubicBezTo>
                        <a:pt x="35" y="3"/>
                        <a:pt x="35" y="3"/>
                        <a:pt x="35" y="3"/>
                      </a:cubicBezTo>
                      <a:cubicBezTo>
                        <a:pt x="28" y="2"/>
                        <a:pt x="25" y="6"/>
                        <a:pt x="20" y="6"/>
                      </a:cubicBezTo>
                      <a:cubicBezTo>
                        <a:pt x="14" y="6"/>
                        <a:pt x="10" y="0"/>
                        <a:pt x="0" y="5"/>
                      </a:cubicBez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1200" dirty="0">
                    <a:latin typeface="微软雅黑" pitchFamily="34" charset="-122"/>
                    <a:ea typeface="微软雅黑" pitchFamily="34" charset="-122"/>
                  </a:endParaRPr>
                </a:p>
              </p:txBody>
            </p:sp>
            <p:sp>
              <p:nvSpPr>
                <p:cNvPr id="289" name="Freeform 32"/>
                <p:cNvSpPr>
                  <a:spLocks/>
                </p:cNvSpPr>
                <p:nvPr/>
              </p:nvSpPr>
              <p:spPr bwMode="auto">
                <a:xfrm>
                  <a:off x="4527550" y="2111375"/>
                  <a:ext cx="15875" cy="30163"/>
                </a:xfrm>
                <a:custGeom>
                  <a:avLst/>
                  <a:gdLst/>
                  <a:ahLst/>
                  <a:cxnLst>
                    <a:cxn ang="0">
                      <a:pos x="3" y="5"/>
                    </a:cxn>
                    <a:cxn ang="0">
                      <a:pos x="10" y="0"/>
                    </a:cxn>
                    <a:cxn ang="0">
                      <a:pos x="12" y="5"/>
                    </a:cxn>
                    <a:cxn ang="0">
                      <a:pos x="8" y="23"/>
                    </a:cxn>
                    <a:cxn ang="0">
                      <a:pos x="0" y="6"/>
                    </a:cxn>
                    <a:cxn ang="0">
                      <a:pos x="3" y="5"/>
                    </a:cxn>
                  </a:cxnLst>
                  <a:rect l="0" t="0" r="r" b="b"/>
                  <a:pathLst>
                    <a:path w="12" h="23">
                      <a:moveTo>
                        <a:pt x="3" y="5"/>
                      </a:moveTo>
                      <a:cubicBezTo>
                        <a:pt x="6" y="5"/>
                        <a:pt x="8" y="1"/>
                        <a:pt x="10" y="0"/>
                      </a:cubicBezTo>
                      <a:cubicBezTo>
                        <a:pt x="10" y="3"/>
                        <a:pt x="11" y="5"/>
                        <a:pt x="12" y="5"/>
                      </a:cubicBezTo>
                      <a:cubicBezTo>
                        <a:pt x="11" y="11"/>
                        <a:pt x="10" y="20"/>
                        <a:pt x="8" y="23"/>
                      </a:cubicBezTo>
                      <a:cubicBezTo>
                        <a:pt x="4" y="22"/>
                        <a:pt x="2" y="9"/>
                        <a:pt x="0" y="6"/>
                      </a:cubicBezTo>
                      <a:cubicBezTo>
                        <a:pt x="1" y="6"/>
                        <a:pt x="2" y="5"/>
                        <a:pt x="3" y="5"/>
                      </a:cubicBez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1200" dirty="0">
                    <a:latin typeface="微软雅黑" pitchFamily="34" charset="-122"/>
                    <a:ea typeface="微软雅黑" pitchFamily="34" charset="-122"/>
                  </a:endParaRPr>
                </a:p>
              </p:txBody>
            </p:sp>
            <p:sp>
              <p:nvSpPr>
                <p:cNvPr id="290" name="Freeform 33"/>
                <p:cNvSpPr>
                  <a:spLocks/>
                </p:cNvSpPr>
                <p:nvPr/>
              </p:nvSpPr>
              <p:spPr bwMode="auto">
                <a:xfrm>
                  <a:off x="4524375" y="2144713"/>
                  <a:ext cx="25400" cy="44450"/>
                </a:xfrm>
                <a:custGeom>
                  <a:avLst/>
                  <a:gdLst/>
                  <a:ahLst/>
                  <a:cxnLst>
                    <a:cxn ang="0">
                      <a:pos x="5" y="15"/>
                    </a:cxn>
                    <a:cxn ang="0">
                      <a:pos x="0" y="6"/>
                    </a:cxn>
                    <a:cxn ang="0">
                      <a:pos x="9" y="0"/>
                    </a:cxn>
                    <a:cxn ang="0">
                      <a:pos x="15" y="3"/>
                    </a:cxn>
                    <a:cxn ang="0">
                      <a:pos x="18" y="21"/>
                    </a:cxn>
                    <a:cxn ang="0">
                      <a:pos x="6" y="33"/>
                    </a:cxn>
                    <a:cxn ang="0">
                      <a:pos x="2" y="24"/>
                    </a:cxn>
                    <a:cxn ang="0">
                      <a:pos x="5" y="15"/>
                    </a:cxn>
                  </a:cxnLst>
                  <a:rect l="0" t="0" r="r" b="b"/>
                  <a:pathLst>
                    <a:path w="19" h="33">
                      <a:moveTo>
                        <a:pt x="5" y="15"/>
                      </a:moveTo>
                      <a:cubicBezTo>
                        <a:pt x="5" y="12"/>
                        <a:pt x="1" y="9"/>
                        <a:pt x="0" y="6"/>
                      </a:cubicBezTo>
                      <a:cubicBezTo>
                        <a:pt x="5" y="4"/>
                        <a:pt x="5" y="0"/>
                        <a:pt x="9" y="0"/>
                      </a:cubicBezTo>
                      <a:cubicBezTo>
                        <a:pt x="13" y="0"/>
                        <a:pt x="14" y="3"/>
                        <a:pt x="15" y="3"/>
                      </a:cubicBezTo>
                      <a:cubicBezTo>
                        <a:pt x="19" y="10"/>
                        <a:pt x="18" y="14"/>
                        <a:pt x="18" y="21"/>
                      </a:cubicBezTo>
                      <a:cubicBezTo>
                        <a:pt x="18" y="27"/>
                        <a:pt x="10" y="33"/>
                        <a:pt x="6" y="33"/>
                      </a:cubicBezTo>
                      <a:cubicBezTo>
                        <a:pt x="2" y="33"/>
                        <a:pt x="2" y="27"/>
                        <a:pt x="2" y="24"/>
                      </a:cubicBezTo>
                      <a:cubicBezTo>
                        <a:pt x="2" y="20"/>
                        <a:pt x="5" y="18"/>
                        <a:pt x="5" y="15"/>
                      </a:cubicBez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1200" dirty="0">
                    <a:latin typeface="微软雅黑" pitchFamily="34" charset="-122"/>
                    <a:ea typeface="微软雅黑" pitchFamily="34" charset="-122"/>
                  </a:endParaRPr>
                </a:p>
              </p:txBody>
            </p:sp>
            <p:sp>
              <p:nvSpPr>
                <p:cNvPr id="291" name="Freeform 34"/>
                <p:cNvSpPr>
                  <a:spLocks/>
                </p:cNvSpPr>
                <p:nvPr/>
              </p:nvSpPr>
              <p:spPr bwMode="auto">
                <a:xfrm>
                  <a:off x="4429125" y="2171700"/>
                  <a:ext cx="12700" cy="9525"/>
                </a:xfrm>
                <a:custGeom>
                  <a:avLst/>
                  <a:gdLst/>
                  <a:ahLst/>
                  <a:cxnLst>
                    <a:cxn ang="0">
                      <a:pos x="9" y="5"/>
                    </a:cxn>
                    <a:cxn ang="0">
                      <a:pos x="6" y="7"/>
                    </a:cxn>
                    <a:cxn ang="0">
                      <a:pos x="0" y="3"/>
                    </a:cxn>
                    <a:cxn ang="0">
                      <a:pos x="7" y="0"/>
                    </a:cxn>
                    <a:cxn ang="0">
                      <a:pos x="9" y="5"/>
                    </a:cxn>
                  </a:cxnLst>
                  <a:rect l="0" t="0" r="r" b="b"/>
                  <a:pathLst>
                    <a:path w="9" h="7">
                      <a:moveTo>
                        <a:pt x="9" y="5"/>
                      </a:moveTo>
                      <a:cubicBezTo>
                        <a:pt x="9" y="6"/>
                        <a:pt x="7" y="7"/>
                        <a:pt x="6" y="7"/>
                      </a:cubicBezTo>
                      <a:cubicBezTo>
                        <a:pt x="4" y="7"/>
                        <a:pt x="1" y="3"/>
                        <a:pt x="0" y="3"/>
                      </a:cubicBezTo>
                      <a:cubicBezTo>
                        <a:pt x="3" y="2"/>
                        <a:pt x="5" y="0"/>
                        <a:pt x="7" y="0"/>
                      </a:cubicBezTo>
                      <a:cubicBezTo>
                        <a:pt x="7" y="1"/>
                        <a:pt x="9" y="3"/>
                        <a:pt x="9" y="5"/>
                      </a:cubicBez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1200" dirty="0">
                    <a:latin typeface="微软雅黑" pitchFamily="34" charset="-122"/>
                    <a:ea typeface="微软雅黑" pitchFamily="34" charset="-122"/>
                  </a:endParaRPr>
                </a:p>
              </p:txBody>
            </p:sp>
            <p:sp>
              <p:nvSpPr>
                <p:cNvPr id="292" name="Freeform 35"/>
                <p:cNvSpPr>
                  <a:spLocks/>
                </p:cNvSpPr>
                <p:nvPr/>
              </p:nvSpPr>
              <p:spPr bwMode="auto">
                <a:xfrm>
                  <a:off x="4551363" y="1833563"/>
                  <a:ext cx="15875" cy="19050"/>
                </a:xfrm>
                <a:custGeom>
                  <a:avLst/>
                  <a:gdLst/>
                  <a:ahLst/>
                  <a:cxnLst>
                    <a:cxn ang="0">
                      <a:pos x="11" y="10"/>
                    </a:cxn>
                    <a:cxn ang="0">
                      <a:pos x="0" y="5"/>
                    </a:cxn>
                    <a:cxn ang="0">
                      <a:pos x="0" y="0"/>
                    </a:cxn>
                    <a:cxn ang="0">
                      <a:pos x="9" y="0"/>
                    </a:cxn>
                    <a:cxn ang="0">
                      <a:pos x="12" y="9"/>
                    </a:cxn>
                    <a:cxn ang="0">
                      <a:pos x="11" y="14"/>
                    </a:cxn>
                    <a:cxn ang="0">
                      <a:pos x="11" y="10"/>
                    </a:cxn>
                  </a:cxnLst>
                  <a:rect l="0" t="0" r="r" b="b"/>
                  <a:pathLst>
                    <a:path w="12" h="14">
                      <a:moveTo>
                        <a:pt x="11" y="10"/>
                      </a:moveTo>
                      <a:cubicBezTo>
                        <a:pt x="5" y="10"/>
                        <a:pt x="0" y="9"/>
                        <a:pt x="0" y="5"/>
                      </a:cubicBezTo>
                      <a:cubicBezTo>
                        <a:pt x="0" y="3"/>
                        <a:pt x="0" y="2"/>
                        <a:pt x="0" y="0"/>
                      </a:cubicBezTo>
                      <a:cubicBezTo>
                        <a:pt x="9" y="0"/>
                        <a:pt x="9" y="0"/>
                        <a:pt x="9" y="0"/>
                      </a:cubicBezTo>
                      <a:cubicBezTo>
                        <a:pt x="9" y="6"/>
                        <a:pt x="12" y="5"/>
                        <a:pt x="12" y="9"/>
                      </a:cubicBezTo>
                      <a:cubicBezTo>
                        <a:pt x="12" y="13"/>
                        <a:pt x="11" y="12"/>
                        <a:pt x="11" y="14"/>
                      </a:cubicBezTo>
                      <a:cubicBezTo>
                        <a:pt x="11" y="13"/>
                        <a:pt x="11" y="12"/>
                        <a:pt x="11" y="10"/>
                      </a:cubicBez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1200" dirty="0">
                    <a:latin typeface="微软雅黑" pitchFamily="34" charset="-122"/>
                    <a:ea typeface="微软雅黑" pitchFamily="34" charset="-122"/>
                  </a:endParaRPr>
                </a:p>
              </p:txBody>
            </p:sp>
            <p:sp>
              <p:nvSpPr>
                <p:cNvPr id="293" name="Freeform 37"/>
                <p:cNvSpPr>
                  <a:spLocks/>
                </p:cNvSpPr>
                <p:nvPr/>
              </p:nvSpPr>
              <p:spPr bwMode="auto">
                <a:xfrm>
                  <a:off x="4684713" y="1773238"/>
                  <a:ext cx="15875" cy="23813"/>
                </a:xfrm>
                <a:custGeom>
                  <a:avLst/>
                  <a:gdLst/>
                  <a:ahLst/>
                  <a:cxnLst>
                    <a:cxn ang="0">
                      <a:pos x="8" y="6"/>
                    </a:cxn>
                    <a:cxn ang="0">
                      <a:pos x="1" y="17"/>
                    </a:cxn>
                    <a:cxn ang="0">
                      <a:pos x="1" y="11"/>
                    </a:cxn>
                    <a:cxn ang="0">
                      <a:pos x="11" y="0"/>
                    </a:cxn>
                    <a:cxn ang="0">
                      <a:pos x="8" y="6"/>
                    </a:cxn>
                  </a:cxnLst>
                  <a:rect l="0" t="0" r="r" b="b"/>
                  <a:pathLst>
                    <a:path w="11" h="17">
                      <a:moveTo>
                        <a:pt x="8" y="6"/>
                      </a:moveTo>
                      <a:cubicBezTo>
                        <a:pt x="8" y="11"/>
                        <a:pt x="4" y="13"/>
                        <a:pt x="1" y="17"/>
                      </a:cubicBezTo>
                      <a:cubicBezTo>
                        <a:pt x="0" y="15"/>
                        <a:pt x="1" y="14"/>
                        <a:pt x="1" y="11"/>
                      </a:cubicBezTo>
                      <a:cubicBezTo>
                        <a:pt x="1" y="9"/>
                        <a:pt x="3" y="1"/>
                        <a:pt x="11" y="0"/>
                      </a:cubicBezTo>
                      <a:cubicBezTo>
                        <a:pt x="10" y="2"/>
                        <a:pt x="8" y="4"/>
                        <a:pt x="8" y="6"/>
                      </a:cubicBez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1200" dirty="0">
                    <a:latin typeface="微软雅黑" pitchFamily="34" charset="-122"/>
                    <a:ea typeface="微软雅黑" pitchFamily="34" charset="-122"/>
                  </a:endParaRPr>
                </a:p>
              </p:txBody>
            </p:sp>
            <p:sp>
              <p:nvSpPr>
                <p:cNvPr id="294" name="Freeform 38"/>
                <p:cNvSpPr>
                  <a:spLocks/>
                </p:cNvSpPr>
                <p:nvPr/>
              </p:nvSpPr>
              <p:spPr bwMode="auto">
                <a:xfrm>
                  <a:off x="4746625" y="1744663"/>
                  <a:ext cx="20638" cy="26988"/>
                </a:xfrm>
                <a:custGeom>
                  <a:avLst/>
                  <a:gdLst/>
                  <a:ahLst/>
                  <a:cxnLst>
                    <a:cxn ang="0">
                      <a:pos x="12" y="10"/>
                    </a:cxn>
                    <a:cxn ang="0">
                      <a:pos x="12" y="16"/>
                    </a:cxn>
                    <a:cxn ang="0">
                      <a:pos x="5" y="20"/>
                    </a:cxn>
                    <a:cxn ang="0">
                      <a:pos x="0" y="13"/>
                    </a:cxn>
                    <a:cxn ang="0">
                      <a:pos x="10" y="10"/>
                    </a:cxn>
                    <a:cxn ang="0">
                      <a:pos x="7" y="5"/>
                    </a:cxn>
                    <a:cxn ang="0">
                      <a:pos x="11" y="0"/>
                    </a:cxn>
                    <a:cxn ang="0">
                      <a:pos x="16" y="5"/>
                    </a:cxn>
                    <a:cxn ang="0">
                      <a:pos x="12" y="10"/>
                    </a:cxn>
                  </a:cxnLst>
                  <a:rect l="0" t="0" r="r" b="b"/>
                  <a:pathLst>
                    <a:path w="16" h="20">
                      <a:moveTo>
                        <a:pt x="12" y="10"/>
                      </a:moveTo>
                      <a:cubicBezTo>
                        <a:pt x="12" y="12"/>
                        <a:pt x="12" y="14"/>
                        <a:pt x="12" y="16"/>
                      </a:cubicBezTo>
                      <a:cubicBezTo>
                        <a:pt x="12" y="17"/>
                        <a:pt x="6" y="20"/>
                        <a:pt x="5" y="20"/>
                      </a:cubicBezTo>
                      <a:cubicBezTo>
                        <a:pt x="1" y="20"/>
                        <a:pt x="0" y="16"/>
                        <a:pt x="0" y="13"/>
                      </a:cubicBezTo>
                      <a:cubicBezTo>
                        <a:pt x="4" y="13"/>
                        <a:pt x="6" y="10"/>
                        <a:pt x="10" y="10"/>
                      </a:cubicBezTo>
                      <a:cubicBezTo>
                        <a:pt x="9" y="8"/>
                        <a:pt x="7" y="7"/>
                        <a:pt x="7" y="5"/>
                      </a:cubicBezTo>
                      <a:cubicBezTo>
                        <a:pt x="7" y="2"/>
                        <a:pt x="11" y="0"/>
                        <a:pt x="11" y="0"/>
                      </a:cubicBezTo>
                      <a:cubicBezTo>
                        <a:pt x="13" y="3"/>
                        <a:pt x="14" y="4"/>
                        <a:pt x="16" y="5"/>
                      </a:cubicBezTo>
                      <a:cubicBezTo>
                        <a:pt x="15" y="7"/>
                        <a:pt x="13" y="10"/>
                        <a:pt x="12" y="10"/>
                      </a:cubicBez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1200" dirty="0">
                    <a:latin typeface="微软雅黑" pitchFamily="34" charset="-122"/>
                    <a:ea typeface="微软雅黑" pitchFamily="34" charset="-122"/>
                  </a:endParaRPr>
                </a:p>
              </p:txBody>
            </p:sp>
          </p:grpSp>
        </p:grpSp>
        <p:grpSp>
          <p:nvGrpSpPr>
            <p:cNvPr id="193" name="Group 363"/>
            <p:cNvGrpSpPr/>
            <p:nvPr/>
          </p:nvGrpSpPr>
          <p:grpSpPr>
            <a:xfrm>
              <a:off x="5105593" y="3000641"/>
              <a:ext cx="941498" cy="822454"/>
              <a:chOff x="6275388" y="2879725"/>
              <a:chExt cx="966788" cy="844551"/>
            </a:xfrm>
            <a:grpFill/>
          </p:grpSpPr>
          <p:sp>
            <p:nvSpPr>
              <p:cNvPr id="262" name="Freeform 9"/>
              <p:cNvSpPr>
                <a:spLocks/>
              </p:cNvSpPr>
              <p:nvPr/>
            </p:nvSpPr>
            <p:spPr bwMode="auto">
              <a:xfrm>
                <a:off x="6567488" y="2879725"/>
                <a:ext cx="339725" cy="176213"/>
              </a:xfrm>
              <a:custGeom>
                <a:avLst/>
                <a:gdLst/>
                <a:ahLst/>
                <a:cxnLst>
                  <a:cxn ang="0">
                    <a:pos x="128" y="28"/>
                  </a:cxn>
                  <a:cxn ang="0">
                    <a:pos x="160" y="39"/>
                  </a:cxn>
                  <a:cxn ang="0">
                    <a:pos x="173" y="45"/>
                  </a:cxn>
                  <a:cxn ang="0">
                    <a:pos x="179" y="49"/>
                  </a:cxn>
                  <a:cxn ang="0">
                    <a:pos x="203" y="71"/>
                  </a:cxn>
                  <a:cxn ang="0">
                    <a:pos x="217" y="78"/>
                  </a:cxn>
                  <a:cxn ang="0">
                    <a:pos x="208" y="85"/>
                  </a:cxn>
                  <a:cxn ang="0">
                    <a:pos x="217" y="96"/>
                  </a:cxn>
                  <a:cxn ang="0">
                    <a:pos x="224" y="108"/>
                  </a:cxn>
                  <a:cxn ang="0">
                    <a:pos x="233" y="113"/>
                  </a:cxn>
                  <a:cxn ang="0">
                    <a:pos x="237" y="118"/>
                  </a:cxn>
                  <a:cxn ang="0">
                    <a:pos x="242" y="119"/>
                  </a:cxn>
                  <a:cxn ang="0">
                    <a:pos x="247" y="124"/>
                  </a:cxn>
                  <a:cxn ang="0">
                    <a:pos x="255" y="126"/>
                  </a:cxn>
                  <a:cxn ang="0">
                    <a:pos x="250" y="133"/>
                  </a:cxn>
                  <a:cxn ang="0">
                    <a:pos x="247" y="133"/>
                  </a:cxn>
                  <a:cxn ang="0">
                    <a:pos x="239" y="127"/>
                  </a:cxn>
                  <a:cxn ang="0">
                    <a:pos x="227" y="127"/>
                  </a:cxn>
                  <a:cxn ang="0">
                    <a:pos x="210" y="116"/>
                  </a:cxn>
                  <a:cxn ang="0">
                    <a:pos x="206" y="113"/>
                  </a:cxn>
                  <a:cxn ang="0">
                    <a:pos x="175" y="92"/>
                  </a:cxn>
                  <a:cxn ang="0">
                    <a:pos x="158" y="103"/>
                  </a:cxn>
                  <a:cxn ang="0">
                    <a:pos x="156" y="113"/>
                  </a:cxn>
                  <a:cxn ang="0">
                    <a:pos x="139" y="113"/>
                  </a:cxn>
                  <a:cxn ang="0">
                    <a:pos x="113" y="100"/>
                  </a:cxn>
                  <a:cxn ang="0">
                    <a:pos x="107" y="102"/>
                  </a:cxn>
                  <a:cxn ang="0">
                    <a:pos x="98" y="102"/>
                  </a:cxn>
                  <a:cxn ang="0">
                    <a:pos x="90" y="99"/>
                  </a:cxn>
                  <a:cxn ang="0">
                    <a:pos x="101" y="90"/>
                  </a:cxn>
                  <a:cxn ang="0">
                    <a:pos x="96" y="71"/>
                  </a:cxn>
                  <a:cxn ang="0">
                    <a:pos x="77" y="59"/>
                  </a:cxn>
                  <a:cxn ang="0">
                    <a:pos x="53" y="54"/>
                  </a:cxn>
                  <a:cxn ang="0">
                    <a:pos x="37" y="45"/>
                  </a:cxn>
                  <a:cxn ang="0">
                    <a:pos x="37" y="41"/>
                  </a:cxn>
                  <a:cxn ang="0">
                    <a:pos x="30" y="49"/>
                  </a:cxn>
                  <a:cxn ang="0">
                    <a:pos x="26" y="48"/>
                  </a:cxn>
                  <a:cxn ang="0">
                    <a:pos x="24" y="38"/>
                  </a:cxn>
                  <a:cxn ang="0">
                    <a:pos x="16" y="33"/>
                  </a:cxn>
                  <a:cxn ang="0">
                    <a:pos x="38" y="25"/>
                  </a:cxn>
                  <a:cxn ang="0">
                    <a:pos x="35" y="25"/>
                  </a:cxn>
                  <a:cxn ang="0">
                    <a:pos x="23" y="27"/>
                  </a:cxn>
                  <a:cxn ang="0">
                    <a:pos x="16" y="26"/>
                  </a:cxn>
                  <a:cxn ang="0">
                    <a:pos x="14" y="22"/>
                  </a:cxn>
                  <a:cxn ang="0">
                    <a:pos x="0" y="12"/>
                  </a:cxn>
                  <a:cxn ang="0">
                    <a:pos x="6" y="8"/>
                  </a:cxn>
                  <a:cxn ang="0">
                    <a:pos x="23" y="0"/>
                  </a:cxn>
                  <a:cxn ang="0">
                    <a:pos x="44" y="9"/>
                  </a:cxn>
                  <a:cxn ang="0">
                    <a:pos x="44" y="25"/>
                  </a:cxn>
                  <a:cxn ang="0">
                    <a:pos x="50" y="29"/>
                  </a:cxn>
                  <a:cxn ang="0">
                    <a:pos x="59" y="38"/>
                  </a:cxn>
                  <a:cxn ang="0">
                    <a:pos x="67" y="30"/>
                  </a:cxn>
                  <a:cxn ang="0">
                    <a:pos x="78" y="25"/>
                  </a:cxn>
                  <a:cxn ang="0">
                    <a:pos x="92" y="14"/>
                  </a:cxn>
                  <a:cxn ang="0">
                    <a:pos x="98" y="17"/>
                  </a:cxn>
                  <a:cxn ang="0">
                    <a:pos x="109" y="25"/>
                  </a:cxn>
                  <a:cxn ang="0">
                    <a:pos x="121" y="25"/>
                  </a:cxn>
                  <a:cxn ang="0">
                    <a:pos x="130" y="29"/>
                  </a:cxn>
                  <a:cxn ang="0">
                    <a:pos x="130" y="30"/>
                  </a:cxn>
                  <a:cxn ang="0">
                    <a:pos x="128" y="28"/>
                  </a:cxn>
                </a:cxnLst>
                <a:rect l="0" t="0" r="r" b="b"/>
                <a:pathLst>
                  <a:path w="255" h="133">
                    <a:moveTo>
                      <a:pt x="128" y="28"/>
                    </a:moveTo>
                    <a:cubicBezTo>
                      <a:pt x="133" y="33"/>
                      <a:pt x="149" y="39"/>
                      <a:pt x="160" y="39"/>
                    </a:cubicBezTo>
                    <a:cubicBezTo>
                      <a:pt x="165" y="39"/>
                      <a:pt x="168" y="45"/>
                      <a:pt x="173" y="45"/>
                    </a:cubicBezTo>
                    <a:cubicBezTo>
                      <a:pt x="173" y="48"/>
                      <a:pt x="176" y="49"/>
                      <a:pt x="179" y="49"/>
                    </a:cubicBezTo>
                    <a:cubicBezTo>
                      <a:pt x="193" y="54"/>
                      <a:pt x="192" y="66"/>
                      <a:pt x="203" y="71"/>
                    </a:cubicBezTo>
                    <a:cubicBezTo>
                      <a:pt x="207" y="73"/>
                      <a:pt x="217" y="68"/>
                      <a:pt x="217" y="78"/>
                    </a:cubicBezTo>
                    <a:cubicBezTo>
                      <a:pt x="217" y="83"/>
                      <a:pt x="208" y="81"/>
                      <a:pt x="208" y="85"/>
                    </a:cubicBezTo>
                    <a:cubicBezTo>
                      <a:pt x="208" y="87"/>
                      <a:pt x="216" y="95"/>
                      <a:pt x="217" y="96"/>
                    </a:cubicBezTo>
                    <a:cubicBezTo>
                      <a:pt x="221" y="100"/>
                      <a:pt x="220" y="103"/>
                      <a:pt x="224" y="108"/>
                    </a:cubicBezTo>
                    <a:cubicBezTo>
                      <a:pt x="225" y="111"/>
                      <a:pt x="230" y="113"/>
                      <a:pt x="233" y="113"/>
                    </a:cubicBezTo>
                    <a:cubicBezTo>
                      <a:pt x="235" y="113"/>
                      <a:pt x="236" y="116"/>
                      <a:pt x="237" y="118"/>
                    </a:cubicBezTo>
                    <a:cubicBezTo>
                      <a:pt x="238" y="120"/>
                      <a:pt x="240" y="118"/>
                      <a:pt x="242" y="119"/>
                    </a:cubicBezTo>
                    <a:cubicBezTo>
                      <a:pt x="245" y="119"/>
                      <a:pt x="246" y="122"/>
                      <a:pt x="247" y="124"/>
                    </a:cubicBezTo>
                    <a:cubicBezTo>
                      <a:pt x="247" y="126"/>
                      <a:pt x="254" y="125"/>
                      <a:pt x="255" y="126"/>
                    </a:cubicBezTo>
                    <a:cubicBezTo>
                      <a:pt x="253" y="127"/>
                      <a:pt x="250" y="130"/>
                      <a:pt x="250" y="133"/>
                    </a:cubicBezTo>
                    <a:cubicBezTo>
                      <a:pt x="249" y="133"/>
                      <a:pt x="248" y="133"/>
                      <a:pt x="247" y="133"/>
                    </a:cubicBezTo>
                    <a:cubicBezTo>
                      <a:pt x="246" y="133"/>
                      <a:pt x="240" y="128"/>
                      <a:pt x="239" y="127"/>
                    </a:cubicBezTo>
                    <a:cubicBezTo>
                      <a:pt x="227" y="127"/>
                      <a:pt x="227" y="127"/>
                      <a:pt x="227" y="127"/>
                    </a:cubicBezTo>
                    <a:cubicBezTo>
                      <a:pt x="221" y="126"/>
                      <a:pt x="210" y="121"/>
                      <a:pt x="210" y="116"/>
                    </a:cubicBezTo>
                    <a:cubicBezTo>
                      <a:pt x="210" y="115"/>
                      <a:pt x="207" y="114"/>
                      <a:pt x="206" y="113"/>
                    </a:cubicBezTo>
                    <a:cubicBezTo>
                      <a:pt x="197" y="104"/>
                      <a:pt x="189" y="92"/>
                      <a:pt x="175" y="92"/>
                    </a:cubicBezTo>
                    <a:cubicBezTo>
                      <a:pt x="164" y="92"/>
                      <a:pt x="165" y="100"/>
                      <a:pt x="158" y="103"/>
                    </a:cubicBezTo>
                    <a:cubicBezTo>
                      <a:pt x="160" y="108"/>
                      <a:pt x="156" y="110"/>
                      <a:pt x="156" y="113"/>
                    </a:cubicBezTo>
                    <a:cubicBezTo>
                      <a:pt x="146" y="113"/>
                      <a:pt x="144" y="113"/>
                      <a:pt x="139" y="113"/>
                    </a:cubicBezTo>
                    <a:cubicBezTo>
                      <a:pt x="128" y="113"/>
                      <a:pt x="125" y="100"/>
                      <a:pt x="113" y="100"/>
                    </a:cubicBezTo>
                    <a:cubicBezTo>
                      <a:pt x="112" y="100"/>
                      <a:pt x="107" y="100"/>
                      <a:pt x="107" y="102"/>
                    </a:cubicBezTo>
                    <a:cubicBezTo>
                      <a:pt x="98" y="102"/>
                      <a:pt x="98" y="102"/>
                      <a:pt x="98" y="102"/>
                    </a:cubicBezTo>
                    <a:cubicBezTo>
                      <a:pt x="94" y="102"/>
                      <a:pt x="90" y="102"/>
                      <a:pt x="90" y="99"/>
                    </a:cubicBezTo>
                    <a:cubicBezTo>
                      <a:pt x="90" y="93"/>
                      <a:pt x="99" y="91"/>
                      <a:pt x="101" y="90"/>
                    </a:cubicBezTo>
                    <a:cubicBezTo>
                      <a:pt x="95" y="84"/>
                      <a:pt x="98" y="78"/>
                      <a:pt x="96" y="71"/>
                    </a:cubicBezTo>
                    <a:cubicBezTo>
                      <a:pt x="94" y="66"/>
                      <a:pt x="82" y="61"/>
                      <a:pt x="77" y="59"/>
                    </a:cubicBezTo>
                    <a:cubicBezTo>
                      <a:pt x="72" y="56"/>
                      <a:pt x="60" y="54"/>
                      <a:pt x="53" y="54"/>
                    </a:cubicBezTo>
                    <a:cubicBezTo>
                      <a:pt x="47" y="54"/>
                      <a:pt x="44" y="43"/>
                      <a:pt x="37" y="45"/>
                    </a:cubicBezTo>
                    <a:cubicBezTo>
                      <a:pt x="37" y="41"/>
                      <a:pt x="37" y="41"/>
                      <a:pt x="37" y="41"/>
                    </a:cubicBezTo>
                    <a:cubicBezTo>
                      <a:pt x="36" y="44"/>
                      <a:pt x="34" y="49"/>
                      <a:pt x="30" y="49"/>
                    </a:cubicBezTo>
                    <a:cubicBezTo>
                      <a:pt x="29" y="49"/>
                      <a:pt x="26" y="49"/>
                      <a:pt x="26" y="48"/>
                    </a:cubicBezTo>
                    <a:cubicBezTo>
                      <a:pt x="24" y="43"/>
                      <a:pt x="26" y="41"/>
                      <a:pt x="24" y="38"/>
                    </a:cubicBezTo>
                    <a:cubicBezTo>
                      <a:pt x="22" y="34"/>
                      <a:pt x="17" y="36"/>
                      <a:pt x="16" y="33"/>
                    </a:cubicBezTo>
                    <a:cubicBezTo>
                      <a:pt x="22" y="29"/>
                      <a:pt x="35" y="30"/>
                      <a:pt x="38" y="25"/>
                    </a:cubicBezTo>
                    <a:cubicBezTo>
                      <a:pt x="35" y="25"/>
                      <a:pt x="35" y="25"/>
                      <a:pt x="35" y="25"/>
                    </a:cubicBezTo>
                    <a:cubicBezTo>
                      <a:pt x="30" y="26"/>
                      <a:pt x="27" y="27"/>
                      <a:pt x="23" y="27"/>
                    </a:cubicBezTo>
                    <a:cubicBezTo>
                      <a:pt x="20" y="27"/>
                      <a:pt x="19" y="26"/>
                      <a:pt x="16" y="26"/>
                    </a:cubicBezTo>
                    <a:cubicBezTo>
                      <a:pt x="15" y="25"/>
                      <a:pt x="14" y="23"/>
                      <a:pt x="14" y="22"/>
                    </a:cubicBezTo>
                    <a:cubicBezTo>
                      <a:pt x="11" y="15"/>
                      <a:pt x="0" y="18"/>
                      <a:pt x="0" y="12"/>
                    </a:cubicBezTo>
                    <a:cubicBezTo>
                      <a:pt x="0" y="9"/>
                      <a:pt x="4" y="8"/>
                      <a:pt x="6" y="8"/>
                    </a:cubicBezTo>
                    <a:cubicBezTo>
                      <a:pt x="12" y="8"/>
                      <a:pt x="15" y="0"/>
                      <a:pt x="23" y="0"/>
                    </a:cubicBezTo>
                    <a:cubicBezTo>
                      <a:pt x="30" y="0"/>
                      <a:pt x="36" y="7"/>
                      <a:pt x="44" y="9"/>
                    </a:cubicBezTo>
                    <a:cubicBezTo>
                      <a:pt x="44" y="15"/>
                      <a:pt x="44" y="22"/>
                      <a:pt x="44" y="25"/>
                    </a:cubicBezTo>
                    <a:cubicBezTo>
                      <a:pt x="44" y="27"/>
                      <a:pt x="46" y="29"/>
                      <a:pt x="50" y="29"/>
                    </a:cubicBezTo>
                    <a:cubicBezTo>
                      <a:pt x="50" y="31"/>
                      <a:pt x="56" y="38"/>
                      <a:pt x="59" y="38"/>
                    </a:cubicBezTo>
                    <a:cubicBezTo>
                      <a:pt x="62" y="38"/>
                      <a:pt x="66" y="31"/>
                      <a:pt x="67" y="30"/>
                    </a:cubicBezTo>
                    <a:cubicBezTo>
                      <a:pt x="71" y="27"/>
                      <a:pt x="71" y="26"/>
                      <a:pt x="78" y="25"/>
                    </a:cubicBezTo>
                    <a:cubicBezTo>
                      <a:pt x="82" y="23"/>
                      <a:pt x="87" y="15"/>
                      <a:pt x="92" y="14"/>
                    </a:cubicBezTo>
                    <a:cubicBezTo>
                      <a:pt x="93" y="17"/>
                      <a:pt x="96" y="16"/>
                      <a:pt x="98" y="17"/>
                    </a:cubicBezTo>
                    <a:cubicBezTo>
                      <a:pt x="103" y="18"/>
                      <a:pt x="106" y="24"/>
                      <a:pt x="109" y="25"/>
                    </a:cubicBezTo>
                    <a:cubicBezTo>
                      <a:pt x="121" y="25"/>
                      <a:pt x="121" y="25"/>
                      <a:pt x="121" y="25"/>
                    </a:cubicBezTo>
                    <a:cubicBezTo>
                      <a:pt x="123" y="27"/>
                      <a:pt x="128" y="29"/>
                      <a:pt x="130" y="29"/>
                    </a:cubicBezTo>
                    <a:cubicBezTo>
                      <a:pt x="130" y="30"/>
                      <a:pt x="130" y="30"/>
                      <a:pt x="130" y="30"/>
                    </a:cubicBezTo>
                    <a:lnTo>
                      <a:pt x="128" y="28"/>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1200" dirty="0">
                  <a:latin typeface="微软雅黑" pitchFamily="34" charset="-122"/>
                  <a:ea typeface="微软雅黑" pitchFamily="34" charset="-122"/>
                </a:endParaRPr>
              </a:p>
            </p:txBody>
          </p:sp>
          <p:grpSp>
            <p:nvGrpSpPr>
              <p:cNvPr id="263" name="Group 361"/>
              <p:cNvGrpSpPr/>
              <p:nvPr/>
            </p:nvGrpSpPr>
            <p:grpSpPr>
              <a:xfrm>
                <a:off x="6275388" y="2917825"/>
                <a:ext cx="966788" cy="806451"/>
                <a:chOff x="6275388" y="2917825"/>
                <a:chExt cx="966788" cy="806451"/>
              </a:xfrm>
              <a:grpFill/>
            </p:grpSpPr>
            <p:sp>
              <p:nvSpPr>
                <p:cNvPr id="264" name="Freeform 7"/>
                <p:cNvSpPr>
                  <a:spLocks/>
                </p:cNvSpPr>
                <p:nvPr/>
              </p:nvSpPr>
              <p:spPr bwMode="auto">
                <a:xfrm>
                  <a:off x="6623050" y="2968625"/>
                  <a:ext cx="11113" cy="25400"/>
                </a:xfrm>
                <a:custGeom>
                  <a:avLst/>
                  <a:gdLst/>
                  <a:ahLst/>
                  <a:cxnLst>
                    <a:cxn ang="0">
                      <a:pos x="7" y="0"/>
                    </a:cxn>
                    <a:cxn ang="0">
                      <a:pos x="8" y="5"/>
                    </a:cxn>
                    <a:cxn ang="0">
                      <a:pos x="5" y="9"/>
                    </a:cxn>
                    <a:cxn ang="0">
                      <a:pos x="2" y="19"/>
                    </a:cxn>
                    <a:cxn ang="0">
                      <a:pos x="0" y="15"/>
                    </a:cxn>
                    <a:cxn ang="0">
                      <a:pos x="4" y="8"/>
                    </a:cxn>
                    <a:cxn ang="0">
                      <a:pos x="7" y="0"/>
                    </a:cxn>
                  </a:cxnLst>
                  <a:rect l="0" t="0" r="r" b="b"/>
                  <a:pathLst>
                    <a:path w="8" h="19">
                      <a:moveTo>
                        <a:pt x="7" y="0"/>
                      </a:moveTo>
                      <a:cubicBezTo>
                        <a:pt x="7" y="4"/>
                        <a:pt x="8" y="2"/>
                        <a:pt x="8" y="5"/>
                      </a:cubicBezTo>
                      <a:cubicBezTo>
                        <a:pt x="8" y="8"/>
                        <a:pt x="7" y="9"/>
                        <a:pt x="5" y="9"/>
                      </a:cubicBezTo>
                      <a:cubicBezTo>
                        <a:pt x="5" y="14"/>
                        <a:pt x="6" y="19"/>
                        <a:pt x="2" y="19"/>
                      </a:cubicBezTo>
                      <a:cubicBezTo>
                        <a:pt x="1" y="19"/>
                        <a:pt x="0" y="16"/>
                        <a:pt x="0" y="15"/>
                      </a:cubicBezTo>
                      <a:cubicBezTo>
                        <a:pt x="0" y="11"/>
                        <a:pt x="4" y="10"/>
                        <a:pt x="4" y="8"/>
                      </a:cubicBezTo>
                      <a:cubicBezTo>
                        <a:pt x="4" y="4"/>
                        <a:pt x="3" y="0"/>
                        <a:pt x="7" y="0"/>
                      </a:cubicBez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1200" dirty="0">
                    <a:latin typeface="微软雅黑" pitchFamily="34" charset="-122"/>
                    <a:ea typeface="微软雅黑" pitchFamily="34" charset="-122"/>
                  </a:endParaRPr>
                </a:p>
              </p:txBody>
            </p:sp>
            <p:sp>
              <p:nvSpPr>
                <p:cNvPr id="265" name="Freeform 8"/>
                <p:cNvSpPr>
                  <a:spLocks/>
                </p:cNvSpPr>
                <p:nvPr/>
              </p:nvSpPr>
              <p:spPr bwMode="auto">
                <a:xfrm>
                  <a:off x="6867525" y="2944813"/>
                  <a:ext cx="65088" cy="38100"/>
                </a:xfrm>
                <a:custGeom>
                  <a:avLst/>
                  <a:gdLst/>
                  <a:ahLst/>
                  <a:cxnLst>
                    <a:cxn ang="0">
                      <a:pos x="13" y="27"/>
                    </a:cxn>
                    <a:cxn ang="0">
                      <a:pos x="0" y="18"/>
                    </a:cxn>
                    <a:cxn ang="0">
                      <a:pos x="13" y="18"/>
                    </a:cxn>
                    <a:cxn ang="0">
                      <a:pos x="18" y="17"/>
                    </a:cxn>
                    <a:cxn ang="0">
                      <a:pos x="35" y="13"/>
                    </a:cxn>
                    <a:cxn ang="0">
                      <a:pos x="45" y="0"/>
                    </a:cxn>
                    <a:cxn ang="0">
                      <a:pos x="49" y="7"/>
                    </a:cxn>
                    <a:cxn ang="0">
                      <a:pos x="40" y="22"/>
                    </a:cxn>
                    <a:cxn ang="0">
                      <a:pos x="19" y="29"/>
                    </a:cxn>
                    <a:cxn ang="0">
                      <a:pos x="11" y="25"/>
                    </a:cxn>
                    <a:cxn ang="0">
                      <a:pos x="13" y="27"/>
                    </a:cxn>
                  </a:cxnLst>
                  <a:rect l="0" t="0" r="r" b="b"/>
                  <a:pathLst>
                    <a:path w="49" h="29">
                      <a:moveTo>
                        <a:pt x="13" y="27"/>
                      </a:moveTo>
                      <a:cubicBezTo>
                        <a:pt x="9" y="22"/>
                        <a:pt x="1" y="24"/>
                        <a:pt x="0" y="18"/>
                      </a:cubicBezTo>
                      <a:cubicBezTo>
                        <a:pt x="13" y="18"/>
                        <a:pt x="13" y="18"/>
                        <a:pt x="13" y="18"/>
                      </a:cubicBezTo>
                      <a:cubicBezTo>
                        <a:pt x="14" y="18"/>
                        <a:pt x="18" y="17"/>
                        <a:pt x="18" y="17"/>
                      </a:cubicBezTo>
                      <a:cubicBezTo>
                        <a:pt x="25" y="14"/>
                        <a:pt x="31" y="15"/>
                        <a:pt x="35" y="13"/>
                      </a:cubicBezTo>
                      <a:cubicBezTo>
                        <a:pt x="41" y="10"/>
                        <a:pt x="39" y="0"/>
                        <a:pt x="45" y="0"/>
                      </a:cubicBezTo>
                      <a:cubicBezTo>
                        <a:pt x="48" y="0"/>
                        <a:pt x="49" y="4"/>
                        <a:pt x="49" y="7"/>
                      </a:cubicBezTo>
                      <a:cubicBezTo>
                        <a:pt x="49" y="16"/>
                        <a:pt x="40" y="14"/>
                        <a:pt x="40" y="22"/>
                      </a:cubicBezTo>
                      <a:cubicBezTo>
                        <a:pt x="32" y="24"/>
                        <a:pt x="28" y="29"/>
                        <a:pt x="19" y="29"/>
                      </a:cubicBezTo>
                      <a:cubicBezTo>
                        <a:pt x="17" y="29"/>
                        <a:pt x="11" y="26"/>
                        <a:pt x="11" y="25"/>
                      </a:cubicBezTo>
                      <a:lnTo>
                        <a:pt x="13" y="27"/>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1200" dirty="0">
                    <a:latin typeface="微软雅黑" pitchFamily="34" charset="-122"/>
                    <a:ea typeface="微软雅黑" pitchFamily="34" charset="-122"/>
                  </a:endParaRPr>
                </a:p>
              </p:txBody>
            </p:sp>
            <p:sp>
              <p:nvSpPr>
                <p:cNvPr id="266" name="Freeform 10"/>
                <p:cNvSpPr>
                  <a:spLocks/>
                </p:cNvSpPr>
                <p:nvPr/>
              </p:nvSpPr>
              <p:spPr bwMode="auto">
                <a:xfrm>
                  <a:off x="6911975" y="2917825"/>
                  <a:ext cx="34925" cy="34925"/>
                </a:xfrm>
                <a:custGeom>
                  <a:avLst/>
                  <a:gdLst/>
                  <a:ahLst/>
                  <a:cxnLst>
                    <a:cxn ang="0">
                      <a:pos x="23" y="25"/>
                    </a:cxn>
                    <a:cxn ang="0">
                      <a:pos x="19" y="17"/>
                    </a:cxn>
                    <a:cxn ang="0">
                      <a:pos x="8" y="6"/>
                    </a:cxn>
                    <a:cxn ang="0">
                      <a:pos x="0" y="0"/>
                    </a:cxn>
                    <a:cxn ang="0">
                      <a:pos x="18" y="13"/>
                    </a:cxn>
                    <a:cxn ang="0">
                      <a:pos x="26" y="22"/>
                    </a:cxn>
                    <a:cxn ang="0">
                      <a:pos x="26" y="25"/>
                    </a:cxn>
                    <a:cxn ang="0">
                      <a:pos x="23" y="25"/>
                    </a:cxn>
                  </a:cxnLst>
                  <a:rect l="0" t="0" r="r" b="b"/>
                  <a:pathLst>
                    <a:path w="26" h="26">
                      <a:moveTo>
                        <a:pt x="23" y="25"/>
                      </a:moveTo>
                      <a:cubicBezTo>
                        <a:pt x="18" y="24"/>
                        <a:pt x="18" y="21"/>
                        <a:pt x="19" y="17"/>
                      </a:cubicBezTo>
                      <a:cubicBezTo>
                        <a:pt x="13" y="14"/>
                        <a:pt x="14" y="9"/>
                        <a:pt x="8" y="6"/>
                      </a:cubicBezTo>
                      <a:cubicBezTo>
                        <a:pt x="5" y="4"/>
                        <a:pt x="2" y="4"/>
                        <a:pt x="0" y="0"/>
                      </a:cubicBezTo>
                      <a:cubicBezTo>
                        <a:pt x="9" y="3"/>
                        <a:pt x="13" y="8"/>
                        <a:pt x="18" y="13"/>
                      </a:cubicBezTo>
                      <a:cubicBezTo>
                        <a:pt x="21" y="17"/>
                        <a:pt x="26" y="16"/>
                        <a:pt x="26" y="22"/>
                      </a:cubicBezTo>
                      <a:cubicBezTo>
                        <a:pt x="26" y="23"/>
                        <a:pt x="26" y="24"/>
                        <a:pt x="26" y="25"/>
                      </a:cubicBezTo>
                      <a:cubicBezTo>
                        <a:pt x="25" y="25"/>
                        <a:pt x="24" y="26"/>
                        <a:pt x="23" y="25"/>
                      </a:cubicBez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1200" dirty="0">
                    <a:latin typeface="微软雅黑" pitchFamily="34" charset="-122"/>
                    <a:ea typeface="微软雅黑" pitchFamily="34" charset="-122"/>
                  </a:endParaRPr>
                </a:p>
              </p:txBody>
            </p:sp>
            <p:sp>
              <p:nvSpPr>
                <p:cNvPr id="267" name="Freeform 11"/>
                <p:cNvSpPr>
                  <a:spLocks/>
                </p:cNvSpPr>
                <p:nvPr/>
              </p:nvSpPr>
              <p:spPr bwMode="auto">
                <a:xfrm>
                  <a:off x="6972300" y="2967038"/>
                  <a:ext cx="17463" cy="20638"/>
                </a:xfrm>
                <a:custGeom>
                  <a:avLst/>
                  <a:gdLst/>
                  <a:ahLst/>
                  <a:cxnLst>
                    <a:cxn ang="0">
                      <a:pos x="7" y="9"/>
                    </a:cxn>
                    <a:cxn ang="0">
                      <a:pos x="1" y="0"/>
                    </a:cxn>
                    <a:cxn ang="0">
                      <a:pos x="13" y="12"/>
                    </a:cxn>
                    <a:cxn ang="0">
                      <a:pos x="10" y="16"/>
                    </a:cxn>
                    <a:cxn ang="0">
                      <a:pos x="7" y="13"/>
                    </a:cxn>
                    <a:cxn ang="0">
                      <a:pos x="7" y="9"/>
                    </a:cxn>
                  </a:cxnLst>
                  <a:rect l="0" t="0" r="r" b="b"/>
                  <a:pathLst>
                    <a:path w="13" h="16">
                      <a:moveTo>
                        <a:pt x="7" y="9"/>
                      </a:moveTo>
                      <a:cubicBezTo>
                        <a:pt x="2" y="9"/>
                        <a:pt x="0" y="4"/>
                        <a:pt x="1" y="0"/>
                      </a:cubicBezTo>
                      <a:cubicBezTo>
                        <a:pt x="4" y="1"/>
                        <a:pt x="13" y="11"/>
                        <a:pt x="13" y="12"/>
                      </a:cubicBezTo>
                      <a:cubicBezTo>
                        <a:pt x="13" y="14"/>
                        <a:pt x="11" y="16"/>
                        <a:pt x="10" y="16"/>
                      </a:cubicBezTo>
                      <a:cubicBezTo>
                        <a:pt x="9" y="16"/>
                        <a:pt x="7" y="14"/>
                        <a:pt x="7" y="13"/>
                      </a:cubicBezTo>
                      <a:cubicBezTo>
                        <a:pt x="7" y="12"/>
                        <a:pt x="7" y="11"/>
                        <a:pt x="7" y="9"/>
                      </a:cubicBez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1200" dirty="0">
                    <a:latin typeface="微软雅黑" pitchFamily="34" charset="-122"/>
                    <a:ea typeface="微软雅黑" pitchFamily="34" charset="-122"/>
                  </a:endParaRPr>
                </a:p>
              </p:txBody>
            </p:sp>
            <p:sp>
              <p:nvSpPr>
                <p:cNvPr id="268" name="Freeform 12"/>
                <p:cNvSpPr>
                  <a:spLocks/>
                </p:cNvSpPr>
                <p:nvPr/>
              </p:nvSpPr>
              <p:spPr bwMode="auto">
                <a:xfrm>
                  <a:off x="7086600" y="3046413"/>
                  <a:ext cx="9525" cy="11113"/>
                </a:xfrm>
                <a:custGeom>
                  <a:avLst/>
                  <a:gdLst/>
                  <a:ahLst/>
                  <a:cxnLst>
                    <a:cxn ang="0">
                      <a:pos x="7" y="6"/>
                    </a:cxn>
                    <a:cxn ang="0">
                      <a:pos x="7" y="9"/>
                    </a:cxn>
                    <a:cxn ang="0">
                      <a:pos x="0" y="0"/>
                    </a:cxn>
                    <a:cxn ang="0">
                      <a:pos x="7" y="6"/>
                    </a:cxn>
                  </a:cxnLst>
                  <a:rect l="0" t="0" r="r" b="b"/>
                  <a:pathLst>
                    <a:path w="7" h="9">
                      <a:moveTo>
                        <a:pt x="7" y="6"/>
                      </a:moveTo>
                      <a:cubicBezTo>
                        <a:pt x="7" y="7"/>
                        <a:pt x="7" y="8"/>
                        <a:pt x="7" y="9"/>
                      </a:cubicBezTo>
                      <a:cubicBezTo>
                        <a:pt x="3" y="9"/>
                        <a:pt x="0" y="2"/>
                        <a:pt x="0" y="0"/>
                      </a:cubicBezTo>
                      <a:cubicBezTo>
                        <a:pt x="4" y="2"/>
                        <a:pt x="7" y="3"/>
                        <a:pt x="7" y="6"/>
                      </a:cubicBez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1200" dirty="0">
                    <a:latin typeface="微软雅黑" pitchFamily="34" charset="-122"/>
                    <a:ea typeface="微软雅黑" pitchFamily="34" charset="-122"/>
                  </a:endParaRPr>
                </a:p>
              </p:txBody>
            </p:sp>
            <p:sp>
              <p:nvSpPr>
                <p:cNvPr id="269" name="Freeform 13"/>
                <p:cNvSpPr>
                  <a:spLocks/>
                </p:cNvSpPr>
                <p:nvPr/>
              </p:nvSpPr>
              <p:spPr bwMode="auto">
                <a:xfrm>
                  <a:off x="7061200" y="3036888"/>
                  <a:ext cx="20638" cy="9525"/>
                </a:xfrm>
                <a:custGeom>
                  <a:avLst/>
                  <a:gdLst/>
                  <a:ahLst/>
                  <a:cxnLst>
                    <a:cxn ang="0">
                      <a:pos x="15" y="6"/>
                    </a:cxn>
                    <a:cxn ang="0">
                      <a:pos x="12" y="7"/>
                    </a:cxn>
                    <a:cxn ang="0">
                      <a:pos x="0" y="0"/>
                    </a:cxn>
                    <a:cxn ang="0">
                      <a:pos x="15" y="6"/>
                    </a:cxn>
                  </a:cxnLst>
                  <a:rect l="0" t="0" r="r" b="b"/>
                  <a:pathLst>
                    <a:path w="15" h="7">
                      <a:moveTo>
                        <a:pt x="15" y="6"/>
                      </a:moveTo>
                      <a:cubicBezTo>
                        <a:pt x="14" y="6"/>
                        <a:pt x="13" y="7"/>
                        <a:pt x="12" y="7"/>
                      </a:cubicBezTo>
                      <a:cubicBezTo>
                        <a:pt x="7" y="7"/>
                        <a:pt x="0" y="5"/>
                        <a:pt x="0" y="0"/>
                      </a:cubicBezTo>
                      <a:cubicBezTo>
                        <a:pt x="7" y="0"/>
                        <a:pt x="11" y="1"/>
                        <a:pt x="15" y="6"/>
                      </a:cubicBez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1200" dirty="0">
                    <a:latin typeface="微软雅黑" pitchFamily="34" charset="-122"/>
                    <a:ea typeface="微软雅黑" pitchFamily="34" charset="-122"/>
                  </a:endParaRPr>
                </a:p>
              </p:txBody>
            </p:sp>
            <p:sp>
              <p:nvSpPr>
                <p:cNvPr id="270" name="Freeform 14"/>
                <p:cNvSpPr>
                  <a:spLocks/>
                </p:cNvSpPr>
                <p:nvPr/>
              </p:nvSpPr>
              <p:spPr bwMode="auto">
                <a:xfrm>
                  <a:off x="7064375" y="3013075"/>
                  <a:ext cx="17463" cy="19050"/>
                </a:xfrm>
                <a:custGeom>
                  <a:avLst/>
                  <a:gdLst/>
                  <a:ahLst/>
                  <a:cxnLst>
                    <a:cxn ang="0">
                      <a:pos x="13" y="14"/>
                    </a:cxn>
                    <a:cxn ang="0">
                      <a:pos x="0" y="0"/>
                    </a:cxn>
                    <a:cxn ang="0">
                      <a:pos x="13" y="14"/>
                    </a:cxn>
                  </a:cxnLst>
                  <a:rect l="0" t="0" r="r" b="b"/>
                  <a:pathLst>
                    <a:path w="13" h="14">
                      <a:moveTo>
                        <a:pt x="13" y="14"/>
                      </a:moveTo>
                      <a:cubicBezTo>
                        <a:pt x="9" y="14"/>
                        <a:pt x="1" y="3"/>
                        <a:pt x="0" y="0"/>
                      </a:cubicBezTo>
                      <a:cubicBezTo>
                        <a:pt x="6" y="3"/>
                        <a:pt x="11" y="7"/>
                        <a:pt x="13" y="14"/>
                      </a:cubicBez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1200" dirty="0">
                    <a:latin typeface="微软雅黑" pitchFamily="34" charset="-122"/>
                    <a:ea typeface="微软雅黑" pitchFamily="34" charset="-122"/>
                  </a:endParaRPr>
                </a:p>
              </p:txBody>
            </p:sp>
            <p:sp>
              <p:nvSpPr>
                <p:cNvPr id="271" name="Freeform 15"/>
                <p:cNvSpPr>
                  <a:spLocks/>
                </p:cNvSpPr>
                <p:nvPr/>
              </p:nvSpPr>
              <p:spPr bwMode="auto">
                <a:xfrm>
                  <a:off x="7027863" y="2998788"/>
                  <a:ext cx="23813" cy="14288"/>
                </a:xfrm>
                <a:custGeom>
                  <a:avLst/>
                  <a:gdLst/>
                  <a:ahLst/>
                  <a:cxnLst>
                    <a:cxn ang="0">
                      <a:pos x="2" y="0"/>
                    </a:cxn>
                    <a:cxn ang="0">
                      <a:pos x="17" y="9"/>
                    </a:cxn>
                    <a:cxn ang="0">
                      <a:pos x="14" y="10"/>
                    </a:cxn>
                    <a:cxn ang="0">
                      <a:pos x="0" y="1"/>
                    </a:cxn>
                    <a:cxn ang="0">
                      <a:pos x="1" y="1"/>
                    </a:cxn>
                    <a:cxn ang="0">
                      <a:pos x="2" y="0"/>
                    </a:cxn>
                  </a:cxnLst>
                  <a:rect l="0" t="0" r="r" b="b"/>
                  <a:pathLst>
                    <a:path w="17" h="10">
                      <a:moveTo>
                        <a:pt x="2" y="0"/>
                      </a:moveTo>
                      <a:cubicBezTo>
                        <a:pt x="6" y="2"/>
                        <a:pt x="15" y="5"/>
                        <a:pt x="17" y="9"/>
                      </a:cubicBezTo>
                      <a:cubicBezTo>
                        <a:pt x="17" y="9"/>
                        <a:pt x="15" y="10"/>
                        <a:pt x="14" y="10"/>
                      </a:cubicBezTo>
                      <a:cubicBezTo>
                        <a:pt x="10" y="10"/>
                        <a:pt x="0" y="6"/>
                        <a:pt x="0" y="1"/>
                      </a:cubicBezTo>
                      <a:cubicBezTo>
                        <a:pt x="1" y="1"/>
                        <a:pt x="1" y="1"/>
                        <a:pt x="1" y="1"/>
                      </a:cubicBezTo>
                      <a:lnTo>
                        <a:pt x="2" y="0"/>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1200" dirty="0">
                    <a:latin typeface="微软雅黑" pitchFamily="34" charset="-122"/>
                    <a:ea typeface="微软雅黑" pitchFamily="34" charset="-122"/>
                  </a:endParaRPr>
                </a:p>
              </p:txBody>
            </p:sp>
            <p:sp>
              <p:nvSpPr>
                <p:cNvPr id="272" name="Freeform 16"/>
                <p:cNvSpPr>
                  <a:spLocks/>
                </p:cNvSpPr>
                <p:nvPr/>
              </p:nvSpPr>
              <p:spPr bwMode="auto">
                <a:xfrm>
                  <a:off x="7002463" y="2984500"/>
                  <a:ext cx="14288" cy="7938"/>
                </a:xfrm>
                <a:custGeom>
                  <a:avLst/>
                  <a:gdLst/>
                  <a:ahLst/>
                  <a:cxnLst>
                    <a:cxn ang="0">
                      <a:pos x="0" y="0"/>
                    </a:cxn>
                    <a:cxn ang="0">
                      <a:pos x="11" y="6"/>
                    </a:cxn>
                    <a:cxn ang="0">
                      <a:pos x="7" y="6"/>
                    </a:cxn>
                    <a:cxn ang="0">
                      <a:pos x="0" y="2"/>
                    </a:cxn>
                    <a:cxn ang="0">
                      <a:pos x="3" y="1"/>
                    </a:cxn>
                    <a:cxn ang="0">
                      <a:pos x="0" y="0"/>
                    </a:cxn>
                  </a:cxnLst>
                  <a:rect l="0" t="0" r="r" b="b"/>
                  <a:pathLst>
                    <a:path w="11" h="6">
                      <a:moveTo>
                        <a:pt x="0" y="0"/>
                      </a:moveTo>
                      <a:cubicBezTo>
                        <a:pt x="5" y="3"/>
                        <a:pt x="8" y="2"/>
                        <a:pt x="11" y="6"/>
                      </a:cubicBezTo>
                      <a:cubicBezTo>
                        <a:pt x="7" y="6"/>
                        <a:pt x="7" y="6"/>
                        <a:pt x="7" y="6"/>
                      </a:cubicBezTo>
                      <a:cubicBezTo>
                        <a:pt x="0" y="2"/>
                        <a:pt x="0" y="2"/>
                        <a:pt x="0" y="2"/>
                      </a:cubicBezTo>
                      <a:cubicBezTo>
                        <a:pt x="1" y="2"/>
                        <a:pt x="3" y="2"/>
                        <a:pt x="3" y="1"/>
                      </a:cubicBezTo>
                      <a:lnTo>
                        <a:pt x="0" y="0"/>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1200" dirty="0">
                    <a:latin typeface="微软雅黑" pitchFamily="34" charset="-122"/>
                    <a:ea typeface="微软雅黑" pitchFamily="34" charset="-122"/>
                  </a:endParaRPr>
                </a:p>
              </p:txBody>
            </p:sp>
            <p:sp>
              <p:nvSpPr>
                <p:cNvPr id="273" name="Freeform 17"/>
                <p:cNvSpPr>
                  <a:spLocks/>
                </p:cNvSpPr>
                <p:nvPr/>
              </p:nvSpPr>
              <p:spPr bwMode="auto">
                <a:xfrm>
                  <a:off x="6800850" y="3594100"/>
                  <a:ext cx="63500" cy="65088"/>
                </a:xfrm>
                <a:custGeom>
                  <a:avLst/>
                  <a:gdLst/>
                  <a:ahLst/>
                  <a:cxnLst>
                    <a:cxn ang="0">
                      <a:pos x="24" y="7"/>
                    </a:cxn>
                    <a:cxn ang="0">
                      <a:pos x="43" y="3"/>
                    </a:cxn>
                    <a:cxn ang="0">
                      <a:pos x="48" y="16"/>
                    </a:cxn>
                    <a:cxn ang="0">
                      <a:pos x="27" y="49"/>
                    </a:cxn>
                    <a:cxn ang="0">
                      <a:pos x="0" y="7"/>
                    </a:cxn>
                    <a:cxn ang="0">
                      <a:pos x="24" y="7"/>
                    </a:cxn>
                  </a:cxnLst>
                  <a:rect l="0" t="0" r="r" b="b"/>
                  <a:pathLst>
                    <a:path w="48" h="49">
                      <a:moveTo>
                        <a:pt x="24" y="7"/>
                      </a:moveTo>
                      <a:cubicBezTo>
                        <a:pt x="30" y="7"/>
                        <a:pt x="37" y="5"/>
                        <a:pt x="43" y="3"/>
                      </a:cubicBezTo>
                      <a:cubicBezTo>
                        <a:pt x="45" y="8"/>
                        <a:pt x="48" y="11"/>
                        <a:pt x="48" y="16"/>
                      </a:cubicBezTo>
                      <a:cubicBezTo>
                        <a:pt x="48" y="26"/>
                        <a:pt x="36" y="49"/>
                        <a:pt x="27" y="49"/>
                      </a:cubicBezTo>
                      <a:cubicBezTo>
                        <a:pt x="14" y="49"/>
                        <a:pt x="0" y="16"/>
                        <a:pt x="0" y="7"/>
                      </a:cubicBezTo>
                      <a:cubicBezTo>
                        <a:pt x="0" y="0"/>
                        <a:pt x="24" y="7"/>
                        <a:pt x="24" y="7"/>
                      </a:cubicBez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1200" dirty="0">
                    <a:latin typeface="微软雅黑" pitchFamily="34" charset="-122"/>
                    <a:ea typeface="微软雅黑" pitchFamily="34" charset="-122"/>
                  </a:endParaRPr>
                </a:p>
              </p:txBody>
            </p:sp>
            <p:sp>
              <p:nvSpPr>
                <p:cNvPr id="274" name="Freeform 18"/>
                <p:cNvSpPr>
                  <a:spLocks/>
                </p:cNvSpPr>
                <p:nvPr/>
              </p:nvSpPr>
              <p:spPr bwMode="auto">
                <a:xfrm>
                  <a:off x="6275388" y="3057525"/>
                  <a:ext cx="676275" cy="509588"/>
                </a:xfrm>
                <a:custGeom>
                  <a:avLst/>
                  <a:gdLst/>
                  <a:ahLst/>
                  <a:cxnLst>
                    <a:cxn ang="0">
                      <a:pos x="508" y="232"/>
                    </a:cxn>
                    <a:cxn ang="0">
                      <a:pos x="501" y="272"/>
                    </a:cxn>
                    <a:cxn ang="0">
                      <a:pos x="478" y="312"/>
                    </a:cxn>
                    <a:cxn ang="0">
                      <a:pos x="465" y="351"/>
                    </a:cxn>
                    <a:cxn ang="0">
                      <a:pos x="398" y="370"/>
                    </a:cxn>
                    <a:cxn ang="0">
                      <a:pos x="335" y="350"/>
                    </a:cxn>
                    <a:cxn ang="0">
                      <a:pos x="329" y="330"/>
                    </a:cxn>
                    <a:cxn ang="0">
                      <a:pos x="314" y="333"/>
                    </a:cxn>
                    <a:cxn ang="0">
                      <a:pos x="313" y="315"/>
                    </a:cxn>
                    <a:cxn ang="0">
                      <a:pos x="301" y="329"/>
                    </a:cxn>
                    <a:cxn ang="0">
                      <a:pos x="310" y="292"/>
                    </a:cxn>
                    <a:cxn ang="0">
                      <a:pos x="278" y="315"/>
                    </a:cxn>
                    <a:cxn ang="0">
                      <a:pos x="214" y="276"/>
                    </a:cxn>
                    <a:cxn ang="0">
                      <a:pos x="131" y="308"/>
                    </a:cxn>
                    <a:cxn ang="0">
                      <a:pos x="93" y="311"/>
                    </a:cxn>
                    <a:cxn ang="0">
                      <a:pos x="22" y="310"/>
                    </a:cxn>
                    <a:cxn ang="0">
                      <a:pos x="23" y="262"/>
                    </a:cxn>
                    <a:cxn ang="0">
                      <a:pos x="2" y="204"/>
                    </a:cxn>
                    <a:cxn ang="0">
                      <a:pos x="9" y="204"/>
                    </a:cxn>
                    <a:cxn ang="0">
                      <a:pos x="3" y="176"/>
                    </a:cxn>
                    <a:cxn ang="0">
                      <a:pos x="8" y="145"/>
                    </a:cxn>
                    <a:cxn ang="0">
                      <a:pos x="32" y="132"/>
                    </a:cxn>
                    <a:cxn ang="0">
                      <a:pos x="114" y="95"/>
                    </a:cxn>
                    <a:cxn ang="0">
                      <a:pos x="119" y="76"/>
                    </a:cxn>
                    <a:cxn ang="0">
                      <a:pos x="131" y="71"/>
                    </a:cxn>
                    <a:cxn ang="0">
                      <a:pos x="150" y="50"/>
                    </a:cxn>
                    <a:cxn ang="0">
                      <a:pos x="187" y="58"/>
                    </a:cxn>
                    <a:cxn ang="0">
                      <a:pos x="203" y="56"/>
                    </a:cxn>
                    <a:cxn ang="0">
                      <a:pos x="211" y="30"/>
                    </a:cxn>
                    <a:cxn ang="0">
                      <a:pos x="244" y="17"/>
                    </a:cxn>
                    <a:cxn ang="0">
                      <a:pos x="276" y="19"/>
                    </a:cxn>
                    <a:cxn ang="0">
                      <a:pos x="297" y="23"/>
                    </a:cxn>
                    <a:cxn ang="0">
                      <a:pos x="281" y="54"/>
                    </a:cxn>
                    <a:cxn ang="0">
                      <a:pos x="295" y="68"/>
                    </a:cxn>
                    <a:cxn ang="0">
                      <a:pos x="341" y="90"/>
                    </a:cxn>
                    <a:cxn ang="0">
                      <a:pos x="359" y="15"/>
                    </a:cxn>
                    <a:cxn ang="0">
                      <a:pos x="381" y="28"/>
                    </a:cxn>
                    <a:cxn ang="0">
                      <a:pos x="400" y="50"/>
                    </a:cxn>
                    <a:cxn ang="0">
                      <a:pos x="419" y="104"/>
                    </a:cxn>
                    <a:cxn ang="0">
                      <a:pos x="457" y="146"/>
                    </a:cxn>
                    <a:cxn ang="0">
                      <a:pos x="497" y="185"/>
                    </a:cxn>
                  </a:cxnLst>
                  <a:rect l="0" t="0" r="r" b="b"/>
                  <a:pathLst>
                    <a:path w="508" h="383">
                      <a:moveTo>
                        <a:pt x="496" y="186"/>
                      </a:moveTo>
                      <a:cubicBezTo>
                        <a:pt x="503" y="195"/>
                        <a:pt x="508" y="219"/>
                        <a:pt x="508" y="232"/>
                      </a:cubicBezTo>
                      <a:cubicBezTo>
                        <a:pt x="508" y="242"/>
                        <a:pt x="505" y="256"/>
                        <a:pt x="501" y="260"/>
                      </a:cubicBezTo>
                      <a:cubicBezTo>
                        <a:pt x="501" y="272"/>
                        <a:pt x="501" y="272"/>
                        <a:pt x="501" y="272"/>
                      </a:cubicBezTo>
                      <a:cubicBezTo>
                        <a:pt x="499" y="276"/>
                        <a:pt x="500" y="277"/>
                        <a:pt x="498" y="281"/>
                      </a:cubicBezTo>
                      <a:cubicBezTo>
                        <a:pt x="490" y="293"/>
                        <a:pt x="482" y="298"/>
                        <a:pt x="478" y="312"/>
                      </a:cubicBezTo>
                      <a:cubicBezTo>
                        <a:pt x="474" y="322"/>
                        <a:pt x="465" y="336"/>
                        <a:pt x="465" y="352"/>
                      </a:cubicBezTo>
                      <a:cubicBezTo>
                        <a:pt x="465" y="351"/>
                        <a:pt x="465" y="351"/>
                        <a:pt x="465" y="351"/>
                      </a:cubicBezTo>
                      <a:cubicBezTo>
                        <a:pt x="460" y="371"/>
                        <a:pt x="424" y="362"/>
                        <a:pt x="420" y="383"/>
                      </a:cubicBezTo>
                      <a:cubicBezTo>
                        <a:pt x="417" y="382"/>
                        <a:pt x="399" y="372"/>
                        <a:pt x="398" y="370"/>
                      </a:cubicBezTo>
                      <a:cubicBezTo>
                        <a:pt x="388" y="371"/>
                        <a:pt x="392" y="379"/>
                        <a:pt x="381" y="379"/>
                      </a:cubicBezTo>
                      <a:cubicBezTo>
                        <a:pt x="363" y="379"/>
                        <a:pt x="335" y="368"/>
                        <a:pt x="335" y="350"/>
                      </a:cubicBezTo>
                      <a:cubicBezTo>
                        <a:pt x="335" y="343"/>
                        <a:pt x="329" y="338"/>
                        <a:pt x="329" y="332"/>
                      </a:cubicBezTo>
                      <a:cubicBezTo>
                        <a:pt x="329" y="332"/>
                        <a:pt x="329" y="330"/>
                        <a:pt x="329" y="330"/>
                      </a:cubicBezTo>
                      <a:cubicBezTo>
                        <a:pt x="325" y="332"/>
                        <a:pt x="323" y="332"/>
                        <a:pt x="320" y="333"/>
                      </a:cubicBezTo>
                      <a:cubicBezTo>
                        <a:pt x="314" y="333"/>
                        <a:pt x="314" y="333"/>
                        <a:pt x="314" y="333"/>
                      </a:cubicBezTo>
                      <a:cubicBezTo>
                        <a:pt x="316" y="330"/>
                        <a:pt x="318" y="328"/>
                        <a:pt x="318" y="323"/>
                      </a:cubicBezTo>
                      <a:cubicBezTo>
                        <a:pt x="318" y="318"/>
                        <a:pt x="315" y="316"/>
                        <a:pt x="313" y="315"/>
                      </a:cubicBezTo>
                      <a:cubicBezTo>
                        <a:pt x="313" y="316"/>
                        <a:pt x="312" y="318"/>
                        <a:pt x="312" y="319"/>
                      </a:cubicBezTo>
                      <a:cubicBezTo>
                        <a:pt x="308" y="321"/>
                        <a:pt x="308" y="329"/>
                        <a:pt x="301" y="329"/>
                      </a:cubicBezTo>
                      <a:cubicBezTo>
                        <a:pt x="299" y="329"/>
                        <a:pt x="297" y="326"/>
                        <a:pt x="297" y="324"/>
                      </a:cubicBezTo>
                      <a:cubicBezTo>
                        <a:pt x="308" y="322"/>
                        <a:pt x="310" y="299"/>
                        <a:pt x="310" y="292"/>
                      </a:cubicBezTo>
                      <a:cubicBezTo>
                        <a:pt x="302" y="300"/>
                        <a:pt x="291" y="323"/>
                        <a:pt x="281" y="323"/>
                      </a:cubicBezTo>
                      <a:cubicBezTo>
                        <a:pt x="276" y="323"/>
                        <a:pt x="278" y="315"/>
                        <a:pt x="278" y="315"/>
                      </a:cubicBezTo>
                      <a:cubicBezTo>
                        <a:pt x="275" y="315"/>
                        <a:pt x="265" y="294"/>
                        <a:pt x="262" y="289"/>
                      </a:cubicBezTo>
                      <a:cubicBezTo>
                        <a:pt x="254" y="280"/>
                        <a:pt x="228" y="276"/>
                        <a:pt x="214" y="276"/>
                      </a:cubicBezTo>
                      <a:cubicBezTo>
                        <a:pt x="198" y="276"/>
                        <a:pt x="195" y="283"/>
                        <a:pt x="185" y="286"/>
                      </a:cubicBezTo>
                      <a:cubicBezTo>
                        <a:pt x="163" y="293"/>
                        <a:pt x="135" y="285"/>
                        <a:pt x="131" y="308"/>
                      </a:cubicBezTo>
                      <a:cubicBezTo>
                        <a:pt x="122" y="309"/>
                        <a:pt x="115" y="311"/>
                        <a:pt x="105" y="311"/>
                      </a:cubicBezTo>
                      <a:cubicBezTo>
                        <a:pt x="98" y="307"/>
                        <a:pt x="98" y="311"/>
                        <a:pt x="93" y="311"/>
                      </a:cubicBezTo>
                      <a:cubicBezTo>
                        <a:pt x="77" y="311"/>
                        <a:pt x="71" y="326"/>
                        <a:pt x="51" y="326"/>
                      </a:cubicBezTo>
                      <a:cubicBezTo>
                        <a:pt x="43" y="326"/>
                        <a:pt x="22" y="316"/>
                        <a:pt x="22" y="310"/>
                      </a:cubicBezTo>
                      <a:cubicBezTo>
                        <a:pt x="22" y="303"/>
                        <a:pt x="32" y="300"/>
                        <a:pt x="32" y="290"/>
                      </a:cubicBezTo>
                      <a:cubicBezTo>
                        <a:pt x="32" y="277"/>
                        <a:pt x="26" y="270"/>
                        <a:pt x="23" y="262"/>
                      </a:cubicBezTo>
                      <a:cubicBezTo>
                        <a:pt x="18" y="243"/>
                        <a:pt x="17" y="237"/>
                        <a:pt x="11" y="220"/>
                      </a:cubicBezTo>
                      <a:cubicBezTo>
                        <a:pt x="9" y="213"/>
                        <a:pt x="0" y="211"/>
                        <a:pt x="2" y="204"/>
                      </a:cubicBezTo>
                      <a:cubicBezTo>
                        <a:pt x="3" y="202"/>
                        <a:pt x="3" y="201"/>
                        <a:pt x="5" y="198"/>
                      </a:cubicBezTo>
                      <a:cubicBezTo>
                        <a:pt x="6" y="201"/>
                        <a:pt x="7" y="203"/>
                        <a:pt x="9" y="204"/>
                      </a:cubicBezTo>
                      <a:cubicBezTo>
                        <a:pt x="10" y="202"/>
                        <a:pt x="9" y="201"/>
                        <a:pt x="9" y="198"/>
                      </a:cubicBezTo>
                      <a:cubicBezTo>
                        <a:pt x="9" y="192"/>
                        <a:pt x="3" y="187"/>
                        <a:pt x="3" y="176"/>
                      </a:cubicBezTo>
                      <a:cubicBezTo>
                        <a:pt x="3" y="162"/>
                        <a:pt x="3" y="161"/>
                        <a:pt x="3" y="150"/>
                      </a:cubicBezTo>
                      <a:cubicBezTo>
                        <a:pt x="3" y="146"/>
                        <a:pt x="7" y="146"/>
                        <a:pt x="8" y="145"/>
                      </a:cubicBezTo>
                      <a:cubicBezTo>
                        <a:pt x="9" y="146"/>
                        <a:pt x="9" y="148"/>
                        <a:pt x="9" y="149"/>
                      </a:cubicBezTo>
                      <a:cubicBezTo>
                        <a:pt x="17" y="148"/>
                        <a:pt x="27" y="137"/>
                        <a:pt x="32" y="132"/>
                      </a:cubicBezTo>
                      <a:cubicBezTo>
                        <a:pt x="37" y="127"/>
                        <a:pt x="53" y="126"/>
                        <a:pt x="62" y="125"/>
                      </a:cubicBezTo>
                      <a:cubicBezTo>
                        <a:pt x="78" y="122"/>
                        <a:pt x="114" y="110"/>
                        <a:pt x="114" y="95"/>
                      </a:cubicBezTo>
                      <a:cubicBezTo>
                        <a:pt x="114" y="92"/>
                        <a:pt x="114" y="90"/>
                        <a:pt x="114" y="87"/>
                      </a:cubicBezTo>
                      <a:cubicBezTo>
                        <a:pt x="114" y="83"/>
                        <a:pt x="115" y="79"/>
                        <a:pt x="119" y="76"/>
                      </a:cubicBezTo>
                      <a:cubicBezTo>
                        <a:pt x="122" y="80"/>
                        <a:pt x="124" y="82"/>
                        <a:pt x="126" y="85"/>
                      </a:cubicBezTo>
                      <a:cubicBezTo>
                        <a:pt x="131" y="82"/>
                        <a:pt x="129" y="75"/>
                        <a:pt x="131" y="71"/>
                      </a:cubicBezTo>
                      <a:cubicBezTo>
                        <a:pt x="134" y="72"/>
                        <a:pt x="137" y="74"/>
                        <a:pt x="140" y="74"/>
                      </a:cubicBezTo>
                      <a:cubicBezTo>
                        <a:pt x="140" y="62"/>
                        <a:pt x="149" y="60"/>
                        <a:pt x="150" y="50"/>
                      </a:cubicBezTo>
                      <a:cubicBezTo>
                        <a:pt x="162" y="50"/>
                        <a:pt x="164" y="41"/>
                        <a:pt x="173" y="41"/>
                      </a:cubicBezTo>
                      <a:cubicBezTo>
                        <a:pt x="181" y="41"/>
                        <a:pt x="186" y="50"/>
                        <a:pt x="187" y="58"/>
                      </a:cubicBezTo>
                      <a:cubicBezTo>
                        <a:pt x="189" y="55"/>
                        <a:pt x="192" y="53"/>
                        <a:pt x="196" y="53"/>
                      </a:cubicBezTo>
                      <a:cubicBezTo>
                        <a:pt x="198" y="53"/>
                        <a:pt x="202" y="56"/>
                        <a:pt x="203" y="56"/>
                      </a:cubicBezTo>
                      <a:cubicBezTo>
                        <a:pt x="205" y="52"/>
                        <a:pt x="204" y="49"/>
                        <a:pt x="204" y="45"/>
                      </a:cubicBezTo>
                      <a:cubicBezTo>
                        <a:pt x="204" y="39"/>
                        <a:pt x="211" y="36"/>
                        <a:pt x="211" y="30"/>
                      </a:cubicBezTo>
                      <a:cubicBezTo>
                        <a:pt x="211" y="24"/>
                        <a:pt x="228" y="20"/>
                        <a:pt x="236" y="20"/>
                      </a:cubicBezTo>
                      <a:cubicBezTo>
                        <a:pt x="239" y="20"/>
                        <a:pt x="243" y="17"/>
                        <a:pt x="244" y="17"/>
                      </a:cubicBezTo>
                      <a:cubicBezTo>
                        <a:pt x="241" y="13"/>
                        <a:pt x="237" y="11"/>
                        <a:pt x="236" y="7"/>
                      </a:cubicBezTo>
                      <a:cubicBezTo>
                        <a:pt x="251" y="13"/>
                        <a:pt x="260" y="19"/>
                        <a:pt x="276" y="19"/>
                      </a:cubicBezTo>
                      <a:cubicBezTo>
                        <a:pt x="281" y="19"/>
                        <a:pt x="283" y="15"/>
                        <a:pt x="288" y="15"/>
                      </a:cubicBezTo>
                      <a:cubicBezTo>
                        <a:pt x="291" y="15"/>
                        <a:pt x="297" y="20"/>
                        <a:pt x="297" y="23"/>
                      </a:cubicBezTo>
                      <a:cubicBezTo>
                        <a:pt x="297" y="29"/>
                        <a:pt x="290" y="30"/>
                        <a:pt x="287" y="32"/>
                      </a:cubicBezTo>
                      <a:cubicBezTo>
                        <a:pt x="281" y="54"/>
                        <a:pt x="281" y="54"/>
                        <a:pt x="281" y="54"/>
                      </a:cubicBezTo>
                      <a:cubicBezTo>
                        <a:pt x="281" y="58"/>
                        <a:pt x="288" y="57"/>
                        <a:pt x="290" y="59"/>
                      </a:cubicBezTo>
                      <a:cubicBezTo>
                        <a:pt x="293" y="60"/>
                        <a:pt x="293" y="67"/>
                        <a:pt x="295" y="68"/>
                      </a:cubicBezTo>
                      <a:cubicBezTo>
                        <a:pt x="306" y="72"/>
                        <a:pt x="313" y="74"/>
                        <a:pt x="324" y="79"/>
                      </a:cubicBezTo>
                      <a:cubicBezTo>
                        <a:pt x="330" y="81"/>
                        <a:pt x="333" y="90"/>
                        <a:pt x="341" y="90"/>
                      </a:cubicBezTo>
                      <a:cubicBezTo>
                        <a:pt x="355" y="90"/>
                        <a:pt x="357" y="64"/>
                        <a:pt x="359" y="54"/>
                      </a:cubicBezTo>
                      <a:cubicBezTo>
                        <a:pt x="359" y="15"/>
                        <a:pt x="359" y="15"/>
                        <a:pt x="359" y="15"/>
                      </a:cubicBezTo>
                      <a:cubicBezTo>
                        <a:pt x="366" y="9"/>
                        <a:pt x="364" y="4"/>
                        <a:pt x="372" y="0"/>
                      </a:cubicBezTo>
                      <a:cubicBezTo>
                        <a:pt x="373" y="11"/>
                        <a:pt x="379" y="19"/>
                        <a:pt x="381" y="28"/>
                      </a:cubicBezTo>
                      <a:cubicBezTo>
                        <a:pt x="383" y="34"/>
                        <a:pt x="381" y="42"/>
                        <a:pt x="386" y="45"/>
                      </a:cubicBezTo>
                      <a:cubicBezTo>
                        <a:pt x="390" y="47"/>
                        <a:pt x="399" y="49"/>
                        <a:pt x="400" y="50"/>
                      </a:cubicBezTo>
                      <a:cubicBezTo>
                        <a:pt x="406" y="54"/>
                        <a:pt x="406" y="68"/>
                        <a:pt x="408" y="75"/>
                      </a:cubicBezTo>
                      <a:cubicBezTo>
                        <a:pt x="412" y="87"/>
                        <a:pt x="415" y="93"/>
                        <a:pt x="419" y="104"/>
                      </a:cubicBezTo>
                      <a:cubicBezTo>
                        <a:pt x="422" y="114"/>
                        <a:pt x="441" y="118"/>
                        <a:pt x="449" y="126"/>
                      </a:cubicBezTo>
                      <a:cubicBezTo>
                        <a:pt x="454" y="131"/>
                        <a:pt x="455" y="139"/>
                        <a:pt x="457" y="146"/>
                      </a:cubicBezTo>
                      <a:cubicBezTo>
                        <a:pt x="459" y="151"/>
                        <a:pt x="466" y="151"/>
                        <a:pt x="471" y="151"/>
                      </a:cubicBezTo>
                      <a:cubicBezTo>
                        <a:pt x="471" y="169"/>
                        <a:pt x="488" y="176"/>
                        <a:pt x="497" y="185"/>
                      </a:cubicBezTo>
                      <a:lnTo>
                        <a:pt x="496" y="186"/>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1200" dirty="0">
                    <a:latin typeface="微软雅黑" pitchFamily="34" charset="-122"/>
                    <a:ea typeface="微软雅黑" pitchFamily="34" charset="-122"/>
                  </a:endParaRPr>
                </a:p>
              </p:txBody>
            </p:sp>
            <p:sp>
              <p:nvSpPr>
                <p:cNvPr id="275" name="Freeform 19"/>
                <p:cNvSpPr>
                  <a:spLocks/>
                </p:cNvSpPr>
                <p:nvPr/>
              </p:nvSpPr>
              <p:spPr bwMode="auto">
                <a:xfrm>
                  <a:off x="7043738" y="3598863"/>
                  <a:ext cx="127000" cy="125413"/>
                </a:xfrm>
                <a:custGeom>
                  <a:avLst/>
                  <a:gdLst/>
                  <a:ahLst/>
                  <a:cxnLst>
                    <a:cxn ang="0">
                      <a:pos x="58" y="26"/>
                    </a:cxn>
                    <a:cxn ang="0">
                      <a:pos x="59" y="22"/>
                    </a:cxn>
                    <a:cxn ang="0">
                      <a:pos x="67" y="17"/>
                    </a:cxn>
                    <a:cxn ang="0">
                      <a:pos x="67" y="14"/>
                    </a:cxn>
                    <a:cxn ang="0">
                      <a:pos x="78" y="0"/>
                    </a:cxn>
                    <a:cxn ang="0">
                      <a:pos x="81" y="4"/>
                    </a:cxn>
                    <a:cxn ang="0">
                      <a:pos x="83" y="10"/>
                    </a:cxn>
                    <a:cxn ang="0">
                      <a:pos x="90" y="6"/>
                    </a:cxn>
                    <a:cxn ang="0">
                      <a:pos x="94" y="8"/>
                    </a:cxn>
                    <a:cxn ang="0">
                      <a:pos x="96" y="15"/>
                    </a:cxn>
                    <a:cxn ang="0">
                      <a:pos x="79" y="37"/>
                    </a:cxn>
                    <a:cxn ang="0">
                      <a:pos x="79" y="50"/>
                    </a:cxn>
                    <a:cxn ang="0">
                      <a:pos x="63" y="53"/>
                    </a:cxn>
                    <a:cxn ang="0">
                      <a:pos x="49" y="84"/>
                    </a:cxn>
                    <a:cxn ang="0">
                      <a:pos x="32" y="94"/>
                    </a:cxn>
                    <a:cxn ang="0">
                      <a:pos x="23" y="92"/>
                    </a:cxn>
                    <a:cxn ang="0">
                      <a:pos x="3" y="83"/>
                    </a:cxn>
                    <a:cxn ang="0">
                      <a:pos x="0" y="81"/>
                    </a:cxn>
                    <a:cxn ang="0">
                      <a:pos x="18" y="57"/>
                    </a:cxn>
                    <a:cxn ang="0">
                      <a:pos x="25" y="51"/>
                    </a:cxn>
                    <a:cxn ang="0">
                      <a:pos x="50" y="37"/>
                    </a:cxn>
                    <a:cxn ang="0">
                      <a:pos x="58" y="26"/>
                    </a:cxn>
                  </a:cxnLst>
                  <a:rect l="0" t="0" r="r" b="b"/>
                  <a:pathLst>
                    <a:path w="96" h="94">
                      <a:moveTo>
                        <a:pt x="58" y="26"/>
                      </a:moveTo>
                      <a:cubicBezTo>
                        <a:pt x="58" y="26"/>
                        <a:pt x="58" y="23"/>
                        <a:pt x="59" y="22"/>
                      </a:cubicBezTo>
                      <a:cubicBezTo>
                        <a:pt x="60" y="18"/>
                        <a:pt x="63" y="17"/>
                        <a:pt x="67" y="17"/>
                      </a:cubicBezTo>
                      <a:cubicBezTo>
                        <a:pt x="67" y="16"/>
                        <a:pt x="67" y="15"/>
                        <a:pt x="67" y="14"/>
                      </a:cubicBezTo>
                      <a:cubicBezTo>
                        <a:pt x="67" y="8"/>
                        <a:pt x="74" y="2"/>
                        <a:pt x="78" y="0"/>
                      </a:cubicBezTo>
                      <a:cubicBezTo>
                        <a:pt x="78" y="3"/>
                        <a:pt x="79" y="4"/>
                        <a:pt x="81" y="4"/>
                      </a:cubicBezTo>
                      <a:cubicBezTo>
                        <a:pt x="81" y="7"/>
                        <a:pt x="80" y="10"/>
                        <a:pt x="83" y="10"/>
                      </a:cubicBezTo>
                      <a:cubicBezTo>
                        <a:pt x="86" y="10"/>
                        <a:pt x="88" y="7"/>
                        <a:pt x="90" y="6"/>
                      </a:cubicBezTo>
                      <a:cubicBezTo>
                        <a:pt x="91" y="8"/>
                        <a:pt x="92" y="8"/>
                        <a:pt x="94" y="8"/>
                      </a:cubicBezTo>
                      <a:cubicBezTo>
                        <a:pt x="94" y="12"/>
                        <a:pt x="94" y="14"/>
                        <a:pt x="96" y="15"/>
                      </a:cubicBezTo>
                      <a:cubicBezTo>
                        <a:pt x="95" y="21"/>
                        <a:pt x="86" y="37"/>
                        <a:pt x="79" y="37"/>
                      </a:cubicBezTo>
                      <a:cubicBezTo>
                        <a:pt x="78" y="43"/>
                        <a:pt x="80" y="45"/>
                        <a:pt x="79" y="50"/>
                      </a:cubicBezTo>
                      <a:cubicBezTo>
                        <a:pt x="77" y="50"/>
                        <a:pt x="66" y="53"/>
                        <a:pt x="63" y="53"/>
                      </a:cubicBezTo>
                      <a:cubicBezTo>
                        <a:pt x="61" y="58"/>
                        <a:pt x="49" y="84"/>
                        <a:pt x="49" y="84"/>
                      </a:cubicBezTo>
                      <a:cubicBezTo>
                        <a:pt x="45" y="88"/>
                        <a:pt x="37" y="94"/>
                        <a:pt x="32" y="94"/>
                      </a:cubicBezTo>
                      <a:cubicBezTo>
                        <a:pt x="30" y="94"/>
                        <a:pt x="25" y="92"/>
                        <a:pt x="23" y="92"/>
                      </a:cubicBezTo>
                      <a:cubicBezTo>
                        <a:pt x="20" y="92"/>
                        <a:pt x="3" y="85"/>
                        <a:pt x="3" y="83"/>
                      </a:cubicBezTo>
                      <a:cubicBezTo>
                        <a:pt x="2" y="83"/>
                        <a:pt x="0" y="82"/>
                        <a:pt x="0" y="81"/>
                      </a:cubicBezTo>
                      <a:cubicBezTo>
                        <a:pt x="0" y="70"/>
                        <a:pt x="14" y="64"/>
                        <a:pt x="18" y="57"/>
                      </a:cubicBezTo>
                      <a:cubicBezTo>
                        <a:pt x="20" y="54"/>
                        <a:pt x="22" y="51"/>
                        <a:pt x="25" y="51"/>
                      </a:cubicBezTo>
                      <a:cubicBezTo>
                        <a:pt x="36" y="51"/>
                        <a:pt x="42" y="40"/>
                        <a:pt x="50" y="37"/>
                      </a:cubicBezTo>
                      <a:cubicBezTo>
                        <a:pt x="52" y="36"/>
                        <a:pt x="58" y="26"/>
                        <a:pt x="58" y="26"/>
                      </a:cubicBez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1200" dirty="0">
                    <a:latin typeface="微软雅黑" pitchFamily="34" charset="-122"/>
                    <a:ea typeface="微软雅黑" pitchFamily="34" charset="-122"/>
                  </a:endParaRPr>
                </a:p>
              </p:txBody>
            </p:sp>
            <p:sp>
              <p:nvSpPr>
                <p:cNvPr id="276" name="Freeform 20"/>
                <p:cNvSpPr>
                  <a:spLocks/>
                </p:cNvSpPr>
                <p:nvPr/>
              </p:nvSpPr>
              <p:spPr bwMode="auto">
                <a:xfrm>
                  <a:off x="7148513" y="3476625"/>
                  <a:ext cx="93663" cy="139700"/>
                </a:xfrm>
                <a:custGeom>
                  <a:avLst/>
                  <a:gdLst/>
                  <a:ahLst/>
                  <a:cxnLst>
                    <a:cxn ang="0">
                      <a:pos x="22" y="40"/>
                    </a:cxn>
                    <a:cxn ang="0">
                      <a:pos x="17" y="31"/>
                    </a:cxn>
                    <a:cxn ang="0">
                      <a:pos x="19" y="27"/>
                    </a:cxn>
                    <a:cxn ang="0">
                      <a:pos x="0" y="0"/>
                    </a:cxn>
                    <a:cxn ang="0">
                      <a:pos x="16" y="12"/>
                    </a:cxn>
                    <a:cxn ang="0">
                      <a:pos x="22" y="19"/>
                    </a:cxn>
                    <a:cxn ang="0">
                      <a:pos x="20" y="22"/>
                    </a:cxn>
                    <a:cxn ang="0">
                      <a:pos x="27" y="37"/>
                    </a:cxn>
                    <a:cxn ang="0">
                      <a:pos x="30" y="37"/>
                    </a:cxn>
                    <a:cxn ang="0">
                      <a:pos x="34" y="32"/>
                    </a:cxn>
                    <a:cxn ang="0">
                      <a:pos x="37" y="32"/>
                    </a:cxn>
                    <a:cxn ang="0">
                      <a:pos x="53" y="50"/>
                    </a:cxn>
                    <a:cxn ang="0">
                      <a:pos x="68" y="46"/>
                    </a:cxn>
                    <a:cxn ang="0">
                      <a:pos x="71" y="48"/>
                    </a:cxn>
                    <a:cxn ang="0">
                      <a:pos x="63" y="71"/>
                    </a:cxn>
                    <a:cxn ang="0">
                      <a:pos x="61" y="68"/>
                    </a:cxn>
                    <a:cxn ang="0">
                      <a:pos x="60" y="70"/>
                    </a:cxn>
                    <a:cxn ang="0">
                      <a:pos x="51" y="75"/>
                    </a:cxn>
                    <a:cxn ang="0">
                      <a:pos x="52" y="80"/>
                    </a:cxn>
                    <a:cxn ang="0">
                      <a:pos x="46" y="89"/>
                    </a:cxn>
                    <a:cxn ang="0">
                      <a:pos x="30" y="104"/>
                    </a:cxn>
                    <a:cxn ang="0">
                      <a:pos x="23" y="98"/>
                    </a:cxn>
                    <a:cxn ang="0">
                      <a:pos x="29" y="86"/>
                    </a:cxn>
                    <a:cxn ang="0">
                      <a:pos x="12" y="72"/>
                    </a:cxn>
                    <a:cxn ang="0">
                      <a:pos x="19" y="65"/>
                    </a:cxn>
                    <a:cxn ang="0">
                      <a:pos x="24" y="48"/>
                    </a:cxn>
                    <a:cxn ang="0">
                      <a:pos x="22" y="38"/>
                    </a:cxn>
                    <a:cxn ang="0">
                      <a:pos x="22" y="38"/>
                    </a:cxn>
                    <a:cxn ang="0">
                      <a:pos x="22" y="40"/>
                    </a:cxn>
                  </a:cxnLst>
                  <a:rect l="0" t="0" r="r" b="b"/>
                  <a:pathLst>
                    <a:path w="71" h="104">
                      <a:moveTo>
                        <a:pt x="22" y="40"/>
                      </a:moveTo>
                      <a:cubicBezTo>
                        <a:pt x="21" y="36"/>
                        <a:pt x="17" y="35"/>
                        <a:pt x="17" y="31"/>
                      </a:cubicBezTo>
                      <a:cubicBezTo>
                        <a:pt x="17" y="30"/>
                        <a:pt x="18" y="28"/>
                        <a:pt x="19" y="27"/>
                      </a:cubicBezTo>
                      <a:cubicBezTo>
                        <a:pt x="8" y="25"/>
                        <a:pt x="2" y="11"/>
                        <a:pt x="0" y="0"/>
                      </a:cubicBezTo>
                      <a:cubicBezTo>
                        <a:pt x="4" y="7"/>
                        <a:pt x="12" y="8"/>
                        <a:pt x="16" y="12"/>
                      </a:cubicBezTo>
                      <a:cubicBezTo>
                        <a:pt x="19" y="15"/>
                        <a:pt x="19" y="18"/>
                        <a:pt x="22" y="19"/>
                      </a:cubicBezTo>
                      <a:cubicBezTo>
                        <a:pt x="21" y="21"/>
                        <a:pt x="20" y="21"/>
                        <a:pt x="20" y="22"/>
                      </a:cubicBezTo>
                      <a:cubicBezTo>
                        <a:pt x="20" y="25"/>
                        <a:pt x="25" y="34"/>
                        <a:pt x="27" y="37"/>
                      </a:cubicBezTo>
                      <a:cubicBezTo>
                        <a:pt x="30" y="37"/>
                        <a:pt x="30" y="37"/>
                        <a:pt x="30" y="37"/>
                      </a:cubicBezTo>
                      <a:cubicBezTo>
                        <a:pt x="30" y="34"/>
                        <a:pt x="32" y="32"/>
                        <a:pt x="34" y="32"/>
                      </a:cubicBezTo>
                      <a:cubicBezTo>
                        <a:pt x="35" y="32"/>
                        <a:pt x="36" y="32"/>
                        <a:pt x="37" y="32"/>
                      </a:cubicBezTo>
                      <a:cubicBezTo>
                        <a:pt x="37" y="44"/>
                        <a:pt x="42" y="50"/>
                        <a:pt x="53" y="50"/>
                      </a:cubicBezTo>
                      <a:cubicBezTo>
                        <a:pt x="61" y="50"/>
                        <a:pt x="61" y="46"/>
                        <a:pt x="68" y="46"/>
                      </a:cubicBezTo>
                      <a:cubicBezTo>
                        <a:pt x="69" y="46"/>
                        <a:pt x="71" y="47"/>
                        <a:pt x="71" y="48"/>
                      </a:cubicBezTo>
                      <a:cubicBezTo>
                        <a:pt x="65" y="55"/>
                        <a:pt x="67" y="64"/>
                        <a:pt x="63" y="71"/>
                      </a:cubicBezTo>
                      <a:cubicBezTo>
                        <a:pt x="61" y="68"/>
                        <a:pt x="61" y="68"/>
                        <a:pt x="61" y="68"/>
                      </a:cubicBezTo>
                      <a:cubicBezTo>
                        <a:pt x="60" y="68"/>
                        <a:pt x="60" y="70"/>
                        <a:pt x="60" y="70"/>
                      </a:cubicBezTo>
                      <a:cubicBezTo>
                        <a:pt x="55" y="71"/>
                        <a:pt x="51" y="72"/>
                        <a:pt x="51" y="75"/>
                      </a:cubicBezTo>
                      <a:cubicBezTo>
                        <a:pt x="51" y="77"/>
                        <a:pt x="52" y="78"/>
                        <a:pt x="52" y="80"/>
                      </a:cubicBezTo>
                      <a:cubicBezTo>
                        <a:pt x="52" y="83"/>
                        <a:pt x="47" y="87"/>
                        <a:pt x="46" y="89"/>
                      </a:cubicBezTo>
                      <a:cubicBezTo>
                        <a:pt x="42" y="95"/>
                        <a:pt x="39" y="104"/>
                        <a:pt x="30" y="104"/>
                      </a:cubicBezTo>
                      <a:cubicBezTo>
                        <a:pt x="26" y="104"/>
                        <a:pt x="23" y="102"/>
                        <a:pt x="23" y="98"/>
                      </a:cubicBezTo>
                      <a:cubicBezTo>
                        <a:pt x="23" y="93"/>
                        <a:pt x="29" y="91"/>
                        <a:pt x="29" y="86"/>
                      </a:cubicBezTo>
                      <a:cubicBezTo>
                        <a:pt x="29" y="77"/>
                        <a:pt x="12" y="80"/>
                        <a:pt x="12" y="72"/>
                      </a:cubicBezTo>
                      <a:cubicBezTo>
                        <a:pt x="12" y="68"/>
                        <a:pt x="16" y="67"/>
                        <a:pt x="19" y="65"/>
                      </a:cubicBezTo>
                      <a:cubicBezTo>
                        <a:pt x="23" y="61"/>
                        <a:pt x="24" y="55"/>
                        <a:pt x="24" y="48"/>
                      </a:cubicBezTo>
                      <a:cubicBezTo>
                        <a:pt x="24" y="44"/>
                        <a:pt x="22" y="40"/>
                        <a:pt x="22" y="38"/>
                      </a:cubicBezTo>
                      <a:cubicBezTo>
                        <a:pt x="22" y="38"/>
                        <a:pt x="22" y="38"/>
                        <a:pt x="22" y="38"/>
                      </a:cubicBezTo>
                      <a:lnTo>
                        <a:pt x="22" y="40"/>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1200" dirty="0">
                    <a:latin typeface="微软雅黑" pitchFamily="34" charset="-122"/>
                    <a:ea typeface="微软雅黑" pitchFamily="34" charset="-122"/>
                  </a:endParaRPr>
                </a:p>
              </p:txBody>
            </p:sp>
            <p:sp>
              <p:nvSpPr>
                <p:cNvPr id="277" name="Freeform 116"/>
                <p:cNvSpPr>
                  <a:spLocks/>
                </p:cNvSpPr>
                <p:nvPr/>
              </p:nvSpPr>
              <p:spPr bwMode="auto">
                <a:xfrm>
                  <a:off x="6856413" y="3582988"/>
                  <a:ext cx="6350" cy="9525"/>
                </a:xfrm>
                <a:custGeom>
                  <a:avLst/>
                  <a:gdLst/>
                  <a:ahLst/>
                  <a:cxnLst>
                    <a:cxn ang="0">
                      <a:pos x="5" y="0"/>
                    </a:cxn>
                    <a:cxn ang="0">
                      <a:pos x="4" y="7"/>
                    </a:cxn>
                    <a:cxn ang="0">
                      <a:pos x="0" y="0"/>
                    </a:cxn>
                    <a:cxn ang="0">
                      <a:pos x="5" y="0"/>
                    </a:cxn>
                  </a:cxnLst>
                  <a:rect l="0" t="0" r="r" b="b"/>
                  <a:pathLst>
                    <a:path w="5" h="7">
                      <a:moveTo>
                        <a:pt x="5" y="0"/>
                      </a:moveTo>
                      <a:cubicBezTo>
                        <a:pt x="5" y="4"/>
                        <a:pt x="4" y="5"/>
                        <a:pt x="4" y="7"/>
                      </a:cubicBezTo>
                      <a:cubicBezTo>
                        <a:pt x="0" y="6"/>
                        <a:pt x="0" y="3"/>
                        <a:pt x="0" y="0"/>
                      </a:cubicBezTo>
                      <a:cubicBezTo>
                        <a:pt x="2" y="0"/>
                        <a:pt x="4" y="0"/>
                        <a:pt x="5" y="0"/>
                      </a:cubicBez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1200" dirty="0">
                    <a:latin typeface="微软雅黑" pitchFamily="34" charset="-122"/>
                    <a:ea typeface="微软雅黑" pitchFamily="34" charset="-122"/>
                  </a:endParaRPr>
                </a:p>
              </p:txBody>
            </p:sp>
            <p:sp>
              <p:nvSpPr>
                <p:cNvPr id="278" name="Freeform 117"/>
                <p:cNvSpPr>
                  <a:spLocks/>
                </p:cNvSpPr>
                <p:nvPr/>
              </p:nvSpPr>
              <p:spPr bwMode="auto">
                <a:xfrm>
                  <a:off x="6664325" y="3500438"/>
                  <a:ext cx="22225" cy="11113"/>
                </a:xfrm>
                <a:custGeom>
                  <a:avLst/>
                  <a:gdLst/>
                  <a:ahLst/>
                  <a:cxnLst>
                    <a:cxn ang="0">
                      <a:pos x="16" y="4"/>
                    </a:cxn>
                    <a:cxn ang="0">
                      <a:pos x="0" y="4"/>
                    </a:cxn>
                    <a:cxn ang="0">
                      <a:pos x="16" y="4"/>
                    </a:cxn>
                  </a:cxnLst>
                  <a:rect l="0" t="0" r="r" b="b"/>
                  <a:pathLst>
                    <a:path w="16" h="8">
                      <a:moveTo>
                        <a:pt x="16" y="4"/>
                      </a:moveTo>
                      <a:cubicBezTo>
                        <a:pt x="11" y="7"/>
                        <a:pt x="4" y="8"/>
                        <a:pt x="0" y="4"/>
                      </a:cubicBezTo>
                      <a:cubicBezTo>
                        <a:pt x="9" y="0"/>
                        <a:pt x="10" y="0"/>
                        <a:pt x="16" y="4"/>
                      </a:cubicBez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1200" dirty="0">
                    <a:latin typeface="微软雅黑" pitchFamily="34" charset="-122"/>
                    <a:ea typeface="微软雅黑" pitchFamily="34" charset="-122"/>
                  </a:endParaRPr>
                </a:p>
              </p:txBody>
            </p:sp>
            <p:sp>
              <p:nvSpPr>
                <p:cNvPr id="279" name="Freeform 118"/>
                <p:cNvSpPr>
                  <a:spLocks/>
                </p:cNvSpPr>
                <p:nvPr/>
              </p:nvSpPr>
              <p:spPr bwMode="auto">
                <a:xfrm>
                  <a:off x="6556375" y="3065463"/>
                  <a:ext cx="22225" cy="9525"/>
                </a:xfrm>
                <a:custGeom>
                  <a:avLst/>
                  <a:gdLst/>
                  <a:ahLst/>
                  <a:cxnLst>
                    <a:cxn ang="0">
                      <a:pos x="17" y="1"/>
                    </a:cxn>
                    <a:cxn ang="0">
                      <a:pos x="17" y="7"/>
                    </a:cxn>
                    <a:cxn ang="0">
                      <a:pos x="13" y="7"/>
                    </a:cxn>
                    <a:cxn ang="0">
                      <a:pos x="0" y="3"/>
                    </a:cxn>
                    <a:cxn ang="0">
                      <a:pos x="17" y="1"/>
                    </a:cxn>
                  </a:cxnLst>
                  <a:rect l="0" t="0" r="r" b="b"/>
                  <a:pathLst>
                    <a:path w="17" h="7">
                      <a:moveTo>
                        <a:pt x="17" y="1"/>
                      </a:moveTo>
                      <a:cubicBezTo>
                        <a:pt x="17" y="7"/>
                        <a:pt x="17" y="7"/>
                        <a:pt x="17" y="7"/>
                      </a:cubicBezTo>
                      <a:cubicBezTo>
                        <a:pt x="16" y="7"/>
                        <a:pt x="14" y="7"/>
                        <a:pt x="13" y="7"/>
                      </a:cubicBezTo>
                      <a:cubicBezTo>
                        <a:pt x="8" y="7"/>
                        <a:pt x="2" y="5"/>
                        <a:pt x="0" y="3"/>
                      </a:cubicBezTo>
                      <a:cubicBezTo>
                        <a:pt x="8" y="1"/>
                        <a:pt x="11" y="0"/>
                        <a:pt x="17" y="1"/>
                      </a:cubicBez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1200" dirty="0">
                    <a:latin typeface="微软雅黑" pitchFamily="34" charset="-122"/>
                    <a:ea typeface="微软雅黑" pitchFamily="34" charset="-122"/>
                  </a:endParaRPr>
                </a:p>
              </p:txBody>
            </p:sp>
          </p:grpSp>
        </p:grpSp>
        <p:grpSp>
          <p:nvGrpSpPr>
            <p:cNvPr id="194" name="Group 383"/>
            <p:cNvGrpSpPr/>
            <p:nvPr/>
          </p:nvGrpSpPr>
          <p:grpSpPr>
            <a:xfrm>
              <a:off x="3584347" y="1207329"/>
              <a:ext cx="2773471" cy="1960288"/>
              <a:chOff x="4713288" y="1038225"/>
              <a:chExt cx="2847975" cy="2012950"/>
            </a:xfrm>
            <a:grpFill/>
          </p:grpSpPr>
          <p:sp>
            <p:nvSpPr>
              <p:cNvPr id="195" name="Freeform 101"/>
              <p:cNvSpPr>
                <a:spLocks/>
              </p:cNvSpPr>
              <p:nvPr/>
            </p:nvSpPr>
            <p:spPr bwMode="auto">
              <a:xfrm>
                <a:off x="4818063" y="2127250"/>
                <a:ext cx="622300" cy="538163"/>
              </a:xfrm>
              <a:custGeom>
                <a:avLst/>
                <a:gdLst/>
                <a:ahLst/>
                <a:cxnLst>
                  <a:cxn ang="0">
                    <a:pos x="102" y="154"/>
                  </a:cxn>
                  <a:cxn ang="0">
                    <a:pos x="113" y="126"/>
                  </a:cxn>
                  <a:cxn ang="0">
                    <a:pos x="122" y="86"/>
                  </a:cxn>
                  <a:cxn ang="0">
                    <a:pos x="125" y="77"/>
                  </a:cxn>
                  <a:cxn ang="0">
                    <a:pos x="108" y="77"/>
                  </a:cxn>
                  <a:cxn ang="0">
                    <a:pos x="64" y="77"/>
                  </a:cxn>
                  <a:cxn ang="0">
                    <a:pos x="27" y="79"/>
                  </a:cxn>
                  <a:cxn ang="0">
                    <a:pos x="26" y="77"/>
                  </a:cxn>
                  <a:cxn ang="0">
                    <a:pos x="0" y="55"/>
                  </a:cxn>
                  <a:cxn ang="0">
                    <a:pos x="9" y="37"/>
                  </a:cxn>
                  <a:cxn ang="0">
                    <a:pos x="41" y="20"/>
                  </a:cxn>
                  <a:cxn ang="0">
                    <a:pos x="48" y="13"/>
                  </a:cxn>
                  <a:cxn ang="0">
                    <a:pos x="80" y="4"/>
                  </a:cxn>
                  <a:cxn ang="0">
                    <a:pos x="127" y="7"/>
                  </a:cxn>
                  <a:cxn ang="0">
                    <a:pos x="174" y="15"/>
                  </a:cxn>
                  <a:cxn ang="0">
                    <a:pos x="223" y="21"/>
                  </a:cxn>
                  <a:cxn ang="0">
                    <a:pos x="256" y="44"/>
                  </a:cxn>
                  <a:cxn ang="0">
                    <a:pos x="278" y="33"/>
                  </a:cxn>
                  <a:cxn ang="0">
                    <a:pos x="281" y="43"/>
                  </a:cxn>
                  <a:cxn ang="0">
                    <a:pos x="289" y="65"/>
                  </a:cxn>
                  <a:cxn ang="0">
                    <a:pos x="309" y="76"/>
                  </a:cxn>
                  <a:cxn ang="0">
                    <a:pos x="350" y="76"/>
                  </a:cxn>
                  <a:cxn ang="0">
                    <a:pos x="359" y="63"/>
                  </a:cxn>
                  <a:cxn ang="0">
                    <a:pos x="387" y="51"/>
                  </a:cxn>
                  <a:cxn ang="0">
                    <a:pos x="439" y="74"/>
                  </a:cxn>
                  <a:cxn ang="0">
                    <a:pos x="445" y="96"/>
                  </a:cxn>
                  <a:cxn ang="0">
                    <a:pos x="435" y="119"/>
                  </a:cxn>
                  <a:cxn ang="0">
                    <a:pos x="436" y="138"/>
                  </a:cxn>
                  <a:cxn ang="0">
                    <a:pos x="449" y="156"/>
                  </a:cxn>
                  <a:cxn ang="0">
                    <a:pos x="445" y="179"/>
                  </a:cxn>
                  <a:cxn ang="0">
                    <a:pos x="448" y="232"/>
                  </a:cxn>
                  <a:cxn ang="0">
                    <a:pos x="448" y="240"/>
                  </a:cxn>
                  <a:cxn ang="0">
                    <a:pos x="393" y="231"/>
                  </a:cxn>
                  <a:cxn ang="0">
                    <a:pos x="370" y="220"/>
                  </a:cxn>
                  <a:cxn ang="0">
                    <a:pos x="333" y="207"/>
                  </a:cxn>
                  <a:cxn ang="0">
                    <a:pos x="313" y="192"/>
                  </a:cxn>
                  <a:cxn ang="0">
                    <a:pos x="278" y="183"/>
                  </a:cxn>
                  <a:cxn ang="0">
                    <a:pos x="304" y="224"/>
                  </a:cxn>
                  <a:cxn ang="0">
                    <a:pos x="315" y="227"/>
                  </a:cxn>
                  <a:cxn ang="0">
                    <a:pos x="313" y="246"/>
                  </a:cxn>
                  <a:cxn ang="0">
                    <a:pos x="379" y="225"/>
                  </a:cxn>
                  <a:cxn ang="0">
                    <a:pos x="406" y="260"/>
                  </a:cxn>
                  <a:cxn ang="0">
                    <a:pos x="414" y="270"/>
                  </a:cxn>
                  <a:cxn ang="0">
                    <a:pos x="410" y="302"/>
                  </a:cxn>
                  <a:cxn ang="0">
                    <a:pos x="390" y="321"/>
                  </a:cxn>
                  <a:cxn ang="0">
                    <a:pos x="365" y="347"/>
                  </a:cxn>
                  <a:cxn ang="0">
                    <a:pos x="328" y="368"/>
                  </a:cxn>
                  <a:cxn ang="0">
                    <a:pos x="265" y="395"/>
                  </a:cxn>
                  <a:cxn ang="0">
                    <a:pos x="234" y="404"/>
                  </a:cxn>
                  <a:cxn ang="0">
                    <a:pos x="217" y="399"/>
                  </a:cxn>
                  <a:cxn ang="0">
                    <a:pos x="209" y="372"/>
                  </a:cxn>
                  <a:cxn ang="0">
                    <a:pos x="198" y="340"/>
                  </a:cxn>
                  <a:cxn ang="0">
                    <a:pos x="162" y="280"/>
                  </a:cxn>
                  <a:cxn ang="0">
                    <a:pos x="154" y="259"/>
                  </a:cxn>
                  <a:cxn ang="0">
                    <a:pos x="140" y="251"/>
                  </a:cxn>
                  <a:cxn ang="0">
                    <a:pos x="131" y="229"/>
                  </a:cxn>
                  <a:cxn ang="0">
                    <a:pos x="109" y="196"/>
                  </a:cxn>
                  <a:cxn ang="0">
                    <a:pos x="112" y="177"/>
                  </a:cxn>
                </a:cxnLst>
                <a:rect l="0" t="0" r="r" b="b"/>
                <a:pathLst>
                  <a:path w="467" h="405">
                    <a:moveTo>
                      <a:pt x="112" y="177"/>
                    </a:moveTo>
                    <a:cubicBezTo>
                      <a:pt x="102" y="154"/>
                      <a:pt x="102" y="154"/>
                      <a:pt x="102" y="154"/>
                    </a:cubicBezTo>
                    <a:cubicBezTo>
                      <a:pt x="102" y="151"/>
                      <a:pt x="105" y="151"/>
                      <a:pt x="106" y="149"/>
                    </a:cubicBezTo>
                    <a:cubicBezTo>
                      <a:pt x="109" y="139"/>
                      <a:pt x="110" y="134"/>
                      <a:pt x="113" y="126"/>
                    </a:cubicBezTo>
                    <a:cubicBezTo>
                      <a:pt x="115" y="117"/>
                      <a:pt x="124" y="115"/>
                      <a:pt x="124" y="104"/>
                    </a:cubicBezTo>
                    <a:cubicBezTo>
                      <a:pt x="124" y="97"/>
                      <a:pt x="122" y="91"/>
                      <a:pt x="122" y="86"/>
                    </a:cubicBezTo>
                    <a:cubicBezTo>
                      <a:pt x="122" y="83"/>
                      <a:pt x="124" y="82"/>
                      <a:pt x="125" y="81"/>
                    </a:cubicBezTo>
                    <a:cubicBezTo>
                      <a:pt x="125" y="77"/>
                      <a:pt x="125" y="77"/>
                      <a:pt x="125" y="77"/>
                    </a:cubicBezTo>
                    <a:cubicBezTo>
                      <a:pt x="121" y="78"/>
                      <a:pt x="120" y="81"/>
                      <a:pt x="117" y="81"/>
                    </a:cubicBezTo>
                    <a:cubicBezTo>
                      <a:pt x="112" y="81"/>
                      <a:pt x="110" y="79"/>
                      <a:pt x="108" y="77"/>
                    </a:cubicBezTo>
                    <a:cubicBezTo>
                      <a:pt x="101" y="82"/>
                      <a:pt x="98" y="88"/>
                      <a:pt x="86" y="88"/>
                    </a:cubicBezTo>
                    <a:cubicBezTo>
                      <a:pt x="76" y="88"/>
                      <a:pt x="73" y="77"/>
                      <a:pt x="64" y="77"/>
                    </a:cubicBezTo>
                    <a:cubicBezTo>
                      <a:pt x="54" y="77"/>
                      <a:pt x="56" y="87"/>
                      <a:pt x="48" y="87"/>
                    </a:cubicBezTo>
                    <a:cubicBezTo>
                      <a:pt x="40" y="87"/>
                      <a:pt x="35" y="75"/>
                      <a:pt x="27" y="79"/>
                    </a:cubicBezTo>
                    <a:cubicBezTo>
                      <a:pt x="22" y="79"/>
                      <a:pt x="22" y="79"/>
                      <a:pt x="22" y="79"/>
                    </a:cubicBezTo>
                    <a:cubicBezTo>
                      <a:pt x="24" y="79"/>
                      <a:pt x="25" y="78"/>
                      <a:pt x="26" y="77"/>
                    </a:cubicBezTo>
                    <a:cubicBezTo>
                      <a:pt x="23" y="74"/>
                      <a:pt x="10" y="67"/>
                      <a:pt x="15" y="63"/>
                    </a:cubicBezTo>
                    <a:cubicBezTo>
                      <a:pt x="11" y="57"/>
                      <a:pt x="6" y="58"/>
                      <a:pt x="0" y="55"/>
                    </a:cubicBezTo>
                    <a:cubicBezTo>
                      <a:pt x="4" y="50"/>
                      <a:pt x="9" y="51"/>
                      <a:pt x="9" y="43"/>
                    </a:cubicBezTo>
                    <a:cubicBezTo>
                      <a:pt x="9" y="40"/>
                      <a:pt x="8" y="40"/>
                      <a:pt x="9" y="37"/>
                    </a:cubicBezTo>
                    <a:cubicBezTo>
                      <a:pt x="6" y="37"/>
                      <a:pt x="1" y="38"/>
                      <a:pt x="1" y="35"/>
                    </a:cubicBezTo>
                    <a:cubicBezTo>
                      <a:pt x="1" y="22"/>
                      <a:pt x="33" y="24"/>
                      <a:pt x="41" y="20"/>
                    </a:cubicBezTo>
                    <a:cubicBezTo>
                      <a:pt x="40" y="17"/>
                      <a:pt x="38" y="18"/>
                      <a:pt x="38" y="15"/>
                    </a:cubicBezTo>
                    <a:cubicBezTo>
                      <a:pt x="38" y="11"/>
                      <a:pt x="46" y="13"/>
                      <a:pt x="48" y="13"/>
                    </a:cubicBezTo>
                    <a:cubicBezTo>
                      <a:pt x="53" y="13"/>
                      <a:pt x="62" y="13"/>
                      <a:pt x="62" y="13"/>
                    </a:cubicBezTo>
                    <a:cubicBezTo>
                      <a:pt x="67" y="13"/>
                      <a:pt x="75" y="7"/>
                      <a:pt x="80" y="4"/>
                    </a:cubicBezTo>
                    <a:cubicBezTo>
                      <a:pt x="86" y="0"/>
                      <a:pt x="98" y="0"/>
                      <a:pt x="106" y="0"/>
                    </a:cubicBezTo>
                    <a:cubicBezTo>
                      <a:pt x="117" y="0"/>
                      <a:pt x="117" y="7"/>
                      <a:pt x="127" y="7"/>
                    </a:cubicBezTo>
                    <a:cubicBezTo>
                      <a:pt x="127" y="12"/>
                      <a:pt x="144" y="15"/>
                      <a:pt x="149" y="15"/>
                    </a:cubicBezTo>
                    <a:cubicBezTo>
                      <a:pt x="162" y="15"/>
                      <a:pt x="170" y="15"/>
                      <a:pt x="174" y="15"/>
                    </a:cubicBezTo>
                    <a:cubicBezTo>
                      <a:pt x="186" y="15"/>
                      <a:pt x="192" y="3"/>
                      <a:pt x="205" y="3"/>
                    </a:cubicBezTo>
                    <a:cubicBezTo>
                      <a:pt x="219" y="3"/>
                      <a:pt x="218" y="12"/>
                      <a:pt x="223" y="21"/>
                    </a:cubicBezTo>
                    <a:cubicBezTo>
                      <a:pt x="224" y="23"/>
                      <a:pt x="233" y="28"/>
                      <a:pt x="233" y="28"/>
                    </a:cubicBezTo>
                    <a:cubicBezTo>
                      <a:pt x="241" y="31"/>
                      <a:pt x="243" y="44"/>
                      <a:pt x="256" y="44"/>
                    </a:cubicBezTo>
                    <a:cubicBezTo>
                      <a:pt x="265" y="44"/>
                      <a:pt x="265" y="36"/>
                      <a:pt x="271" y="34"/>
                    </a:cubicBezTo>
                    <a:cubicBezTo>
                      <a:pt x="275" y="33"/>
                      <a:pt x="274" y="33"/>
                      <a:pt x="278" y="33"/>
                    </a:cubicBezTo>
                    <a:cubicBezTo>
                      <a:pt x="279" y="35"/>
                      <a:pt x="279" y="39"/>
                      <a:pt x="281" y="41"/>
                    </a:cubicBezTo>
                    <a:cubicBezTo>
                      <a:pt x="280" y="41"/>
                      <a:pt x="281" y="42"/>
                      <a:pt x="281" y="43"/>
                    </a:cubicBezTo>
                    <a:cubicBezTo>
                      <a:pt x="281" y="48"/>
                      <a:pt x="284" y="47"/>
                      <a:pt x="286" y="51"/>
                    </a:cubicBezTo>
                    <a:cubicBezTo>
                      <a:pt x="290" y="56"/>
                      <a:pt x="286" y="59"/>
                      <a:pt x="289" y="65"/>
                    </a:cubicBezTo>
                    <a:cubicBezTo>
                      <a:pt x="291" y="70"/>
                      <a:pt x="297" y="67"/>
                      <a:pt x="301" y="68"/>
                    </a:cubicBezTo>
                    <a:cubicBezTo>
                      <a:pt x="305" y="69"/>
                      <a:pt x="306" y="73"/>
                      <a:pt x="309" y="76"/>
                    </a:cubicBezTo>
                    <a:cubicBezTo>
                      <a:pt x="312" y="79"/>
                      <a:pt x="323" y="78"/>
                      <a:pt x="329" y="78"/>
                    </a:cubicBezTo>
                    <a:cubicBezTo>
                      <a:pt x="337" y="78"/>
                      <a:pt x="345" y="77"/>
                      <a:pt x="350" y="76"/>
                    </a:cubicBezTo>
                    <a:cubicBezTo>
                      <a:pt x="350" y="72"/>
                      <a:pt x="350" y="71"/>
                      <a:pt x="350" y="68"/>
                    </a:cubicBezTo>
                    <a:cubicBezTo>
                      <a:pt x="350" y="64"/>
                      <a:pt x="355" y="64"/>
                      <a:pt x="359" y="63"/>
                    </a:cubicBezTo>
                    <a:cubicBezTo>
                      <a:pt x="364" y="61"/>
                      <a:pt x="363" y="59"/>
                      <a:pt x="368" y="57"/>
                    </a:cubicBezTo>
                    <a:cubicBezTo>
                      <a:pt x="376" y="54"/>
                      <a:pt x="381" y="56"/>
                      <a:pt x="387" y="51"/>
                    </a:cubicBezTo>
                    <a:cubicBezTo>
                      <a:pt x="397" y="57"/>
                      <a:pt x="403" y="57"/>
                      <a:pt x="412" y="60"/>
                    </a:cubicBezTo>
                    <a:cubicBezTo>
                      <a:pt x="423" y="64"/>
                      <a:pt x="426" y="74"/>
                      <a:pt x="439" y="74"/>
                    </a:cubicBezTo>
                    <a:cubicBezTo>
                      <a:pt x="439" y="76"/>
                      <a:pt x="442" y="77"/>
                      <a:pt x="443" y="79"/>
                    </a:cubicBezTo>
                    <a:cubicBezTo>
                      <a:pt x="445" y="86"/>
                      <a:pt x="442" y="92"/>
                      <a:pt x="445" y="96"/>
                    </a:cubicBezTo>
                    <a:cubicBezTo>
                      <a:pt x="442" y="98"/>
                      <a:pt x="435" y="114"/>
                      <a:pt x="435" y="115"/>
                    </a:cubicBezTo>
                    <a:cubicBezTo>
                      <a:pt x="435" y="116"/>
                      <a:pt x="436" y="118"/>
                      <a:pt x="435" y="119"/>
                    </a:cubicBezTo>
                    <a:cubicBezTo>
                      <a:pt x="436" y="121"/>
                      <a:pt x="435" y="122"/>
                      <a:pt x="436" y="124"/>
                    </a:cubicBezTo>
                    <a:cubicBezTo>
                      <a:pt x="436" y="138"/>
                      <a:pt x="436" y="138"/>
                      <a:pt x="436" y="138"/>
                    </a:cubicBezTo>
                    <a:cubicBezTo>
                      <a:pt x="438" y="142"/>
                      <a:pt x="437" y="145"/>
                      <a:pt x="439" y="149"/>
                    </a:cubicBezTo>
                    <a:cubicBezTo>
                      <a:pt x="440" y="153"/>
                      <a:pt x="449" y="149"/>
                      <a:pt x="449" y="156"/>
                    </a:cubicBezTo>
                    <a:cubicBezTo>
                      <a:pt x="449" y="165"/>
                      <a:pt x="439" y="164"/>
                      <a:pt x="439" y="171"/>
                    </a:cubicBezTo>
                    <a:cubicBezTo>
                      <a:pt x="439" y="177"/>
                      <a:pt x="443" y="177"/>
                      <a:pt x="445" y="179"/>
                    </a:cubicBezTo>
                    <a:cubicBezTo>
                      <a:pt x="452" y="194"/>
                      <a:pt x="467" y="196"/>
                      <a:pt x="467" y="215"/>
                    </a:cubicBezTo>
                    <a:cubicBezTo>
                      <a:pt x="456" y="218"/>
                      <a:pt x="448" y="220"/>
                      <a:pt x="448" y="232"/>
                    </a:cubicBezTo>
                    <a:cubicBezTo>
                      <a:pt x="448" y="235"/>
                      <a:pt x="450" y="238"/>
                      <a:pt x="450" y="240"/>
                    </a:cubicBezTo>
                    <a:cubicBezTo>
                      <a:pt x="450" y="240"/>
                      <a:pt x="448" y="240"/>
                      <a:pt x="448" y="240"/>
                    </a:cubicBezTo>
                    <a:cubicBezTo>
                      <a:pt x="439" y="240"/>
                      <a:pt x="420" y="235"/>
                      <a:pt x="408" y="235"/>
                    </a:cubicBezTo>
                    <a:cubicBezTo>
                      <a:pt x="406" y="235"/>
                      <a:pt x="393" y="231"/>
                      <a:pt x="393" y="231"/>
                    </a:cubicBezTo>
                    <a:cubicBezTo>
                      <a:pt x="388" y="226"/>
                      <a:pt x="388" y="213"/>
                      <a:pt x="379" y="213"/>
                    </a:cubicBezTo>
                    <a:cubicBezTo>
                      <a:pt x="374" y="213"/>
                      <a:pt x="372" y="217"/>
                      <a:pt x="370" y="220"/>
                    </a:cubicBezTo>
                    <a:cubicBezTo>
                      <a:pt x="348" y="220"/>
                      <a:pt x="348" y="220"/>
                      <a:pt x="348" y="220"/>
                    </a:cubicBezTo>
                    <a:cubicBezTo>
                      <a:pt x="341" y="217"/>
                      <a:pt x="337" y="212"/>
                      <a:pt x="333" y="207"/>
                    </a:cubicBezTo>
                    <a:cubicBezTo>
                      <a:pt x="327" y="202"/>
                      <a:pt x="320" y="205"/>
                      <a:pt x="315" y="200"/>
                    </a:cubicBezTo>
                    <a:cubicBezTo>
                      <a:pt x="313" y="197"/>
                      <a:pt x="314" y="194"/>
                      <a:pt x="313" y="192"/>
                    </a:cubicBezTo>
                    <a:cubicBezTo>
                      <a:pt x="308" y="182"/>
                      <a:pt x="299" y="168"/>
                      <a:pt x="286" y="168"/>
                    </a:cubicBezTo>
                    <a:cubicBezTo>
                      <a:pt x="280" y="168"/>
                      <a:pt x="278" y="176"/>
                      <a:pt x="278" y="183"/>
                    </a:cubicBezTo>
                    <a:cubicBezTo>
                      <a:pt x="278" y="187"/>
                      <a:pt x="278" y="189"/>
                      <a:pt x="278" y="193"/>
                    </a:cubicBezTo>
                    <a:cubicBezTo>
                      <a:pt x="281" y="203"/>
                      <a:pt x="293" y="222"/>
                      <a:pt x="304" y="224"/>
                    </a:cubicBezTo>
                    <a:cubicBezTo>
                      <a:pt x="304" y="229"/>
                      <a:pt x="306" y="231"/>
                      <a:pt x="307" y="235"/>
                    </a:cubicBezTo>
                    <a:cubicBezTo>
                      <a:pt x="312" y="233"/>
                      <a:pt x="311" y="228"/>
                      <a:pt x="315" y="227"/>
                    </a:cubicBezTo>
                    <a:cubicBezTo>
                      <a:pt x="316" y="228"/>
                      <a:pt x="316" y="230"/>
                      <a:pt x="316" y="231"/>
                    </a:cubicBezTo>
                    <a:cubicBezTo>
                      <a:pt x="316" y="237"/>
                      <a:pt x="313" y="240"/>
                      <a:pt x="313" y="246"/>
                    </a:cubicBezTo>
                    <a:cubicBezTo>
                      <a:pt x="313" y="252"/>
                      <a:pt x="324" y="255"/>
                      <a:pt x="331" y="255"/>
                    </a:cubicBezTo>
                    <a:cubicBezTo>
                      <a:pt x="360" y="255"/>
                      <a:pt x="363" y="237"/>
                      <a:pt x="379" y="225"/>
                    </a:cubicBezTo>
                    <a:cubicBezTo>
                      <a:pt x="379" y="241"/>
                      <a:pt x="379" y="241"/>
                      <a:pt x="379" y="241"/>
                    </a:cubicBezTo>
                    <a:cubicBezTo>
                      <a:pt x="385" y="254"/>
                      <a:pt x="393" y="256"/>
                      <a:pt x="406" y="260"/>
                    </a:cubicBezTo>
                    <a:cubicBezTo>
                      <a:pt x="411" y="261"/>
                      <a:pt x="411" y="269"/>
                      <a:pt x="414" y="271"/>
                    </a:cubicBezTo>
                    <a:cubicBezTo>
                      <a:pt x="414" y="270"/>
                      <a:pt x="414" y="270"/>
                      <a:pt x="414" y="270"/>
                    </a:cubicBezTo>
                    <a:cubicBezTo>
                      <a:pt x="416" y="274"/>
                      <a:pt x="423" y="273"/>
                      <a:pt x="423" y="277"/>
                    </a:cubicBezTo>
                    <a:cubicBezTo>
                      <a:pt x="423" y="288"/>
                      <a:pt x="410" y="291"/>
                      <a:pt x="410" y="302"/>
                    </a:cubicBezTo>
                    <a:cubicBezTo>
                      <a:pt x="403" y="302"/>
                      <a:pt x="399" y="303"/>
                      <a:pt x="397" y="309"/>
                    </a:cubicBezTo>
                    <a:cubicBezTo>
                      <a:pt x="395" y="314"/>
                      <a:pt x="396" y="321"/>
                      <a:pt x="390" y="321"/>
                    </a:cubicBezTo>
                    <a:cubicBezTo>
                      <a:pt x="384" y="321"/>
                      <a:pt x="384" y="334"/>
                      <a:pt x="378" y="334"/>
                    </a:cubicBezTo>
                    <a:cubicBezTo>
                      <a:pt x="374" y="334"/>
                      <a:pt x="365" y="342"/>
                      <a:pt x="365" y="347"/>
                    </a:cubicBezTo>
                    <a:cubicBezTo>
                      <a:pt x="353" y="349"/>
                      <a:pt x="327" y="354"/>
                      <a:pt x="327" y="364"/>
                    </a:cubicBezTo>
                    <a:cubicBezTo>
                      <a:pt x="327" y="365"/>
                      <a:pt x="327" y="367"/>
                      <a:pt x="328" y="368"/>
                    </a:cubicBezTo>
                    <a:cubicBezTo>
                      <a:pt x="318" y="373"/>
                      <a:pt x="304" y="376"/>
                      <a:pt x="294" y="378"/>
                    </a:cubicBezTo>
                    <a:cubicBezTo>
                      <a:pt x="289" y="380"/>
                      <a:pt x="271" y="392"/>
                      <a:pt x="265" y="395"/>
                    </a:cubicBezTo>
                    <a:cubicBezTo>
                      <a:pt x="252" y="395"/>
                      <a:pt x="252" y="395"/>
                      <a:pt x="252" y="395"/>
                    </a:cubicBezTo>
                    <a:cubicBezTo>
                      <a:pt x="244" y="400"/>
                      <a:pt x="243" y="404"/>
                      <a:pt x="234" y="404"/>
                    </a:cubicBezTo>
                    <a:cubicBezTo>
                      <a:pt x="231" y="405"/>
                      <a:pt x="231" y="405"/>
                      <a:pt x="231" y="405"/>
                    </a:cubicBezTo>
                    <a:cubicBezTo>
                      <a:pt x="229" y="405"/>
                      <a:pt x="218" y="400"/>
                      <a:pt x="217" y="399"/>
                    </a:cubicBezTo>
                    <a:cubicBezTo>
                      <a:pt x="216" y="399"/>
                      <a:pt x="219" y="399"/>
                      <a:pt x="217" y="394"/>
                    </a:cubicBezTo>
                    <a:cubicBezTo>
                      <a:pt x="212" y="387"/>
                      <a:pt x="209" y="380"/>
                      <a:pt x="209" y="372"/>
                    </a:cubicBezTo>
                    <a:cubicBezTo>
                      <a:pt x="204" y="371"/>
                      <a:pt x="207" y="363"/>
                      <a:pt x="208" y="359"/>
                    </a:cubicBezTo>
                    <a:cubicBezTo>
                      <a:pt x="210" y="349"/>
                      <a:pt x="203" y="345"/>
                      <a:pt x="198" y="340"/>
                    </a:cubicBezTo>
                    <a:cubicBezTo>
                      <a:pt x="193" y="335"/>
                      <a:pt x="181" y="320"/>
                      <a:pt x="181" y="309"/>
                    </a:cubicBezTo>
                    <a:cubicBezTo>
                      <a:pt x="165" y="306"/>
                      <a:pt x="162" y="297"/>
                      <a:pt x="162" y="280"/>
                    </a:cubicBezTo>
                    <a:cubicBezTo>
                      <a:pt x="162" y="270"/>
                      <a:pt x="156" y="268"/>
                      <a:pt x="154" y="259"/>
                    </a:cubicBezTo>
                    <a:cubicBezTo>
                      <a:pt x="154" y="259"/>
                      <a:pt x="154" y="259"/>
                      <a:pt x="154" y="259"/>
                    </a:cubicBezTo>
                    <a:cubicBezTo>
                      <a:pt x="152" y="258"/>
                      <a:pt x="150" y="255"/>
                      <a:pt x="148" y="254"/>
                    </a:cubicBezTo>
                    <a:cubicBezTo>
                      <a:pt x="147" y="252"/>
                      <a:pt x="141" y="253"/>
                      <a:pt x="140" y="251"/>
                    </a:cubicBezTo>
                    <a:cubicBezTo>
                      <a:pt x="137" y="249"/>
                      <a:pt x="138" y="242"/>
                      <a:pt x="137" y="239"/>
                    </a:cubicBezTo>
                    <a:cubicBezTo>
                      <a:pt x="136" y="235"/>
                      <a:pt x="132" y="231"/>
                      <a:pt x="131" y="229"/>
                    </a:cubicBezTo>
                    <a:cubicBezTo>
                      <a:pt x="125" y="221"/>
                      <a:pt x="121" y="214"/>
                      <a:pt x="116" y="207"/>
                    </a:cubicBezTo>
                    <a:cubicBezTo>
                      <a:pt x="115" y="205"/>
                      <a:pt x="109" y="198"/>
                      <a:pt x="109" y="196"/>
                    </a:cubicBezTo>
                    <a:cubicBezTo>
                      <a:pt x="109" y="192"/>
                      <a:pt x="112" y="182"/>
                      <a:pt x="112" y="175"/>
                    </a:cubicBezTo>
                    <a:lnTo>
                      <a:pt x="112" y="177"/>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1200" dirty="0">
                  <a:latin typeface="微软雅黑" pitchFamily="34" charset="-122"/>
                  <a:ea typeface="微软雅黑" pitchFamily="34" charset="-122"/>
                </a:endParaRPr>
              </a:p>
            </p:txBody>
          </p:sp>
          <p:sp>
            <p:nvSpPr>
              <p:cNvPr id="196" name="Freeform 102"/>
              <p:cNvSpPr>
                <a:spLocks/>
              </p:cNvSpPr>
              <p:nvPr/>
            </p:nvSpPr>
            <p:spPr bwMode="auto">
              <a:xfrm>
                <a:off x="5713413" y="2714625"/>
                <a:ext cx="33338" cy="63500"/>
              </a:xfrm>
              <a:custGeom>
                <a:avLst/>
                <a:gdLst/>
                <a:ahLst/>
                <a:cxnLst>
                  <a:cxn ang="0">
                    <a:pos x="25" y="30"/>
                  </a:cxn>
                  <a:cxn ang="0">
                    <a:pos x="11" y="48"/>
                  </a:cxn>
                  <a:cxn ang="0">
                    <a:pos x="0" y="35"/>
                  </a:cxn>
                  <a:cxn ang="0">
                    <a:pos x="6" y="0"/>
                  </a:cxn>
                  <a:cxn ang="0">
                    <a:pos x="25" y="30"/>
                  </a:cxn>
                </a:cxnLst>
                <a:rect l="0" t="0" r="r" b="b"/>
                <a:pathLst>
                  <a:path w="25" h="48">
                    <a:moveTo>
                      <a:pt x="25" y="30"/>
                    </a:moveTo>
                    <a:cubicBezTo>
                      <a:pt x="25" y="37"/>
                      <a:pt x="20" y="48"/>
                      <a:pt x="11" y="48"/>
                    </a:cubicBezTo>
                    <a:cubicBezTo>
                      <a:pt x="5" y="48"/>
                      <a:pt x="0" y="41"/>
                      <a:pt x="0" y="35"/>
                    </a:cubicBezTo>
                    <a:cubicBezTo>
                      <a:pt x="0" y="22"/>
                      <a:pt x="6" y="13"/>
                      <a:pt x="6" y="0"/>
                    </a:cubicBezTo>
                    <a:cubicBezTo>
                      <a:pt x="13" y="10"/>
                      <a:pt x="25" y="15"/>
                      <a:pt x="25" y="30"/>
                    </a:cubicBez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1200" dirty="0">
                  <a:latin typeface="微软雅黑" pitchFamily="34" charset="-122"/>
                  <a:ea typeface="微软雅黑" pitchFamily="34" charset="-122"/>
                </a:endParaRPr>
              </a:p>
            </p:txBody>
          </p:sp>
          <p:sp>
            <p:nvSpPr>
              <p:cNvPr id="197" name="Freeform 103"/>
              <p:cNvSpPr>
                <a:spLocks/>
              </p:cNvSpPr>
              <p:nvPr/>
            </p:nvSpPr>
            <p:spPr bwMode="auto">
              <a:xfrm>
                <a:off x="5397500" y="2195513"/>
                <a:ext cx="677863" cy="544513"/>
              </a:xfrm>
              <a:custGeom>
                <a:avLst/>
                <a:gdLst/>
                <a:ahLst/>
                <a:cxnLst>
                  <a:cxn ang="0">
                    <a:pos x="148" y="270"/>
                  </a:cxn>
                  <a:cxn ang="0">
                    <a:pos x="174" y="340"/>
                  </a:cxn>
                  <a:cxn ang="0">
                    <a:pos x="200" y="401"/>
                  </a:cxn>
                  <a:cxn ang="0">
                    <a:pos x="216" y="401"/>
                  </a:cxn>
                  <a:cxn ang="0">
                    <a:pos x="237" y="379"/>
                  </a:cxn>
                  <a:cxn ang="0">
                    <a:pos x="243" y="341"/>
                  </a:cxn>
                  <a:cxn ang="0">
                    <a:pos x="268" y="298"/>
                  </a:cxn>
                  <a:cxn ang="0">
                    <a:pos x="326" y="240"/>
                  </a:cxn>
                  <a:cxn ang="0">
                    <a:pos x="374" y="218"/>
                  </a:cxn>
                  <a:cxn ang="0">
                    <a:pos x="409" y="259"/>
                  </a:cxn>
                  <a:cxn ang="0">
                    <a:pos x="423" y="302"/>
                  </a:cxn>
                  <a:cxn ang="0">
                    <a:pos x="457" y="300"/>
                  </a:cxn>
                  <a:cxn ang="0">
                    <a:pos x="476" y="367"/>
                  </a:cxn>
                  <a:cxn ang="0">
                    <a:pos x="489" y="358"/>
                  </a:cxn>
                  <a:cxn ang="0">
                    <a:pos x="472" y="316"/>
                  </a:cxn>
                  <a:cxn ang="0">
                    <a:pos x="473" y="288"/>
                  </a:cxn>
                  <a:cxn ang="0">
                    <a:pos x="483" y="254"/>
                  </a:cxn>
                  <a:cxn ang="0">
                    <a:pos x="487" y="213"/>
                  </a:cxn>
                  <a:cxn ang="0">
                    <a:pos x="467" y="197"/>
                  </a:cxn>
                  <a:cxn ang="0">
                    <a:pos x="445" y="125"/>
                  </a:cxn>
                  <a:cxn ang="0">
                    <a:pos x="423" y="130"/>
                  </a:cxn>
                  <a:cxn ang="0">
                    <a:pos x="373" y="144"/>
                  </a:cxn>
                  <a:cxn ang="0">
                    <a:pos x="341" y="147"/>
                  </a:cxn>
                  <a:cxn ang="0">
                    <a:pos x="295" y="136"/>
                  </a:cxn>
                  <a:cxn ang="0">
                    <a:pos x="254" y="116"/>
                  </a:cxn>
                  <a:cxn ang="0">
                    <a:pos x="226" y="89"/>
                  </a:cxn>
                  <a:cxn ang="0">
                    <a:pos x="229" y="69"/>
                  </a:cxn>
                  <a:cxn ang="0">
                    <a:pos x="213" y="43"/>
                  </a:cxn>
                  <a:cxn ang="0">
                    <a:pos x="178" y="16"/>
                  </a:cxn>
                  <a:cxn ang="0">
                    <a:pos x="131" y="0"/>
                  </a:cxn>
                  <a:cxn ang="0">
                    <a:pos x="94" y="21"/>
                  </a:cxn>
                  <a:cxn ang="0">
                    <a:pos x="65" y="13"/>
                  </a:cxn>
                  <a:cxn ang="0">
                    <a:pos x="23" y="46"/>
                  </a:cxn>
                  <a:cxn ang="0">
                    <a:pos x="0" y="64"/>
                  </a:cxn>
                  <a:cxn ang="0">
                    <a:pos x="1" y="87"/>
                  </a:cxn>
                  <a:cxn ang="0">
                    <a:pos x="4" y="120"/>
                  </a:cxn>
                  <a:cxn ang="0">
                    <a:pos x="13" y="181"/>
                  </a:cxn>
                  <a:cxn ang="0">
                    <a:pos x="34" y="185"/>
                  </a:cxn>
                  <a:cxn ang="0">
                    <a:pos x="70" y="185"/>
                  </a:cxn>
                  <a:cxn ang="0">
                    <a:pos x="118" y="219"/>
                  </a:cxn>
                  <a:cxn ang="0">
                    <a:pos x="127" y="248"/>
                  </a:cxn>
                  <a:cxn ang="0">
                    <a:pos x="145" y="233"/>
                  </a:cxn>
                  <a:cxn ang="0">
                    <a:pos x="149" y="265"/>
                  </a:cxn>
                </a:cxnLst>
                <a:rect l="0" t="0" r="r" b="b"/>
                <a:pathLst>
                  <a:path w="509" h="410">
                    <a:moveTo>
                      <a:pt x="149" y="265"/>
                    </a:moveTo>
                    <a:cubicBezTo>
                      <a:pt x="147" y="263"/>
                      <a:pt x="147" y="263"/>
                      <a:pt x="147" y="263"/>
                    </a:cubicBezTo>
                    <a:cubicBezTo>
                      <a:pt x="147" y="265"/>
                      <a:pt x="148" y="268"/>
                      <a:pt x="148" y="270"/>
                    </a:cubicBezTo>
                    <a:cubicBezTo>
                      <a:pt x="148" y="278"/>
                      <a:pt x="153" y="286"/>
                      <a:pt x="155" y="295"/>
                    </a:cubicBezTo>
                    <a:cubicBezTo>
                      <a:pt x="158" y="305"/>
                      <a:pt x="166" y="319"/>
                      <a:pt x="168" y="326"/>
                    </a:cubicBezTo>
                    <a:cubicBezTo>
                      <a:pt x="170" y="332"/>
                      <a:pt x="170" y="334"/>
                      <a:pt x="174" y="340"/>
                    </a:cubicBezTo>
                    <a:cubicBezTo>
                      <a:pt x="177" y="345"/>
                      <a:pt x="175" y="351"/>
                      <a:pt x="179" y="358"/>
                    </a:cubicBezTo>
                    <a:cubicBezTo>
                      <a:pt x="180" y="362"/>
                      <a:pt x="187" y="366"/>
                      <a:pt x="188" y="372"/>
                    </a:cubicBezTo>
                    <a:cubicBezTo>
                      <a:pt x="191" y="382"/>
                      <a:pt x="196" y="390"/>
                      <a:pt x="200" y="401"/>
                    </a:cubicBezTo>
                    <a:cubicBezTo>
                      <a:pt x="200" y="402"/>
                      <a:pt x="202" y="405"/>
                      <a:pt x="204" y="405"/>
                    </a:cubicBezTo>
                    <a:cubicBezTo>
                      <a:pt x="204" y="409"/>
                      <a:pt x="207" y="410"/>
                      <a:pt x="210" y="410"/>
                    </a:cubicBezTo>
                    <a:cubicBezTo>
                      <a:pt x="214" y="410"/>
                      <a:pt x="214" y="405"/>
                      <a:pt x="216" y="401"/>
                    </a:cubicBezTo>
                    <a:cubicBezTo>
                      <a:pt x="218" y="397"/>
                      <a:pt x="219" y="398"/>
                      <a:pt x="224" y="396"/>
                    </a:cubicBezTo>
                    <a:cubicBezTo>
                      <a:pt x="228" y="394"/>
                      <a:pt x="227" y="382"/>
                      <a:pt x="233" y="381"/>
                    </a:cubicBezTo>
                    <a:cubicBezTo>
                      <a:pt x="234" y="380"/>
                      <a:pt x="237" y="380"/>
                      <a:pt x="237" y="379"/>
                    </a:cubicBezTo>
                    <a:cubicBezTo>
                      <a:pt x="240" y="379"/>
                      <a:pt x="240" y="379"/>
                      <a:pt x="240" y="379"/>
                    </a:cubicBezTo>
                    <a:cubicBezTo>
                      <a:pt x="237" y="367"/>
                      <a:pt x="237" y="367"/>
                      <a:pt x="237" y="367"/>
                    </a:cubicBezTo>
                    <a:cubicBezTo>
                      <a:pt x="237" y="359"/>
                      <a:pt x="243" y="352"/>
                      <a:pt x="243" y="341"/>
                    </a:cubicBezTo>
                    <a:cubicBezTo>
                      <a:pt x="243" y="334"/>
                      <a:pt x="240" y="329"/>
                      <a:pt x="240" y="321"/>
                    </a:cubicBezTo>
                    <a:cubicBezTo>
                      <a:pt x="240" y="312"/>
                      <a:pt x="249" y="311"/>
                      <a:pt x="257" y="308"/>
                    </a:cubicBezTo>
                    <a:cubicBezTo>
                      <a:pt x="260" y="307"/>
                      <a:pt x="265" y="302"/>
                      <a:pt x="268" y="298"/>
                    </a:cubicBezTo>
                    <a:cubicBezTo>
                      <a:pt x="277" y="290"/>
                      <a:pt x="284" y="281"/>
                      <a:pt x="293" y="272"/>
                    </a:cubicBezTo>
                    <a:cubicBezTo>
                      <a:pt x="300" y="265"/>
                      <a:pt x="313" y="263"/>
                      <a:pt x="321" y="255"/>
                    </a:cubicBezTo>
                    <a:cubicBezTo>
                      <a:pt x="325" y="251"/>
                      <a:pt x="325" y="246"/>
                      <a:pt x="326" y="240"/>
                    </a:cubicBezTo>
                    <a:cubicBezTo>
                      <a:pt x="328" y="236"/>
                      <a:pt x="337" y="236"/>
                      <a:pt x="340" y="229"/>
                    </a:cubicBezTo>
                    <a:cubicBezTo>
                      <a:pt x="344" y="231"/>
                      <a:pt x="344" y="233"/>
                      <a:pt x="351" y="233"/>
                    </a:cubicBezTo>
                    <a:cubicBezTo>
                      <a:pt x="362" y="233"/>
                      <a:pt x="374" y="231"/>
                      <a:pt x="374" y="218"/>
                    </a:cubicBezTo>
                    <a:cubicBezTo>
                      <a:pt x="381" y="219"/>
                      <a:pt x="389" y="222"/>
                      <a:pt x="390" y="228"/>
                    </a:cubicBezTo>
                    <a:cubicBezTo>
                      <a:pt x="392" y="233"/>
                      <a:pt x="391" y="240"/>
                      <a:pt x="395" y="245"/>
                    </a:cubicBezTo>
                    <a:cubicBezTo>
                      <a:pt x="398" y="251"/>
                      <a:pt x="403" y="255"/>
                      <a:pt x="409" y="259"/>
                    </a:cubicBezTo>
                    <a:cubicBezTo>
                      <a:pt x="414" y="267"/>
                      <a:pt x="419" y="274"/>
                      <a:pt x="422" y="283"/>
                    </a:cubicBezTo>
                    <a:cubicBezTo>
                      <a:pt x="423" y="285"/>
                      <a:pt x="425" y="286"/>
                      <a:pt x="425" y="289"/>
                    </a:cubicBezTo>
                    <a:cubicBezTo>
                      <a:pt x="425" y="293"/>
                      <a:pt x="423" y="296"/>
                      <a:pt x="423" y="302"/>
                    </a:cubicBezTo>
                    <a:cubicBezTo>
                      <a:pt x="423" y="307"/>
                      <a:pt x="423" y="313"/>
                      <a:pt x="430" y="313"/>
                    </a:cubicBezTo>
                    <a:cubicBezTo>
                      <a:pt x="442" y="313"/>
                      <a:pt x="445" y="300"/>
                      <a:pt x="453" y="293"/>
                    </a:cubicBezTo>
                    <a:cubicBezTo>
                      <a:pt x="455" y="295"/>
                      <a:pt x="454" y="297"/>
                      <a:pt x="457" y="300"/>
                    </a:cubicBezTo>
                    <a:cubicBezTo>
                      <a:pt x="457" y="300"/>
                      <a:pt x="461" y="300"/>
                      <a:pt x="462" y="302"/>
                    </a:cubicBezTo>
                    <a:cubicBezTo>
                      <a:pt x="467" y="308"/>
                      <a:pt x="459" y="322"/>
                      <a:pt x="465" y="322"/>
                    </a:cubicBezTo>
                    <a:cubicBezTo>
                      <a:pt x="465" y="336"/>
                      <a:pt x="476" y="347"/>
                      <a:pt x="476" y="367"/>
                    </a:cubicBezTo>
                    <a:cubicBezTo>
                      <a:pt x="476" y="371"/>
                      <a:pt x="473" y="382"/>
                      <a:pt x="476" y="383"/>
                    </a:cubicBezTo>
                    <a:cubicBezTo>
                      <a:pt x="480" y="376"/>
                      <a:pt x="481" y="371"/>
                      <a:pt x="485" y="363"/>
                    </a:cubicBezTo>
                    <a:cubicBezTo>
                      <a:pt x="486" y="361"/>
                      <a:pt x="489" y="360"/>
                      <a:pt x="489" y="358"/>
                    </a:cubicBezTo>
                    <a:cubicBezTo>
                      <a:pt x="489" y="354"/>
                      <a:pt x="483" y="334"/>
                      <a:pt x="479" y="330"/>
                    </a:cubicBezTo>
                    <a:cubicBezTo>
                      <a:pt x="476" y="327"/>
                      <a:pt x="472" y="325"/>
                      <a:pt x="472" y="320"/>
                    </a:cubicBezTo>
                    <a:cubicBezTo>
                      <a:pt x="472" y="319"/>
                      <a:pt x="472" y="318"/>
                      <a:pt x="472" y="316"/>
                    </a:cubicBezTo>
                    <a:cubicBezTo>
                      <a:pt x="472" y="317"/>
                      <a:pt x="472" y="317"/>
                      <a:pt x="472" y="317"/>
                    </a:cubicBezTo>
                    <a:cubicBezTo>
                      <a:pt x="473" y="316"/>
                      <a:pt x="476" y="311"/>
                      <a:pt x="476" y="307"/>
                    </a:cubicBezTo>
                    <a:cubicBezTo>
                      <a:pt x="476" y="302"/>
                      <a:pt x="476" y="293"/>
                      <a:pt x="473" y="288"/>
                    </a:cubicBezTo>
                    <a:cubicBezTo>
                      <a:pt x="470" y="284"/>
                      <a:pt x="464" y="284"/>
                      <a:pt x="464" y="276"/>
                    </a:cubicBezTo>
                    <a:cubicBezTo>
                      <a:pt x="464" y="268"/>
                      <a:pt x="467" y="262"/>
                      <a:pt x="472" y="258"/>
                    </a:cubicBezTo>
                    <a:cubicBezTo>
                      <a:pt x="474" y="255"/>
                      <a:pt x="479" y="256"/>
                      <a:pt x="483" y="254"/>
                    </a:cubicBezTo>
                    <a:cubicBezTo>
                      <a:pt x="493" y="247"/>
                      <a:pt x="500" y="244"/>
                      <a:pt x="509" y="230"/>
                    </a:cubicBezTo>
                    <a:cubicBezTo>
                      <a:pt x="506" y="230"/>
                      <a:pt x="505" y="231"/>
                      <a:pt x="501" y="231"/>
                    </a:cubicBezTo>
                    <a:cubicBezTo>
                      <a:pt x="493" y="231"/>
                      <a:pt x="487" y="222"/>
                      <a:pt x="487" y="213"/>
                    </a:cubicBezTo>
                    <a:cubicBezTo>
                      <a:pt x="483" y="212"/>
                      <a:pt x="482" y="199"/>
                      <a:pt x="478" y="199"/>
                    </a:cubicBezTo>
                    <a:cubicBezTo>
                      <a:pt x="475" y="199"/>
                      <a:pt x="472" y="202"/>
                      <a:pt x="469" y="202"/>
                    </a:cubicBezTo>
                    <a:cubicBezTo>
                      <a:pt x="468" y="202"/>
                      <a:pt x="467" y="199"/>
                      <a:pt x="467" y="197"/>
                    </a:cubicBezTo>
                    <a:cubicBezTo>
                      <a:pt x="467" y="181"/>
                      <a:pt x="479" y="180"/>
                      <a:pt x="479" y="163"/>
                    </a:cubicBezTo>
                    <a:cubicBezTo>
                      <a:pt x="479" y="154"/>
                      <a:pt x="472" y="151"/>
                      <a:pt x="468" y="144"/>
                    </a:cubicBezTo>
                    <a:cubicBezTo>
                      <a:pt x="457" y="139"/>
                      <a:pt x="448" y="140"/>
                      <a:pt x="445" y="125"/>
                    </a:cubicBezTo>
                    <a:cubicBezTo>
                      <a:pt x="442" y="125"/>
                      <a:pt x="442" y="125"/>
                      <a:pt x="442" y="125"/>
                    </a:cubicBezTo>
                    <a:cubicBezTo>
                      <a:pt x="438" y="129"/>
                      <a:pt x="438" y="129"/>
                      <a:pt x="438" y="129"/>
                    </a:cubicBezTo>
                    <a:cubicBezTo>
                      <a:pt x="433" y="131"/>
                      <a:pt x="427" y="126"/>
                      <a:pt x="423" y="130"/>
                    </a:cubicBezTo>
                    <a:cubicBezTo>
                      <a:pt x="422" y="132"/>
                      <a:pt x="421" y="133"/>
                      <a:pt x="418" y="135"/>
                    </a:cubicBezTo>
                    <a:cubicBezTo>
                      <a:pt x="415" y="137"/>
                      <a:pt x="401" y="149"/>
                      <a:pt x="394" y="149"/>
                    </a:cubicBezTo>
                    <a:cubicBezTo>
                      <a:pt x="387" y="149"/>
                      <a:pt x="382" y="144"/>
                      <a:pt x="373" y="144"/>
                    </a:cubicBezTo>
                    <a:cubicBezTo>
                      <a:pt x="362" y="144"/>
                      <a:pt x="360" y="152"/>
                      <a:pt x="354" y="155"/>
                    </a:cubicBezTo>
                    <a:cubicBezTo>
                      <a:pt x="353" y="152"/>
                      <a:pt x="352" y="145"/>
                      <a:pt x="349" y="145"/>
                    </a:cubicBezTo>
                    <a:cubicBezTo>
                      <a:pt x="347" y="145"/>
                      <a:pt x="345" y="147"/>
                      <a:pt x="341" y="147"/>
                    </a:cubicBezTo>
                    <a:cubicBezTo>
                      <a:pt x="335" y="147"/>
                      <a:pt x="329" y="147"/>
                      <a:pt x="323" y="147"/>
                    </a:cubicBezTo>
                    <a:cubicBezTo>
                      <a:pt x="313" y="147"/>
                      <a:pt x="309" y="141"/>
                      <a:pt x="302" y="136"/>
                    </a:cubicBezTo>
                    <a:cubicBezTo>
                      <a:pt x="300" y="135"/>
                      <a:pt x="296" y="139"/>
                      <a:pt x="295" y="136"/>
                    </a:cubicBezTo>
                    <a:cubicBezTo>
                      <a:pt x="293" y="132"/>
                      <a:pt x="293" y="129"/>
                      <a:pt x="290" y="127"/>
                    </a:cubicBezTo>
                    <a:cubicBezTo>
                      <a:pt x="283" y="124"/>
                      <a:pt x="279" y="126"/>
                      <a:pt x="273" y="120"/>
                    </a:cubicBezTo>
                    <a:cubicBezTo>
                      <a:pt x="268" y="115"/>
                      <a:pt x="263" y="118"/>
                      <a:pt x="254" y="116"/>
                    </a:cubicBezTo>
                    <a:cubicBezTo>
                      <a:pt x="246" y="114"/>
                      <a:pt x="243" y="108"/>
                      <a:pt x="236" y="106"/>
                    </a:cubicBezTo>
                    <a:cubicBezTo>
                      <a:pt x="234" y="105"/>
                      <a:pt x="229" y="106"/>
                      <a:pt x="228" y="103"/>
                    </a:cubicBezTo>
                    <a:cubicBezTo>
                      <a:pt x="227" y="98"/>
                      <a:pt x="227" y="94"/>
                      <a:pt x="226" y="89"/>
                    </a:cubicBezTo>
                    <a:cubicBezTo>
                      <a:pt x="226" y="85"/>
                      <a:pt x="226" y="85"/>
                      <a:pt x="226" y="85"/>
                    </a:cubicBezTo>
                    <a:cubicBezTo>
                      <a:pt x="231" y="85"/>
                      <a:pt x="236" y="86"/>
                      <a:pt x="236" y="80"/>
                    </a:cubicBezTo>
                    <a:cubicBezTo>
                      <a:pt x="236" y="75"/>
                      <a:pt x="229" y="74"/>
                      <a:pt x="229" y="69"/>
                    </a:cubicBezTo>
                    <a:cubicBezTo>
                      <a:pt x="229" y="57"/>
                      <a:pt x="246" y="59"/>
                      <a:pt x="246" y="47"/>
                    </a:cubicBezTo>
                    <a:cubicBezTo>
                      <a:pt x="246" y="43"/>
                      <a:pt x="236" y="35"/>
                      <a:pt x="232" y="35"/>
                    </a:cubicBezTo>
                    <a:cubicBezTo>
                      <a:pt x="224" y="35"/>
                      <a:pt x="221" y="42"/>
                      <a:pt x="213" y="43"/>
                    </a:cubicBezTo>
                    <a:cubicBezTo>
                      <a:pt x="205" y="40"/>
                      <a:pt x="200" y="40"/>
                      <a:pt x="194" y="34"/>
                    </a:cubicBezTo>
                    <a:cubicBezTo>
                      <a:pt x="191" y="31"/>
                      <a:pt x="193" y="25"/>
                      <a:pt x="188" y="24"/>
                    </a:cubicBezTo>
                    <a:cubicBezTo>
                      <a:pt x="182" y="22"/>
                      <a:pt x="178" y="24"/>
                      <a:pt x="178" y="16"/>
                    </a:cubicBezTo>
                    <a:cubicBezTo>
                      <a:pt x="172" y="15"/>
                      <a:pt x="168" y="15"/>
                      <a:pt x="163" y="15"/>
                    </a:cubicBezTo>
                    <a:cubicBezTo>
                      <a:pt x="154" y="15"/>
                      <a:pt x="150" y="23"/>
                      <a:pt x="140" y="23"/>
                    </a:cubicBezTo>
                    <a:cubicBezTo>
                      <a:pt x="130" y="23"/>
                      <a:pt x="140" y="0"/>
                      <a:pt x="131" y="0"/>
                    </a:cubicBezTo>
                    <a:cubicBezTo>
                      <a:pt x="122" y="0"/>
                      <a:pt x="120" y="10"/>
                      <a:pt x="116" y="10"/>
                    </a:cubicBezTo>
                    <a:cubicBezTo>
                      <a:pt x="115" y="10"/>
                      <a:pt x="114" y="11"/>
                      <a:pt x="113" y="10"/>
                    </a:cubicBezTo>
                    <a:cubicBezTo>
                      <a:pt x="110" y="16"/>
                      <a:pt x="103" y="21"/>
                      <a:pt x="94" y="21"/>
                    </a:cubicBezTo>
                    <a:cubicBezTo>
                      <a:pt x="91" y="21"/>
                      <a:pt x="90" y="16"/>
                      <a:pt x="86" y="16"/>
                    </a:cubicBezTo>
                    <a:cubicBezTo>
                      <a:pt x="83" y="16"/>
                      <a:pt x="73" y="20"/>
                      <a:pt x="72" y="15"/>
                    </a:cubicBezTo>
                    <a:cubicBezTo>
                      <a:pt x="68" y="15"/>
                      <a:pt x="69" y="13"/>
                      <a:pt x="65" y="13"/>
                    </a:cubicBezTo>
                    <a:cubicBezTo>
                      <a:pt x="54" y="13"/>
                      <a:pt x="53" y="24"/>
                      <a:pt x="45" y="32"/>
                    </a:cubicBezTo>
                    <a:cubicBezTo>
                      <a:pt x="42" y="35"/>
                      <a:pt x="37" y="35"/>
                      <a:pt x="33" y="39"/>
                    </a:cubicBezTo>
                    <a:cubicBezTo>
                      <a:pt x="30" y="42"/>
                      <a:pt x="28" y="46"/>
                      <a:pt x="23" y="46"/>
                    </a:cubicBezTo>
                    <a:cubicBezTo>
                      <a:pt x="19" y="46"/>
                      <a:pt x="16" y="42"/>
                      <a:pt x="12" y="42"/>
                    </a:cubicBezTo>
                    <a:cubicBezTo>
                      <a:pt x="11" y="42"/>
                      <a:pt x="11" y="45"/>
                      <a:pt x="10" y="45"/>
                    </a:cubicBezTo>
                    <a:cubicBezTo>
                      <a:pt x="7" y="47"/>
                      <a:pt x="0" y="63"/>
                      <a:pt x="0" y="64"/>
                    </a:cubicBezTo>
                    <a:cubicBezTo>
                      <a:pt x="0" y="65"/>
                      <a:pt x="1" y="67"/>
                      <a:pt x="0" y="68"/>
                    </a:cubicBezTo>
                    <a:cubicBezTo>
                      <a:pt x="1" y="70"/>
                      <a:pt x="0" y="71"/>
                      <a:pt x="1" y="73"/>
                    </a:cubicBezTo>
                    <a:cubicBezTo>
                      <a:pt x="1" y="87"/>
                      <a:pt x="1" y="87"/>
                      <a:pt x="1" y="87"/>
                    </a:cubicBezTo>
                    <a:cubicBezTo>
                      <a:pt x="3" y="91"/>
                      <a:pt x="2" y="94"/>
                      <a:pt x="4" y="98"/>
                    </a:cubicBezTo>
                    <a:cubicBezTo>
                      <a:pt x="5" y="102"/>
                      <a:pt x="14" y="98"/>
                      <a:pt x="14" y="105"/>
                    </a:cubicBezTo>
                    <a:cubicBezTo>
                      <a:pt x="14" y="114"/>
                      <a:pt x="4" y="113"/>
                      <a:pt x="4" y="120"/>
                    </a:cubicBezTo>
                    <a:cubicBezTo>
                      <a:pt x="4" y="126"/>
                      <a:pt x="8" y="126"/>
                      <a:pt x="10" y="128"/>
                    </a:cubicBezTo>
                    <a:cubicBezTo>
                      <a:pt x="17" y="143"/>
                      <a:pt x="32" y="145"/>
                      <a:pt x="32" y="164"/>
                    </a:cubicBezTo>
                    <a:cubicBezTo>
                      <a:pt x="21" y="167"/>
                      <a:pt x="13" y="169"/>
                      <a:pt x="13" y="181"/>
                    </a:cubicBezTo>
                    <a:cubicBezTo>
                      <a:pt x="13" y="184"/>
                      <a:pt x="15" y="187"/>
                      <a:pt x="15" y="189"/>
                    </a:cubicBezTo>
                    <a:cubicBezTo>
                      <a:pt x="30" y="188"/>
                      <a:pt x="30" y="188"/>
                      <a:pt x="30" y="188"/>
                    </a:cubicBezTo>
                    <a:cubicBezTo>
                      <a:pt x="31" y="187"/>
                      <a:pt x="33" y="186"/>
                      <a:pt x="34" y="185"/>
                    </a:cubicBezTo>
                    <a:cubicBezTo>
                      <a:pt x="46" y="188"/>
                      <a:pt x="46" y="188"/>
                      <a:pt x="46" y="188"/>
                    </a:cubicBezTo>
                    <a:cubicBezTo>
                      <a:pt x="50" y="188"/>
                      <a:pt x="52" y="184"/>
                      <a:pt x="57" y="184"/>
                    </a:cubicBezTo>
                    <a:cubicBezTo>
                      <a:pt x="62" y="184"/>
                      <a:pt x="65" y="184"/>
                      <a:pt x="70" y="185"/>
                    </a:cubicBezTo>
                    <a:cubicBezTo>
                      <a:pt x="75" y="187"/>
                      <a:pt x="78" y="197"/>
                      <a:pt x="82" y="203"/>
                    </a:cubicBezTo>
                    <a:cubicBezTo>
                      <a:pt x="86" y="209"/>
                      <a:pt x="99" y="218"/>
                      <a:pt x="108" y="218"/>
                    </a:cubicBezTo>
                    <a:cubicBezTo>
                      <a:pt x="111" y="218"/>
                      <a:pt x="114" y="218"/>
                      <a:pt x="118" y="219"/>
                    </a:cubicBezTo>
                    <a:cubicBezTo>
                      <a:pt x="116" y="221"/>
                      <a:pt x="116" y="225"/>
                      <a:pt x="112" y="225"/>
                    </a:cubicBezTo>
                    <a:cubicBezTo>
                      <a:pt x="108" y="227"/>
                      <a:pt x="105" y="225"/>
                      <a:pt x="101" y="227"/>
                    </a:cubicBezTo>
                    <a:cubicBezTo>
                      <a:pt x="108" y="234"/>
                      <a:pt x="113" y="248"/>
                      <a:pt x="127" y="248"/>
                    </a:cubicBezTo>
                    <a:cubicBezTo>
                      <a:pt x="138" y="248"/>
                      <a:pt x="139" y="233"/>
                      <a:pt x="144" y="227"/>
                    </a:cubicBezTo>
                    <a:cubicBezTo>
                      <a:pt x="148" y="227"/>
                      <a:pt x="148" y="227"/>
                      <a:pt x="148" y="227"/>
                    </a:cubicBezTo>
                    <a:cubicBezTo>
                      <a:pt x="148" y="229"/>
                      <a:pt x="145" y="232"/>
                      <a:pt x="145" y="233"/>
                    </a:cubicBezTo>
                    <a:cubicBezTo>
                      <a:pt x="145" y="239"/>
                      <a:pt x="150" y="244"/>
                      <a:pt x="150" y="251"/>
                    </a:cubicBezTo>
                    <a:cubicBezTo>
                      <a:pt x="150" y="257"/>
                      <a:pt x="147" y="258"/>
                      <a:pt x="147" y="264"/>
                    </a:cubicBezTo>
                    <a:lnTo>
                      <a:pt x="149" y="265"/>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1200" dirty="0">
                  <a:latin typeface="微软雅黑" pitchFamily="34" charset="-122"/>
                  <a:ea typeface="微软雅黑" pitchFamily="34" charset="-122"/>
                </a:endParaRPr>
              </a:p>
            </p:txBody>
          </p:sp>
          <p:sp>
            <p:nvSpPr>
              <p:cNvPr id="198" name="Freeform 104"/>
              <p:cNvSpPr>
                <a:spLocks/>
              </p:cNvSpPr>
              <p:nvPr/>
            </p:nvSpPr>
            <p:spPr bwMode="auto">
              <a:xfrm>
                <a:off x="5975350" y="2781300"/>
                <a:ext cx="177800" cy="192088"/>
              </a:xfrm>
              <a:custGeom>
                <a:avLst/>
                <a:gdLst/>
                <a:ahLst/>
                <a:cxnLst>
                  <a:cxn ang="0">
                    <a:pos x="59" y="74"/>
                  </a:cxn>
                  <a:cxn ang="0">
                    <a:pos x="58" y="70"/>
                  </a:cxn>
                  <a:cxn ang="0">
                    <a:pos x="51" y="68"/>
                  </a:cxn>
                  <a:cxn ang="0">
                    <a:pos x="45" y="53"/>
                  </a:cxn>
                  <a:cxn ang="0">
                    <a:pos x="28" y="38"/>
                  </a:cxn>
                  <a:cxn ang="0">
                    <a:pos x="22" y="25"/>
                  </a:cxn>
                  <a:cxn ang="0">
                    <a:pos x="11" y="21"/>
                  </a:cxn>
                  <a:cxn ang="0">
                    <a:pos x="0" y="3"/>
                  </a:cxn>
                  <a:cxn ang="0">
                    <a:pos x="0" y="0"/>
                  </a:cxn>
                  <a:cxn ang="0">
                    <a:pos x="2" y="0"/>
                  </a:cxn>
                  <a:cxn ang="0">
                    <a:pos x="11" y="4"/>
                  </a:cxn>
                  <a:cxn ang="0">
                    <a:pos x="26" y="4"/>
                  </a:cxn>
                  <a:cxn ang="0">
                    <a:pos x="42" y="20"/>
                  </a:cxn>
                  <a:cxn ang="0">
                    <a:pos x="47" y="23"/>
                  </a:cxn>
                  <a:cxn ang="0">
                    <a:pos x="61" y="35"/>
                  </a:cxn>
                  <a:cxn ang="0">
                    <a:pos x="86" y="53"/>
                  </a:cxn>
                  <a:cxn ang="0">
                    <a:pos x="101" y="64"/>
                  </a:cxn>
                  <a:cxn ang="0">
                    <a:pos x="100" y="66"/>
                  </a:cxn>
                  <a:cxn ang="0">
                    <a:pos x="103" y="66"/>
                  </a:cxn>
                  <a:cxn ang="0">
                    <a:pos x="107" y="70"/>
                  </a:cxn>
                  <a:cxn ang="0">
                    <a:pos x="105" y="74"/>
                  </a:cxn>
                  <a:cxn ang="0">
                    <a:pos x="114" y="81"/>
                  </a:cxn>
                  <a:cxn ang="0">
                    <a:pos x="124" y="98"/>
                  </a:cxn>
                  <a:cxn ang="0">
                    <a:pos x="133" y="106"/>
                  </a:cxn>
                  <a:cxn ang="0">
                    <a:pos x="133" y="125"/>
                  </a:cxn>
                  <a:cxn ang="0">
                    <a:pos x="131" y="138"/>
                  </a:cxn>
                  <a:cxn ang="0">
                    <a:pos x="119" y="144"/>
                  </a:cxn>
                  <a:cxn ang="0">
                    <a:pos x="108" y="132"/>
                  </a:cxn>
                  <a:cxn ang="0">
                    <a:pos x="84" y="112"/>
                  </a:cxn>
                  <a:cxn ang="0">
                    <a:pos x="67" y="85"/>
                  </a:cxn>
                  <a:cxn ang="0">
                    <a:pos x="59" y="74"/>
                  </a:cxn>
                </a:cxnLst>
                <a:rect l="0" t="0" r="r" b="b"/>
                <a:pathLst>
                  <a:path w="133" h="144">
                    <a:moveTo>
                      <a:pt x="59" y="74"/>
                    </a:moveTo>
                    <a:cubicBezTo>
                      <a:pt x="58" y="74"/>
                      <a:pt x="59" y="72"/>
                      <a:pt x="58" y="70"/>
                    </a:cubicBezTo>
                    <a:cubicBezTo>
                      <a:pt x="57" y="69"/>
                      <a:pt x="52" y="69"/>
                      <a:pt x="51" y="68"/>
                    </a:cubicBezTo>
                    <a:cubicBezTo>
                      <a:pt x="49" y="67"/>
                      <a:pt x="45" y="56"/>
                      <a:pt x="45" y="53"/>
                    </a:cubicBezTo>
                    <a:cubicBezTo>
                      <a:pt x="41" y="43"/>
                      <a:pt x="31" y="44"/>
                      <a:pt x="28" y="38"/>
                    </a:cubicBezTo>
                    <a:cubicBezTo>
                      <a:pt x="26" y="33"/>
                      <a:pt x="24" y="30"/>
                      <a:pt x="22" y="25"/>
                    </a:cubicBezTo>
                    <a:cubicBezTo>
                      <a:pt x="20" y="21"/>
                      <a:pt x="15" y="22"/>
                      <a:pt x="11" y="21"/>
                    </a:cubicBezTo>
                    <a:cubicBezTo>
                      <a:pt x="8" y="20"/>
                      <a:pt x="1" y="8"/>
                      <a:pt x="0" y="3"/>
                    </a:cubicBezTo>
                    <a:cubicBezTo>
                      <a:pt x="0" y="0"/>
                      <a:pt x="0" y="0"/>
                      <a:pt x="0" y="0"/>
                    </a:cubicBezTo>
                    <a:cubicBezTo>
                      <a:pt x="0" y="0"/>
                      <a:pt x="1" y="0"/>
                      <a:pt x="2" y="0"/>
                    </a:cubicBezTo>
                    <a:cubicBezTo>
                      <a:pt x="7" y="0"/>
                      <a:pt x="8" y="2"/>
                      <a:pt x="11" y="4"/>
                    </a:cubicBezTo>
                    <a:cubicBezTo>
                      <a:pt x="26" y="4"/>
                      <a:pt x="26" y="4"/>
                      <a:pt x="26" y="4"/>
                    </a:cubicBezTo>
                    <a:cubicBezTo>
                      <a:pt x="35" y="7"/>
                      <a:pt x="38" y="13"/>
                      <a:pt x="42" y="20"/>
                    </a:cubicBezTo>
                    <a:cubicBezTo>
                      <a:pt x="43" y="23"/>
                      <a:pt x="45" y="22"/>
                      <a:pt x="47" y="23"/>
                    </a:cubicBezTo>
                    <a:cubicBezTo>
                      <a:pt x="53" y="25"/>
                      <a:pt x="56" y="30"/>
                      <a:pt x="61" y="35"/>
                    </a:cubicBezTo>
                    <a:cubicBezTo>
                      <a:pt x="69" y="43"/>
                      <a:pt x="74" y="49"/>
                      <a:pt x="86" y="53"/>
                    </a:cubicBezTo>
                    <a:cubicBezTo>
                      <a:pt x="93" y="55"/>
                      <a:pt x="101" y="57"/>
                      <a:pt x="101" y="64"/>
                    </a:cubicBezTo>
                    <a:cubicBezTo>
                      <a:pt x="101" y="64"/>
                      <a:pt x="100" y="65"/>
                      <a:pt x="100" y="66"/>
                    </a:cubicBezTo>
                    <a:cubicBezTo>
                      <a:pt x="101" y="66"/>
                      <a:pt x="102" y="66"/>
                      <a:pt x="103" y="66"/>
                    </a:cubicBezTo>
                    <a:cubicBezTo>
                      <a:pt x="105" y="66"/>
                      <a:pt x="106" y="68"/>
                      <a:pt x="107" y="70"/>
                    </a:cubicBezTo>
                    <a:cubicBezTo>
                      <a:pt x="105" y="74"/>
                      <a:pt x="105" y="74"/>
                      <a:pt x="105" y="74"/>
                    </a:cubicBezTo>
                    <a:cubicBezTo>
                      <a:pt x="105" y="80"/>
                      <a:pt x="109" y="81"/>
                      <a:pt x="114" y="81"/>
                    </a:cubicBezTo>
                    <a:cubicBezTo>
                      <a:pt x="114" y="91"/>
                      <a:pt x="119" y="93"/>
                      <a:pt x="124" y="98"/>
                    </a:cubicBezTo>
                    <a:cubicBezTo>
                      <a:pt x="127" y="101"/>
                      <a:pt x="133" y="102"/>
                      <a:pt x="133" y="106"/>
                    </a:cubicBezTo>
                    <a:cubicBezTo>
                      <a:pt x="133" y="112"/>
                      <a:pt x="133" y="116"/>
                      <a:pt x="133" y="125"/>
                    </a:cubicBezTo>
                    <a:cubicBezTo>
                      <a:pt x="128" y="127"/>
                      <a:pt x="131" y="133"/>
                      <a:pt x="131" y="138"/>
                    </a:cubicBezTo>
                    <a:cubicBezTo>
                      <a:pt x="131" y="143"/>
                      <a:pt x="122" y="144"/>
                      <a:pt x="119" y="144"/>
                    </a:cubicBezTo>
                    <a:cubicBezTo>
                      <a:pt x="116" y="144"/>
                      <a:pt x="109" y="132"/>
                      <a:pt x="108" y="132"/>
                    </a:cubicBezTo>
                    <a:cubicBezTo>
                      <a:pt x="100" y="124"/>
                      <a:pt x="92" y="120"/>
                      <a:pt x="84" y="112"/>
                    </a:cubicBezTo>
                    <a:cubicBezTo>
                      <a:pt x="75" y="103"/>
                      <a:pt x="71" y="95"/>
                      <a:pt x="67" y="85"/>
                    </a:cubicBezTo>
                    <a:cubicBezTo>
                      <a:pt x="66" y="83"/>
                      <a:pt x="60" y="74"/>
                      <a:pt x="59" y="74"/>
                    </a:cubicBez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1200" dirty="0">
                  <a:latin typeface="微软雅黑" pitchFamily="34" charset="-122"/>
                  <a:ea typeface="微软雅黑" pitchFamily="34" charset="-122"/>
                </a:endParaRPr>
              </a:p>
            </p:txBody>
          </p:sp>
          <p:sp>
            <p:nvSpPr>
              <p:cNvPr id="199" name="Freeform 105"/>
              <p:cNvSpPr>
                <a:spLocks/>
              </p:cNvSpPr>
              <p:nvPr/>
            </p:nvSpPr>
            <p:spPr bwMode="auto">
              <a:xfrm>
                <a:off x="6203950" y="2757488"/>
                <a:ext cx="169863" cy="188913"/>
              </a:xfrm>
              <a:custGeom>
                <a:avLst/>
                <a:gdLst/>
                <a:ahLst/>
                <a:cxnLst>
                  <a:cxn ang="0">
                    <a:pos x="37" y="130"/>
                  </a:cxn>
                  <a:cxn ang="0">
                    <a:pos x="36" y="124"/>
                  </a:cxn>
                  <a:cxn ang="0">
                    <a:pos x="27" y="126"/>
                  </a:cxn>
                  <a:cxn ang="0">
                    <a:pos x="11" y="102"/>
                  </a:cxn>
                  <a:cxn ang="0">
                    <a:pos x="12" y="99"/>
                  </a:cxn>
                  <a:cxn ang="0">
                    <a:pos x="6" y="97"/>
                  </a:cxn>
                  <a:cxn ang="0">
                    <a:pos x="0" y="78"/>
                  </a:cxn>
                  <a:cxn ang="0">
                    <a:pos x="15" y="74"/>
                  </a:cxn>
                  <a:cxn ang="0">
                    <a:pos x="33" y="54"/>
                  </a:cxn>
                  <a:cxn ang="0">
                    <a:pos x="45" y="50"/>
                  </a:cxn>
                  <a:cxn ang="0">
                    <a:pos x="56" y="41"/>
                  </a:cxn>
                  <a:cxn ang="0">
                    <a:pos x="59" y="35"/>
                  </a:cxn>
                  <a:cxn ang="0">
                    <a:pos x="63" y="32"/>
                  </a:cxn>
                  <a:cxn ang="0">
                    <a:pos x="66" y="29"/>
                  </a:cxn>
                  <a:cxn ang="0">
                    <a:pos x="82" y="23"/>
                  </a:cxn>
                  <a:cxn ang="0">
                    <a:pos x="102" y="0"/>
                  </a:cxn>
                  <a:cxn ang="0">
                    <a:pos x="109" y="11"/>
                  </a:cxn>
                  <a:cxn ang="0">
                    <a:pos x="127" y="23"/>
                  </a:cxn>
                  <a:cxn ang="0">
                    <a:pos x="117" y="29"/>
                  </a:cxn>
                  <a:cxn ang="0">
                    <a:pos x="119" y="31"/>
                  </a:cxn>
                  <a:cxn ang="0">
                    <a:pos x="106" y="37"/>
                  </a:cxn>
                  <a:cxn ang="0">
                    <a:pos x="108" y="41"/>
                  </a:cxn>
                  <a:cxn ang="0">
                    <a:pos x="105" y="44"/>
                  </a:cxn>
                  <a:cxn ang="0">
                    <a:pos x="125" y="73"/>
                  </a:cxn>
                  <a:cxn ang="0">
                    <a:pos x="115" y="77"/>
                  </a:cxn>
                  <a:cxn ang="0">
                    <a:pos x="111" y="78"/>
                  </a:cxn>
                  <a:cxn ang="0">
                    <a:pos x="109" y="83"/>
                  </a:cxn>
                  <a:cxn ang="0">
                    <a:pos x="103" y="102"/>
                  </a:cxn>
                  <a:cxn ang="0">
                    <a:pos x="93" y="113"/>
                  </a:cxn>
                  <a:cxn ang="0">
                    <a:pos x="95" y="119"/>
                  </a:cxn>
                  <a:cxn ang="0">
                    <a:pos x="90" y="134"/>
                  </a:cxn>
                  <a:cxn ang="0">
                    <a:pos x="76" y="141"/>
                  </a:cxn>
                  <a:cxn ang="0">
                    <a:pos x="71" y="135"/>
                  </a:cxn>
                  <a:cxn ang="0">
                    <a:pos x="51" y="128"/>
                  </a:cxn>
                  <a:cxn ang="0">
                    <a:pos x="40" y="132"/>
                  </a:cxn>
                  <a:cxn ang="0">
                    <a:pos x="37" y="130"/>
                  </a:cxn>
                </a:cxnLst>
                <a:rect l="0" t="0" r="r" b="b"/>
                <a:pathLst>
                  <a:path w="127" h="141">
                    <a:moveTo>
                      <a:pt x="37" y="130"/>
                    </a:moveTo>
                    <a:cubicBezTo>
                      <a:pt x="36" y="130"/>
                      <a:pt x="36" y="125"/>
                      <a:pt x="36" y="124"/>
                    </a:cubicBezTo>
                    <a:cubicBezTo>
                      <a:pt x="32" y="123"/>
                      <a:pt x="30" y="126"/>
                      <a:pt x="27" y="126"/>
                    </a:cubicBezTo>
                    <a:cubicBezTo>
                      <a:pt x="10" y="126"/>
                      <a:pt x="17" y="110"/>
                      <a:pt x="11" y="102"/>
                    </a:cubicBezTo>
                    <a:cubicBezTo>
                      <a:pt x="11" y="101"/>
                      <a:pt x="12" y="100"/>
                      <a:pt x="12" y="99"/>
                    </a:cubicBezTo>
                    <a:cubicBezTo>
                      <a:pt x="11" y="97"/>
                      <a:pt x="8" y="97"/>
                      <a:pt x="6" y="97"/>
                    </a:cubicBezTo>
                    <a:cubicBezTo>
                      <a:pt x="4" y="96"/>
                      <a:pt x="0" y="80"/>
                      <a:pt x="0" y="78"/>
                    </a:cubicBezTo>
                    <a:cubicBezTo>
                      <a:pt x="0" y="71"/>
                      <a:pt x="9" y="74"/>
                      <a:pt x="15" y="74"/>
                    </a:cubicBezTo>
                    <a:cubicBezTo>
                      <a:pt x="29" y="74"/>
                      <a:pt x="27" y="60"/>
                      <a:pt x="33" y="54"/>
                    </a:cubicBezTo>
                    <a:cubicBezTo>
                      <a:pt x="36" y="51"/>
                      <a:pt x="41" y="51"/>
                      <a:pt x="45" y="50"/>
                    </a:cubicBezTo>
                    <a:cubicBezTo>
                      <a:pt x="52" y="49"/>
                      <a:pt x="52" y="44"/>
                      <a:pt x="56" y="41"/>
                    </a:cubicBezTo>
                    <a:cubicBezTo>
                      <a:pt x="54" y="39"/>
                      <a:pt x="59" y="35"/>
                      <a:pt x="59" y="35"/>
                    </a:cubicBezTo>
                    <a:cubicBezTo>
                      <a:pt x="61" y="34"/>
                      <a:pt x="61" y="33"/>
                      <a:pt x="63" y="32"/>
                    </a:cubicBezTo>
                    <a:cubicBezTo>
                      <a:pt x="64" y="32"/>
                      <a:pt x="65" y="30"/>
                      <a:pt x="66" y="29"/>
                    </a:cubicBezTo>
                    <a:cubicBezTo>
                      <a:pt x="70" y="25"/>
                      <a:pt x="80" y="27"/>
                      <a:pt x="82" y="23"/>
                    </a:cubicBezTo>
                    <a:cubicBezTo>
                      <a:pt x="85" y="16"/>
                      <a:pt x="95" y="0"/>
                      <a:pt x="102" y="0"/>
                    </a:cubicBezTo>
                    <a:cubicBezTo>
                      <a:pt x="109" y="0"/>
                      <a:pt x="109" y="4"/>
                      <a:pt x="109" y="11"/>
                    </a:cubicBezTo>
                    <a:cubicBezTo>
                      <a:pt x="109" y="20"/>
                      <a:pt x="127" y="15"/>
                      <a:pt x="127" y="23"/>
                    </a:cubicBezTo>
                    <a:cubicBezTo>
                      <a:pt x="127" y="27"/>
                      <a:pt x="117" y="25"/>
                      <a:pt x="117" y="29"/>
                    </a:cubicBezTo>
                    <a:cubicBezTo>
                      <a:pt x="117" y="30"/>
                      <a:pt x="118" y="31"/>
                      <a:pt x="119" y="31"/>
                    </a:cubicBezTo>
                    <a:cubicBezTo>
                      <a:pt x="118" y="32"/>
                      <a:pt x="106" y="37"/>
                      <a:pt x="106" y="37"/>
                    </a:cubicBezTo>
                    <a:cubicBezTo>
                      <a:pt x="107" y="38"/>
                      <a:pt x="108" y="40"/>
                      <a:pt x="108" y="41"/>
                    </a:cubicBezTo>
                    <a:cubicBezTo>
                      <a:pt x="107" y="42"/>
                      <a:pt x="105" y="43"/>
                      <a:pt x="105" y="44"/>
                    </a:cubicBezTo>
                    <a:cubicBezTo>
                      <a:pt x="105" y="51"/>
                      <a:pt x="117" y="73"/>
                      <a:pt x="125" y="73"/>
                    </a:cubicBezTo>
                    <a:cubicBezTo>
                      <a:pt x="124" y="79"/>
                      <a:pt x="120" y="77"/>
                      <a:pt x="115" y="77"/>
                    </a:cubicBezTo>
                    <a:cubicBezTo>
                      <a:pt x="114" y="77"/>
                      <a:pt x="112" y="78"/>
                      <a:pt x="111" y="78"/>
                    </a:cubicBezTo>
                    <a:cubicBezTo>
                      <a:pt x="109" y="83"/>
                      <a:pt x="109" y="83"/>
                      <a:pt x="109" y="83"/>
                    </a:cubicBezTo>
                    <a:cubicBezTo>
                      <a:pt x="106" y="92"/>
                      <a:pt x="103" y="95"/>
                      <a:pt x="103" y="102"/>
                    </a:cubicBezTo>
                    <a:cubicBezTo>
                      <a:pt x="98" y="103"/>
                      <a:pt x="93" y="110"/>
                      <a:pt x="93" y="113"/>
                    </a:cubicBezTo>
                    <a:cubicBezTo>
                      <a:pt x="93" y="116"/>
                      <a:pt x="95" y="117"/>
                      <a:pt x="95" y="119"/>
                    </a:cubicBezTo>
                    <a:cubicBezTo>
                      <a:pt x="95" y="122"/>
                      <a:pt x="90" y="129"/>
                      <a:pt x="90" y="134"/>
                    </a:cubicBezTo>
                    <a:cubicBezTo>
                      <a:pt x="83" y="135"/>
                      <a:pt x="82" y="141"/>
                      <a:pt x="76" y="141"/>
                    </a:cubicBezTo>
                    <a:cubicBezTo>
                      <a:pt x="72" y="141"/>
                      <a:pt x="71" y="137"/>
                      <a:pt x="71" y="135"/>
                    </a:cubicBezTo>
                    <a:cubicBezTo>
                      <a:pt x="64" y="133"/>
                      <a:pt x="59" y="128"/>
                      <a:pt x="51" y="128"/>
                    </a:cubicBezTo>
                    <a:cubicBezTo>
                      <a:pt x="48" y="128"/>
                      <a:pt x="45" y="132"/>
                      <a:pt x="40" y="132"/>
                    </a:cubicBezTo>
                    <a:cubicBezTo>
                      <a:pt x="39" y="132"/>
                      <a:pt x="38" y="130"/>
                      <a:pt x="37" y="130"/>
                    </a:cubicBez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1200" dirty="0">
                  <a:latin typeface="微软雅黑" pitchFamily="34" charset="-122"/>
                  <a:ea typeface="微软雅黑" pitchFamily="34" charset="-122"/>
                </a:endParaRPr>
              </a:p>
            </p:txBody>
          </p:sp>
          <p:sp>
            <p:nvSpPr>
              <p:cNvPr id="200" name="Freeform 106"/>
              <p:cNvSpPr>
                <a:spLocks/>
              </p:cNvSpPr>
              <p:nvPr/>
            </p:nvSpPr>
            <p:spPr bwMode="auto">
              <a:xfrm>
                <a:off x="6367463" y="2847975"/>
                <a:ext cx="106363" cy="123825"/>
              </a:xfrm>
              <a:custGeom>
                <a:avLst/>
                <a:gdLst/>
                <a:ahLst/>
                <a:cxnLst>
                  <a:cxn ang="0">
                    <a:pos x="31" y="34"/>
                  </a:cxn>
                  <a:cxn ang="0">
                    <a:pos x="27" y="38"/>
                  </a:cxn>
                  <a:cxn ang="0">
                    <a:pos x="17" y="24"/>
                  </a:cxn>
                  <a:cxn ang="0">
                    <a:pos x="32" y="16"/>
                  </a:cxn>
                  <a:cxn ang="0">
                    <a:pos x="49" y="15"/>
                  </a:cxn>
                  <a:cxn ang="0">
                    <a:pos x="64" y="18"/>
                  </a:cxn>
                  <a:cxn ang="0">
                    <a:pos x="77" y="4"/>
                  </a:cxn>
                  <a:cxn ang="0">
                    <a:pos x="79" y="0"/>
                  </a:cxn>
                  <a:cxn ang="0">
                    <a:pos x="77" y="0"/>
                  </a:cxn>
                  <a:cxn ang="0">
                    <a:pos x="63" y="10"/>
                  </a:cxn>
                  <a:cxn ang="0">
                    <a:pos x="59" y="10"/>
                  </a:cxn>
                  <a:cxn ang="0">
                    <a:pos x="28" y="5"/>
                  </a:cxn>
                  <a:cxn ang="0">
                    <a:pos x="12" y="30"/>
                  </a:cxn>
                  <a:cxn ang="0">
                    <a:pos x="8" y="37"/>
                  </a:cxn>
                  <a:cxn ang="0">
                    <a:pos x="0" y="61"/>
                  </a:cxn>
                  <a:cxn ang="0">
                    <a:pos x="8" y="66"/>
                  </a:cxn>
                  <a:cxn ang="0">
                    <a:pos x="8" y="87"/>
                  </a:cxn>
                  <a:cxn ang="0">
                    <a:pos x="16" y="93"/>
                  </a:cxn>
                  <a:cxn ang="0">
                    <a:pos x="22" y="76"/>
                  </a:cxn>
                  <a:cxn ang="0">
                    <a:pos x="18" y="61"/>
                  </a:cxn>
                  <a:cxn ang="0">
                    <a:pos x="25" y="56"/>
                  </a:cxn>
                  <a:cxn ang="0">
                    <a:pos x="28" y="56"/>
                  </a:cxn>
                  <a:cxn ang="0">
                    <a:pos x="27" y="65"/>
                  </a:cxn>
                  <a:cxn ang="0">
                    <a:pos x="34" y="79"/>
                  </a:cxn>
                  <a:cxn ang="0">
                    <a:pos x="34" y="83"/>
                  </a:cxn>
                  <a:cxn ang="0">
                    <a:pos x="39" y="83"/>
                  </a:cxn>
                  <a:cxn ang="0">
                    <a:pos x="49" y="73"/>
                  </a:cxn>
                  <a:cxn ang="0">
                    <a:pos x="43" y="65"/>
                  </a:cxn>
                  <a:cxn ang="0">
                    <a:pos x="45" y="63"/>
                  </a:cxn>
                  <a:cxn ang="0">
                    <a:pos x="34" y="44"/>
                  </a:cxn>
                  <a:cxn ang="0">
                    <a:pos x="57" y="31"/>
                  </a:cxn>
                  <a:cxn ang="0">
                    <a:pos x="57" y="28"/>
                  </a:cxn>
                  <a:cxn ang="0">
                    <a:pos x="31" y="36"/>
                  </a:cxn>
                  <a:cxn ang="0">
                    <a:pos x="31" y="34"/>
                  </a:cxn>
                </a:cxnLst>
                <a:rect l="0" t="0" r="r" b="b"/>
                <a:pathLst>
                  <a:path w="79" h="93">
                    <a:moveTo>
                      <a:pt x="31" y="34"/>
                    </a:moveTo>
                    <a:cubicBezTo>
                      <a:pt x="30" y="36"/>
                      <a:pt x="29" y="38"/>
                      <a:pt x="27" y="38"/>
                    </a:cubicBezTo>
                    <a:cubicBezTo>
                      <a:pt x="20" y="38"/>
                      <a:pt x="17" y="30"/>
                      <a:pt x="17" y="24"/>
                    </a:cubicBezTo>
                    <a:cubicBezTo>
                      <a:pt x="17" y="15"/>
                      <a:pt x="24" y="16"/>
                      <a:pt x="32" y="16"/>
                    </a:cubicBezTo>
                    <a:cubicBezTo>
                      <a:pt x="39" y="16"/>
                      <a:pt x="42" y="15"/>
                      <a:pt x="49" y="15"/>
                    </a:cubicBezTo>
                    <a:cubicBezTo>
                      <a:pt x="54" y="15"/>
                      <a:pt x="58" y="18"/>
                      <a:pt x="64" y="18"/>
                    </a:cubicBezTo>
                    <a:cubicBezTo>
                      <a:pt x="73" y="18"/>
                      <a:pt x="76" y="10"/>
                      <a:pt x="77" y="4"/>
                    </a:cubicBezTo>
                    <a:cubicBezTo>
                      <a:pt x="79" y="4"/>
                      <a:pt x="79" y="1"/>
                      <a:pt x="79" y="0"/>
                    </a:cubicBezTo>
                    <a:cubicBezTo>
                      <a:pt x="77" y="0"/>
                      <a:pt x="77" y="0"/>
                      <a:pt x="77" y="0"/>
                    </a:cubicBezTo>
                    <a:cubicBezTo>
                      <a:pt x="72" y="4"/>
                      <a:pt x="65" y="8"/>
                      <a:pt x="63" y="10"/>
                    </a:cubicBezTo>
                    <a:cubicBezTo>
                      <a:pt x="59" y="10"/>
                      <a:pt x="59" y="10"/>
                      <a:pt x="59" y="10"/>
                    </a:cubicBezTo>
                    <a:cubicBezTo>
                      <a:pt x="28" y="5"/>
                      <a:pt x="28" y="5"/>
                      <a:pt x="28" y="5"/>
                    </a:cubicBezTo>
                    <a:cubicBezTo>
                      <a:pt x="17" y="5"/>
                      <a:pt x="12" y="20"/>
                      <a:pt x="12" y="30"/>
                    </a:cubicBezTo>
                    <a:cubicBezTo>
                      <a:pt x="12" y="33"/>
                      <a:pt x="8" y="35"/>
                      <a:pt x="8" y="37"/>
                    </a:cubicBezTo>
                    <a:cubicBezTo>
                      <a:pt x="4" y="47"/>
                      <a:pt x="0" y="51"/>
                      <a:pt x="0" y="61"/>
                    </a:cubicBezTo>
                    <a:cubicBezTo>
                      <a:pt x="0" y="66"/>
                      <a:pt x="6" y="66"/>
                      <a:pt x="8" y="66"/>
                    </a:cubicBezTo>
                    <a:cubicBezTo>
                      <a:pt x="8" y="73"/>
                      <a:pt x="8" y="83"/>
                      <a:pt x="8" y="87"/>
                    </a:cubicBezTo>
                    <a:cubicBezTo>
                      <a:pt x="8" y="90"/>
                      <a:pt x="12" y="93"/>
                      <a:pt x="16" y="93"/>
                    </a:cubicBezTo>
                    <a:cubicBezTo>
                      <a:pt x="20" y="93"/>
                      <a:pt x="22" y="78"/>
                      <a:pt x="22" y="76"/>
                    </a:cubicBezTo>
                    <a:cubicBezTo>
                      <a:pt x="22" y="70"/>
                      <a:pt x="18" y="67"/>
                      <a:pt x="18" y="61"/>
                    </a:cubicBezTo>
                    <a:cubicBezTo>
                      <a:pt x="18" y="58"/>
                      <a:pt x="22" y="56"/>
                      <a:pt x="25" y="56"/>
                    </a:cubicBezTo>
                    <a:cubicBezTo>
                      <a:pt x="26" y="56"/>
                      <a:pt x="27" y="56"/>
                      <a:pt x="28" y="56"/>
                    </a:cubicBezTo>
                    <a:cubicBezTo>
                      <a:pt x="27" y="65"/>
                      <a:pt x="27" y="65"/>
                      <a:pt x="27" y="65"/>
                    </a:cubicBezTo>
                    <a:cubicBezTo>
                      <a:pt x="27" y="71"/>
                      <a:pt x="34" y="73"/>
                      <a:pt x="34" y="79"/>
                    </a:cubicBezTo>
                    <a:cubicBezTo>
                      <a:pt x="34" y="80"/>
                      <a:pt x="34" y="81"/>
                      <a:pt x="34" y="83"/>
                    </a:cubicBezTo>
                    <a:cubicBezTo>
                      <a:pt x="39" y="83"/>
                      <a:pt x="39" y="83"/>
                      <a:pt x="39" y="83"/>
                    </a:cubicBezTo>
                    <a:cubicBezTo>
                      <a:pt x="39" y="78"/>
                      <a:pt x="49" y="78"/>
                      <a:pt x="49" y="73"/>
                    </a:cubicBezTo>
                    <a:cubicBezTo>
                      <a:pt x="47" y="73"/>
                      <a:pt x="43" y="68"/>
                      <a:pt x="43" y="65"/>
                    </a:cubicBezTo>
                    <a:cubicBezTo>
                      <a:pt x="43" y="65"/>
                      <a:pt x="44" y="64"/>
                      <a:pt x="45" y="63"/>
                    </a:cubicBezTo>
                    <a:cubicBezTo>
                      <a:pt x="42" y="61"/>
                      <a:pt x="34" y="46"/>
                      <a:pt x="34" y="44"/>
                    </a:cubicBezTo>
                    <a:cubicBezTo>
                      <a:pt x="46" y="44"/>
                      <a:pt x="47" y="35"/>
                      <a:pt x="57" y="31"/>
                    </a:cubicBezTo>
                    <a:cubicBezTo>
                      <a:pt x="57" y="28"/>
                      <a:pt x="57" y="28"/>
                      <a:pt x="57" y="28"/>
                    </a:cubicBezTo>
                    <a:cubicBezTo>
                      <a:pt x="54" y="27"/>
                      <a:pt x="31" y="35"/>
                      <a:pt x="31" y="36"/>
                    </a:cubicBezTo>
                    <a:lnTo>
                      <a:pt x="31" y="34"/>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1200" dirty="0">
                  <a:latin typeface="微软雅黑" pitchFamily="34" charset="-122"/>
                  <a:ea typeface="微软雅黑" pitchFamily="34" charset="-122"/>
                </a:endParaRPr>
              </a:p>
            </p:txBody>
          </p:sp>
          <p:sp>
            <p:nvSpPr>
              <p:cNvPr id="201" name="Freeform 107"/>
              <p:cNvSpPr>
                <a:spLocks/>
              </p:cNvSpPr>
              <p:nvPr/>
            </p:nvSpPr>
            <p:spPr bwMode="auto">
              <a:xfrm>
                <a:off x="6145213" y="2973388"/>
                <a:ext cx="171450" cy="49213"/>
              </a:xfrm>
              <a:custGeom>
                <a:avLst/>
                <a:gdLst/>
                <a:ahLst/>
                <a:cxnLst>
                  <a:cxn ang="0">
                    <a:pos x="123" y="36"/>
                  </a:cxn>
                  <a:cxn ang="0">
                    <a:pos x="114" y="33"/>
                  </a:cxn>
                  <a:cxn ang="0">
                    <a:pos x="114" y="37"/>
                  </a:cxn>
                  <a:cxn ang="0">
                    <a:pos x="67" y="31"/>
                  </a:cxn>
                  <a:cxn ang="0">
                    <a:pos x="56" y="25"/>
                  </a:cxn>
                  <a:cxn ang="0">
                    <a:pos x="32" y="22"/>
                  </a:cxn>
                  <a:cxn ang="0">
                    <a:pos x="14" y="20"/>
                  </a:cxn>
                  <a:cxn ang="0">
                    <a:pos x="0" y="10"/>
                  </a:cxn>
                  <a:cxn ang="0">
                    <a:pos x="11" y="1"/>
                  </a:cxn>
                  <a:cxn ang="0">
                    <a:pos x="14" y="3"/>
                  </a:cxn>
                  <a:cxn ang="0">
                    <a:pos x="22" y="0"/>
                  </a:cxn>
                  <a:cxn ang="0">
                    <a:pos x="55" y="14"/>
                  </a:cxn>
                  <a:cxn ang="0">
                    <a:pos x="68" y="7"/>
                  </a:cxn>
                  <a:cxn ang="0">
                    <a:pos x="88" y="15"/>
                  </a:cxn>
                  <a:cxn ang="0">
                    <a:pos x="101" y="14"/>
                  </a:cxn>
                  <a:cxn ang="0">
                    <a:pos x="105" y="14"/>
                  </a:cxn>
                  <a:cxn ang="0">
                    <a:pos x="89" y="17"/>
                  </a:cxn>
                  <a:cxn ang="0">
                    <a:pos x="107" y="22"/>
                  </a:cxn>
                  <a:cxn ang="0">
                    <a:pos x="111" y="26"/>
                  </a:cxn>
                  <a:cxn ang="0">
                    <a:pos x="121" y="27"/>
                  </a:cxn>
                  <a:cxn ang="0">
                    <a:pos x="128" y="31"/>
                  </a:cxn>
                  <a:cxn ang="0">
                    <a:pos x="123" y="36"/>
                  </a:cxn>
                </a:cxnLst>
                <a:rect l="0" t="0" r="r" b="b"/>
                <a:pathLst>
                  <a:path w="128" h="37">
                    <a:moveTo>
                      <a:pt x="123" y="36"/>
                    </a:moveTo>
                    <a:cubicBezTo>
                      <a:pt x="119" y="36"/>
                      <a:pt x="119" y="33"/>
                      <a:pt x="114" y="33"/>
                    </a:cubicBezTo>
                    <a:cubicBezTo>
                      <a:pt x="113" y="33"/>
                      <a:pt x="114" y="36"/>
                      <a:pt x="114" y="37"/>
                    </a:cubicBezTo>
                    <a:cubicBezTo>
                      <a:pt x="100" y="32"/>
                      <a:pt x="85" y="31"/>
                      <a:pt x="67" y="31"/>
                    </a:cubicBezTo>
                    <a:cubicBezTo>
                      <a:pt x="62" y="31"/>
                      <a:pt x="61" y="25"/>
                      <a:pt x="56" y="25"/>
                    </a:cubicBezTo>
                    <a:cubicBezTo>
                      <a:pt x="48" y="25"/>
                      <a:pt x="41" y="25"/>
                      <a:pt x="32" y="22"/>
                    </a:cubicBezTo>
                    <a:cubicBezTo>
                      <a:pt x="25" y="20"/>
                      <a:pt x="19" y="24"/>
                      <a:pt x="14" y="20"/>
                    </a:cubicBezTo>
                    <a:cubicBezTo>
                      <a:pt x="10" y="15"/>
                      <a:pt x="7" y="10"/>
                      <a:pt x="0" y="10"/>
                    </a:cubicBezTo>
                    <a:cubicBezTo>
                      <a:pt x="0" y="9"/>
                      <a:pt x="8" y="1"/>
                      <a:pt x="11" y="1"/>
                    </a:cubicBezTo>
                    <a:cubicBezTo>
                      <a:pt x="12" y="1"/>
                      <a:pt x="13" y="3"/>
                      <a:pt x="14" y="3"/>
                    </a:cubicBezTo>
                    <a:cubicBezTo>
                      <a:pt x="17" y="3"/>
                      <a:pt x="19" y="0"/>
                      <a:pt x="22" y="0"/>
                    </a:cubicBezTo>
                    <a:cubicBezTo>
                      <a:pt x="35" y="0"/>
                      <a:pt x="41" y="14"/>
                      <a:pt x="55" y="14"/>
                    </a:cubicBezTo>
                    <a:cubicBezTo>
                      <a:pt x="62" y="14"/>
                      <a:pt x="63" y="7"/>
                      <a:pt x="68" y="7"/>
                    </a:cubicBezTo>
                    <a:cubicBezTo>
                      <a:pt x="77" y="7"/>
                      <a:pt x="80" y="15"/>
                      <a:pt x="88" y="15"/>
                    </a:cubicBezTo>
                    <a:cubicBezTo>
                      <a:pt x="101" y="14"/>
                      <a:pt x="101" y="14"/>
                      <a:pt x="101" y="14"/>
                    </a:cubicBezTo>
                    <a:cubicBezTo>
                      <a:pt x="105" y="14"/>
                      <a:pt x="105" y="14"/>
                      <a:pt x="105" y="14"/>
                    </a:cubicBezTo>
                    <a:cubicBezTo>
                      <a:pt x="104" y="16"/>
                      <a:pt x="89" y="17"/>
                      <a:pt x="89" y="17"/>
                    </a:cubicBezTo>
                    <a:cubicBezTo>
                      <a:pt x="93" y="22"/>
                      <a:pt x="99" y="22"/>
                      <a:pt x="107" y="22"/>
                    </a:cubicBezTo>
                    <a:cubicBezTo>
                      <a:pt x="110" y="22"/>
                      <a:pt x="110" y="26"/>
                      <a:pt x="111" y="26"/>
                    </a:cubicBezTo>
                    <a:cubicBezTo>
                      <a:pt x="114" y="30"/>
                      <a:pt x="117" y="26"/>
                      <a:pt x="121" y="27"/>
                    </a:cubicBezTo>
                    <a:cubicBezTo>
                      <a:pt x="125" y="29"/>
                      <a:pt x="125" y="30"/>
                      <a:pt x="128" y="31"/>
                    </a:cubicBezTo>
                    <a:cubicBezTo>
                      <a:pt x="127" y="33"/>
                      <a:pt x="124" y="36"/>
                      <a:pt x="123" y="36"/>
                    </a:cubicBez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1200" dirty="0">
                  <a:latin typeface="微软雅黑" pitchFamily="34" charset="-122"/>
                  <a:ea typeface="微软雅黑" pitchFamily="34" charset="-122"/>
                </a:endParaRPr>
              </a:p>
            </p:txBody>
          </p:sp>
          <p:sp>
            <p:nvSpPr>
              <p:cNvPr id="202" name="Freeform 108"/>
              <p:cNvSpPr>
                <a:spLocks/>
              </p:cNvSpPr>
              <p:nvPr/>
            </p:nvSpPr>
            <p:spPr bwMode="auto">
              <a:xfrm>
                <a:off x="6386513" y="3013075"/>
                <a:ext cx="52388" cy="12700"/>
              </a:xfrm>
              <a:custGeom>
                <a:avLst/>
                <a:gdLst/>
                <a:ahLst/>
                <a:cxnLst>
                  <a:cxn ang="0">
                    <a:pos x="26" y="9"/>
                  </a:cxn>
                  <a:cxn ang="0">
                    <a:pos x="10" y="9"/>
                  </a:cxn>
                  <a:cxn ang="0">
                    <a:pos x="0" y="4"/>
                  </a:cxn>
                  <a:cxn ang="0">
                    <a:pos x="8" y="1"/>
                  </a:cxn>
                  <a:cxn ang="0">
                    <a:pos x="26" y="4"/>
                  </a:cxn>
                  <a:cxn ang="0">
                    <a:pos x="39" y="0"/>
                  </a:cxn>
                  <a:cxn ang="0">
                    <a:pos x="26" y="9"/>
                  </a:cxn>
                </a:cxnLst>
                <a:rect l="0" t="0" r="r" b="b"/>
                <a:pathLst>
                  <a:path w="39" h="9">
                    <a:moveTo>
                      <a:pt x="26" y="9"/>
                    </a:moveTo>
                    <a:cubicBezTo>
                      <a:pt x="20" y="9"/>
                      <a:pt x="13" y="9"/>
                      <a:pt x="10" y="9"/>
                    </a:cubicBezTo>
                    <a:cubicBezTo>
                      <a:pt x="7" y="9"/>
                      <a:pt x="0" y="9"/>
                      <a:pt x="0" y="4"/>
                    </a:cubicBezTo>
                    <a:cubicBezTo>
                      <a:pt x="0" y="1"/>
                      <a:pt x="5" y="1"/>
                      <a:pt x="8" y="1"/>
                    </a:cubicBezTo>
                    <a:cubicBezTo>
                      <a:pt x="16" y="1"/>
                      <a:pt x="19" y="4"/>
                      <a:pt x="26" y="4"/>
                    </a:cubicBezTo>
                    <a:cubicBezTo>
                      <a:pt x="32" y="4"/>
                      <a:pt x="35" y="2"/>
                      <a:pt x="39" y="0"/>
                    </a:cubicBezTo>
                    <a:cubicBezTo>
                      <a:pt x="35" y="6"/>
                      <a:pt x="32" y="7"/>
                      <a:pt x="26" y="9"/>
                    </a:cubicBez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1200" dirty="0">
                  <a:latin typeface="微软雅黑" pitchFamily="34" charset="-122"/>
                  <a:ea typeface="微软雅黑" pitchFamily="34" charset="-122"/>
                </a:endParaRPr>
              </a:p>
            </p:txBody>
          </p:sp>
          <p:sp>
            <p:nvSpPr>
              <p:cNvPr id="203" name="Freeform 109"/>
              <p:cNvSpPr>
                <a:spLocks/>
              </p:cNvSpPr>
              <p:nvPr/>
            </p:nvSpPr>
            <p:spPr bwMode="auto">
              <a:xfrm>
                <a:off x="6335713" y="3016250"/>
                <a:ext cx="36513" cy="12700"/>
              </a:xfrm>
              <a:custGeom>
                <a:avLst/>
                <a:gdLst/>
                <a:ahLst/>
                <a:cxnLst>
                  <a:cxn ang="0">
                    <a:pos x="27" y="6"/>
                  </a:cxn>
                  <a:cxn ang="0">
                    <a:pos x="23" y="6"/>
                  </a:cxn>
                  <a:cxn ang="0">
                    <a:pos x="19" y="5"/>
                  </a:cxn>
                  <a:cxn ang="0">
                    <a:pos x="9" y="9"/>
                  </a:cxn>
                  <a:cxn ang="0">
                    <a:pos x="0" y="6"/>
                  </a:cxn>
                  <a:cxn ang="0">
                    <a:pos x="7" y="1"/>
                  </a:cxn>
                  <a:cxn ang="0">
                    <a:pos x="16" y="3"/>
                  </a:cxn>
                  <a:cxn ang="0">
                    <a:pos x="16" y="0"/>
                  </a:cxn>
                  <a:cxn ang="0">
                    <a:pos x="27" y="0"/>
                  </a:cxn>
                  <a:cxn ang="0">
                    <a:pos x="27" y="6"/>
                  </a:cxn>
                </a:cxnLst>
                <a:rect l="0" t="0" r="r" b="b"/>
                <a:pathLst>
                  <a:path w="27" h="9">
                    <a:moveTo>
                      <a:pt x="27" y="6"/>
                    </a:moveTo>
                    <a:cubicBezTo>
                      <a:pt x="23" y="6"/>
                      <a:pt x="23" y="6"/>
                      <a:pt x="23" y="6"/>
                    </a:cubicBezTo>
                    <a:cubicBezTo>
                      <a:pt x="19" y="5"/>
                      <a:pt x="19" y="5"/>
                      <a:pt x="19" y="5"/>
                    </a:cubicBezTo>
                    <a:cubicBezTo>
                      <a:pt x="15" y="6"/>
                      <a:pt x="13" y="9"/>
                      <a:pt x="9" y="9"/>
                    </a:cubicBezTo>
                    <a:cubicBezTo>
                      <a:pt x="5" y="9"/>
                      <a:pt x="0" y="8"/>
                      <a:pt x="0" y="6"/>
                    </a:cubicBezTo>
                    <a:cubicBezTo>
                      <a:pt x="0" y="1"/>
                      <a:pt x="3" y="1"/>
                      <a:pt x="7" y="1"/>
                    </a:cubicBezTo>
                    <a:cubicBezTo>
                      <a:pt x="11" y="1"/>
                      <a:pt x="13" y="2"/>
                      <a:pt x="16" y="3"/>
                    </a:cubicBezTo>
                    <a:cubicBezTo>
                      <a:pt x="16" y="2"/>
                      <a:pt x="16" y="1"/>
                      <a:pt x="16" y="0"/>
                    </a:cubicBezTo>
                    <a:cubicBezTo>
                      <a:pt x="27" y="0"/>
                      <a:pt x="27" y="0"/>
                      <a:pt x="27" y="0"/>
                    </a:cubicBezTo>
                    <a:cubicBezTo>
                      <a:pt x="27" y="3"/>
                      <a:pt x="26" y="5"/>
                      <a:pt x="27" y="6"/>
                    </a:cubicBez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1200" dirty="0">
                  <a:latin typeface="微软雅黑" pitchFamily="34" charset="-122"/>
                  <a:ea typeface="微软雅黑" pitchFamily="34" charset="-122"/>
                </a:endParaRPr>
              </a:p>
            </p:txBody>
          </p:sp>
          <p:sp>
            <p:nvSpPr>
              <p:cNvPr id="204" name="Freeform 110"/>
              <p:cNvSpPr>
                <a:spLocks/>
              </p:cNvSpPr>
              <p:nvPr/>
            </p:nvSpPr>
            <p:spPr bwMode="auto">
              <a:xfrm>
                <a:off x="6373813" y="3030538"/>
                <a:ext cx="26988" cy="19050"/>
              </a:xfrm>
              <a:custGeom>
                <a:avLst/>
                <a:gdLst/>
                <a:ahLst/>
                <a:cxnLst>
                  <a:cxn ang="0">
                    <a:pos x="15" y="14"/>
                  </a:cxn>
                  <a:cxn ang="0">
                    <a:pos x="12" y="9"/>
                  </a:cxn>
                  <a:cxn ang="0">
                    <a:pos x="0" y="4"/>
                  </a:cxn>
                  <a:cxn ang="0">
                    <a:pos x="9" y="1"/>
                  </a:cxn>
                  <a:cxn ang="0">
                    <a:pos x="13" y="1"/>
                  </a:cxn>
                  <a:cxn ang="0">
                    <a:pos x="20" y="11"/>
                  </a:cxn>
                  <a:cxn ang="0">
                    <a:pos x="16" y="14"/>
                  </a:cxn>
                  <a:cxn ang="0">
                    <a:pos x="15" y="14"/>
                  </a:cxn>
                </a:cxnLst>
                <a:rect l="0" t="0" r="r" b="b"/>
                <a:pathLst>
                  <a:path w="20" h="14">
                    <a:moveTo>
                      <a:pt x="15" y="14"/>
                    </a:moveTo>
                    <a:cubicBezTo>
                      <a:pt x="12" y="14"/>
                      <a:pt x="12" y="10"/>
                      <a:pt x="12" y="9"/>
                    </a:cubicBezTo>
                    <a:cubicBezTo>
                      <a:pt x="8" y="9"/>
                      <a:pt x="0" y="8"/>
                      <a:pt x="0" y="4"/>
                    </a:cubicBezTo>
                    <a:cubicBezTo>
                      <a:pt x="0" y="0"/>
                      <a:pt x="6" y="1"/>
                      <a:pt x="9" y="1"/>
                    </a:cubicBezTo>
                    <a:cubicBezTo>
                      <a:pt x="10" y="1"/>
                      <a:pt x="12" y="1"/>
                      <a:pt x="13" y="1"/>
                    </a:cubicBezTo>
                    <a:cubicBezTo>
                      <a:pt x="13" y="7"/>
                      <a:pt x="20" y="6"/>
                      <a:pt x="20" y="11"/>
                    </a:cubicBezTo>
                    <a:cubicBezTo>
                      <a:pt x="20" y="13"/>
                      <a:pt x="18" y="14"/>
                      <a:pt x="16" y="14"/>
                    </a:cubicBezTo>
                    <a:cubicBezTo>
                      <a:pt x="16" y="14"/>
                      <a:pt x="15" y="14"/>
                      <a:pt x="15" y="14"/>
                    </a:cubicBez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1200" dirty="0">
                  <a:latin typeface="微软雅黑" pitchFamily="34" charset="-122"/>
                  <a:ea typeface="微软雅黑" pitchFamily="34" charset="-122"/>
                </a:endParaRPr>
              </a:p>
            </p:txBody>
          </p:sp>
          <p:sp>
            <p:nvSpPr>
              <p:cNvPr id="205" name="Freeform 111"/>
              <p:cNvSpPr>
                <a:spLocks/>
              </p:cNvSpPr>
              <p:nvPr/>
            </p:nvSpPr>
            <p:spPr bwMode="auto">
              <a:xfrm>
                <a:off x="6323013" y="3014663"/>
                <a:ext cx="11113" cy="11113"/>
              </a:xfrm>
              <a:custGeom>
                <a:avLst/>
                <a:gdLst/>
                <a:ahLst/>
                <a:cxnLst>
                  <a:cxn ang="0">
                    <a:pos x="0" y="0"/>
                  </a:cxn>
                  <a:cxn ang="0">
                    <a:pos x="4" y="0"/>
                  </a:cxn>
                  <a:cxn ang="0">
                    <a:pos x="8" y="3"/>
                  </a:cxn>
                  <a:cxn ang="0">
                    <a:pos x="3" y="8"/>
                  </a:cxn>
                  <a:cxn ang="0">
                    <a:pos x="0" y="5"/>
                  </a:cxn>
                  <a:cxn ang="0">
                    <a:pos x="0" y="0"/>
                  </a:cxn>
                </a:cxnLst>
                <a:rect l="0" t="0" r="r" b="b"/>
                <a:pathLst>
                  <a:path w="8" h="8">
                    <a:moveTo>
                      <a:pt x="0" y="0"/>
                    </a:moveTo>
                    <a:cubicBezTo>
                      <a:pt x="1" y="0"/>
                      <a:pt x="2" y="0"/>
                      <a:pt x="4" y="0"/>
                    </a:cubicBezTo>
                    <a:cubicBezTo>
                      <a:pt x="6" y="0"/>
                      <a:pt x="6" y="2"/>
                      <a:pt x="8" y="3"/>
                    </a:cubicBezTo>
                    <a:cubicBezTo>
                      <a:pt x="7" y="6"/>
                      <a:pt x="5" y="8"/>
                      <a:pt x="3" y="8"/>
                    </a:cubicBezTo>
                    <a:cubicBezTo>
                      <a:pt x="2" y="8"/>
                      <a:pt x="0" y="6"/>
                      <a:pt x="0" y="5"/>
                    </a:cubicBezTo>
                    <a:cubicBezTo>
                      <a:pt x="0" y="3"/>
                      <a:pt x="0" y="2"/>
                      <a:pt x="0" y="0"/>
                    </a:cubicBez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1200" dirty="0">
                  <a:latin typeface="微软雅黑" pitchFamily="34" charset="-122"/>
                  <a:ea typeface="微软雅黑" pitchFamily="34" charset="-122"/>
                </a:endParaRPr>
              </a:p>
            </p:txBody>
          </p:sp>
          <p:sp>
            <p:nvSpPr>
              <p:cNvPr id="206" name="Freeform 112"/>
              <p:cNvSpPr>
                <a:spLocks/>
              </p:cNvSpPr>
              <p:nvPr/>
            </p:nvSpPr>
            <p:spPr bwMode="auto">
              <a:xfrm>
                <a:off x="6448425" y="3016250"/>
                <a:ext cx="58738" cy="34925"/>
              </a:xfrm>
              <a:custGeom>
                <a:avLst/>
                <a:gdLst/>
                <a:ahLst/>
                <a:cxnLst>
                  <a:cxn ang="0">
                    <a:pos x="19" y="13"/>
                  </a:cxn>
                  <a:cxn ang="0">
                    <a:pos x="17" y="19"/>
                  </a:cxn>
                  <a:cxn ang="0">
                    <a:pos x="3" y="26"/>
                  </a:cxn>
                  <a:cxn ang="0">
                    <a:pos x="0" y="22"/>
                  </a:cxn>
                  <a:cxn ang="0">
                    <a:pos x="15" y="10"/>
                  </a:cxn>
                  <a:cxn ang="0">
                    <a:pos x="17" y="6"/>
                  </a:cxn>
                  <a:cxn ang="0">
                    <a:pos x="45" y="3"/>
                  </a:cxn>
                  <a:cxn ang="0">
                    <a:pos x="19" y="13"/>
                  </a:cxn>
                </a:cxnLst>
                <a:rect l="0" t="0" r="r" b="b"/>
                <a:pathLst>
                  <a:path w="45" h="26">
                    <a:moveTo>
                      <a:pt x="19" y="13"/>
                    </a:moveTo>
                    <a:cubicBezTo>
                      <a:pt x="16" y="13"/>
                      <a:pt x="19" y="17"/>
                      <a:pt x="17" y="19"/>
                    </a:cubicBezTo>
                    <a:cubicBezTo>
                      <a:pt x="15" y="21"/>
                      <a:pt x="8" y="26"/>
                      <a:pt x="3" y="26"/>
                    </a:cubicBezTo>
                    <a:cubicBezTo>
                      <a:pt x="1" y="26"/>
                      <a:pt x="0" y="24"/>
                      <a:pt x="0" y="22"/>
                    </a:cubicBezTo>
                    <a:cubicBezTo>
                      <a:pt x="0" y="12"/>
                      <a:pt x="8" y="12"/>
                      <a:pt x="15" y="10"/>
                    </a:cubicBezTo>
                    <a:cubicBezTo>
                      <a:pt x="16" y="10"/>
                      <a:pt x="16" y="7"/>
                      <a:pt x="17" y="6"/>
                    </a:cubicBezTo>
                    <a:cubicBezTo>
                      <a:pt x="21" y="2"/>
                      <a:pt x="41" y="0"/>
                      <a:pt x="45" y="3"/>
                    </a:cubicBezTo>
                    <a:cubicBezTo>
                      <a:pt x="40" y="9"/>
                      <a:pt x="26" y="13"/>
                      <a:pt x="19" y="13"/>
                    </a:cubicBez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1200" dirty="0">
                  <a:latin typeface="微软雅黑" pitchFamily="34" charset="-122"/>
                  <a:ea typeface="微软雅黑" pitchFamily="34" charset="-122"/>
                </a:endParaRPr>
              </a:p>
            </p:txBody>
          </p:sp>
          <p:sp>
            <p:nvSpPr>
              <p:cNvPr id="207" name="Freeform 113"/>
              <p:cNvSpPr>
                <a:spLocks/>
              </p:cNvSpPr>
              <p:nvPr/>
            </p:nvSpPr>
            <p:spPr bwMode="auto">
              <a:xfrm>
                <a:off x="6489700" y="2922588"/>
                <a:ext cx="17463" cy="19050"/>
              </a:xfrm>
              <a:custGeom>
                <a:avLst/>
                <a:gdLst/>
                <a:ahLst/>
                <a:cxnLst>
                  <a:cxn ang="0">
                    <a:pos x="13" y="8"/>
                  </a:cxn>
                  <a:cxn ang="0">
                    <a:pos x="8" y="14"/>
                  </a:cxn>
                  <a:cxn ang="0">
                    <a:pos x="0" y="5"/>
                  </a:cxn>
                  <a:cxn ang="0">
                    <a:pos x="13" y="8"/>
                  </a:cxn>
                </a:cxnLst>
                <a:rect l="0" t="0" r="r" b="b"/>
                <a:pathLst>
                  <a:path w="13" h="14">
                    <a:moveTo>
                      <a:pt x="13" y="8"/>
                    </a:moveTo>
                    <a:cubicBezTo>
                      <a:pt x="13" y="9"/>
                      <a:pt x="10" y="14"/>
                      <a:pt x="8" y="14"/>
                    </a:cubicBezTo>
                    <a:cubicBezTo>
                      <a:pt x="6" y="14"/>
                      <a:pt x="0" y="9"/>
                      <a:pt x="0" y="5"/>
                    </a:cubicBezTo>
                    <a:cubicBezTo>
                      <a:pt x="0" y="0"/>
                      <a:pt x="13" y="4"/>
                      <a:pt x="13" y="8"/>
                    </a:cubicBez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1200" dirty="0">
                  <a:latin typeface="微软雅黑" pitchFamily="34" charset="-122"/>
                  <a:ea typeface="微软雅黑" pitchFamily="34" charset="-122"/>
                </a:endParaRPr>
              </a:p>
            </p:txBody>
          </p:sp>
          <p:sp>
            <p:nvSpPr>
              <p:cNvPr id="208" name="Freeform 114"/>
              <p:cNvSpPr>
                <a:spLocks/>
              </p:cNvSpPr>
              <p:nvPr/>
            </p:nvSpPr>
            <p:spPr bwMode="auto">
              <a:xfrm>
                <a:off x="6519863" y="2924175"/>
                <a:ext cx="47625" cy="14288"/>
              </a:xfrm>
              <a:custGeom>
                <a:avLst/>
                <a:gdLst/>
                <a:ahLst/>
                <a:cxnLst>
                  <a:cxn ang="0">
                    <a:pos x="31" y="2"/>
                  </a:cxn>
                  <a:cxn ang="0">
                    <a:pos x="36" y="10"/>
                  </a:cxn>
                  <a:cxn ang="0">
                    <a:pos x="34" y="10"/>
                  </a:cxn>
                  <a:cxn ang="0">
                    <a:pos x="18" y="6"/>
                  </a:cxn>
                  <a:cxn ang="0">
                    <a:pos x="8" y="6"/>
                  </a:cxn>
                  <a:cxn ang="0">
                    <a:pos x="0" y="4"/>
                  </a:cxn>
                  <a:cxn ang="0">
                    <a:pos x="3" y="0"/>
                  </a:cxn>
                  <a:cxn ang="0">
                    <a:pos x="23" y="0"/>
                  </a:cxn>
                  <a:cxn ang="0">
                    <a:pos x="30" y="2"/>
                  </a:cxn>
                  <a:cxn ang="0">
                    <a:pos x="31" y="2"/>
                  </a:cxn>
                </a:cxnLst>
                <a:rect l="0" t="0" r="r" b="b"/>
                <a:pathLst>
                  <a:path w="36" h="10">
                    <a:moveTo>
                      <a:pt x="31" y="2"/>
                    </a:moveTo>
                    <a:cubicBezTo>
                      <a:pt x="32" y="5"/>
                      <a:pt x="36" y="6"/>
                      <a:pt x="36" y="10"/>
                    </a:cubicBezTo>
                    <a:cubicBezTo>
                      <a:pt x="36" y="10"/>
                      <a:pt x="35" y="10"/>
                      <a:pt x="34" y="10"/>
                    </a:cubicBezTo>
                    <a:cubicBezTo>
                      <a:pt x="28" y="10"/>
                      <a:pt x="25" y="6"/>
                      <a:pt x="18" y="6"/>
                    </a:cubicBezTo>
                    <a:cubicBezTo>
                      <a:pt x="14" y="6"/>
                      <a:pt x="12" y="6"/>
                      <a:pt x="8" y="6"/>
                    </a:cubicBezTo>
                    <a:cubicBezTo>
                      <a:pt x="6" y="6"/>
                      <a:pt x="0" y="4"/>
                      <a:pt x="0" y="4"/>
                    </a:cubicBezTo>
                    <a:cubicBezTo>
                      <a:pt x="0" y="2"/>
                      <a:pt x="3" y="1"/>
                      <a:pt x="3" y="0"/>
                    </a:cubicBezTo>
                    <a:cubicBezTo>
                      <a:pt x="23" y="0"/>
                      <a:pt x="23" y="0"/>
                      <a:pt x="23" y="0"/>
                    </a:cubicBezTo>
                    <a:cubicBezTo>
                      <a:pt x="24" y="3"/>
                      <a:pt x="27" y="2"/>
                      <a:pt x="30" y="2"/>
                    </a:cubicBezTo>
                    <a:lnTo>
                      <a:pt x="31" y="2"/>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1200" dirty="0">
                  <a:latin typeface="微软雅黑" pitchFamily="34" charset="-122"/>
                  <a:ea typeface="微软雅黑" pitchFamily="34" charset="-122"/>
                </a:endParaRPr>
              </a:p>
            </p:txBody>
          </p:sp>
          <p:sp>
            <p:nvSpPr>
              <p:cNvPr id="209" name="Freeform 115"/>
              <p:cNvSpPr>
                <a:spLocks/>
              </p:cNvSpPr>
              <p:nvPr/>
            </p:nvSpPr>
            <p:spPr bwMode="auto">
              <a:xfrm>
                <a:off x="6513513" y="2836863"/>
                <a:ext cx="19050" cy="46038"/>
              </a:xfrm>
              <a:custGeom>
                <a:avLst/>
                <a:gdLst/>
                <a:ahLst/>
                <a:cxnLst>
                  <a:cxn ang="0">
                    <a:pos x="4" y="28"/>
                  </a:cxn>
                  <a:cxn ang="0">
                    <a:pos x="4" y="25"/>
                  </a:cxn>
                  <a:cxn ang="0">
                    <a:pos x="14" y="24"/>
                  </a:cxn>
                  <a:cxn ang="0">
                    <a:pos x="11" y="17"/>
                  </a:cxn>
                  <a:cxn ang="0">
                    <a:pos x="15" y="12"/>
                  </a:cxn>
                  <a:cxn ang="0">
                    <a:pos x="4" y="0"/>
                  </a:cxn>
                  <a:cxn ang="0">
                    <a:pos x="0" y="9"/>
                  </a:cxn>
                  <a:cxn ang="0">
                    <a:pos x="3" y="21"/>
                  </a:cxn>
                  <a:cxn ang="0">
                    <a:pos x="3" y="27"/>
                  </a:cxn>
                  <a:cxn ang="0">
                    <a:pos x="9" y="35"/>
                  </a:cxn>
                  <a:cxn ang="0">
                    <a:pos x="4" y="28"/>
                  </a:cxn>
                </a:cxnLst>
                <a:rect l="0" t="0" r="r" b="b"/>
                <a:pathLst>
                  <a:path w="15" h="35">
                    <a:moveTo>
                      <a:pt x="4" y="28"/>
                    </a:moveTo>
                    <a:cubicBezTo>
                      <a:pt x="4" y="25"/>
                      <a:pt x="4" y="25"/>
                      <a:pt x="4" y="25"/>
                    </a:cubicBezTo>
                    <a:cubicBezTo>
                      <a:pt x="8" y="25"/>
                      <a:pt x="12" y="24"/>
                      <a:pt x="14" y="24"/>
                    </a:cubicBezTo>
                    <a:cubicBezTo>
                      <a:pt x="14" y="20"/>
                      <a:pt x="11" y="20"/>
                      <a:pt x="11" y="17"/>
                    </a:cubicBezTo>
                    <a:cubicBezTo>
                      <a:pt x="11" y="15"/>
                      <a:pt x="15" y="14"/>
                      <a:pt x="15" y="12"/>
                    </a:cubicBezTo>
                    <a:cubicBezTo>
                      <a:pt x="8" y="10"/>
                      <a:pt x="4" y="6"/>
                      <a:pt x="4" y="0"/>
                    </a:cubicBezTo>
                    <a:cubicBezTo>
                      <a:pt x="0" y="2"/>
                      <a:pt x="0" y="5"/>
                      <a:pt x="0" y="9"/>
                    </a:cubicBezTo>
                    <a:cubicBezTo>
                      <a:pt x="0" y="15"/>
                      <a:pt x="3" y="16"/>
                      <a:pt x="3" y="21"/>
                    </a:cubicBezTo>
                    <a:cubicBezTo>
                      <a:pt x="3" y="26"/>
                      <a:pt x="3" y="24"/>
                      <a:pt x="3" y="27"/>
                    </a:cubicBezTo>
                    <a:cubicBezTo>
                      <a:pt x="3" y="30"/>
                      <a:pt x="4" y="35"/>
                      <a:pt x="9" y="35"/>
                    </a:cubicBezTo>
                    <a:cubicBezTo>
                      <a:pt x="7" y="32"/>
                      <a:pt x="6" y="31"/>
                      <a:pt x="4" y="28"/>
                    </a:cubicBez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1200" dirty="0">
                  <a:latin typeface="微软雅黑" pitchFamily="34" charset="-122"/>
                  <a:ea typeface="微软雅黑" pitchFamily="34" charset="-122"/>
                </a:endParaRPr>
              </a:p>
            </p:txBody>
          </p:sp>
          <p:sp>
            <p:nvSpPr>
              <p:cNvPr id="210" name="Freeform 119"/>
              <p:cNvSpPr>
                <a:spLocks/>
              </p:cNvSpPr>
              <p:nvPr/>
            </p:nvSpPr>
            <p:spPr bwMode="auto">
              <a:xfrm>
                <a:off x="6424613" y="2709863"/>
                <a:ext cx="76200" cy="71438"/>
              </a:xfrm>
              <a:custGeom>
                <a:avLst/>
                <a:gdLst/>
                <a:ahLst/>
                <a:cxnLst>
                  <a:cxn ang="0">
                    <a:pos x="48" y="38"/>
                  </a:cxn>
                  <a:cxn ang="0">
                    <a:pos x="46" y="35"/>
                  </a:cxn>
                  <a:cxn ang="0">
                    <a:pos x="42" y="40"/>
                  </a:cxn>
                  <a:cxn ang="0">
                    <a:pos x="47" y="48"/>
                  </a:cxn>
                  <a:cxn ang="0">
                    <a:pos x="42" y="53"/>
                  </a:cxn>
                  <a:cxn ang="0">
                    <a:pos x="40" y="50"/>
                  </a:cxn>
                  <a:cxn ang="0">
                    <a:pos x="36" y="51"/>
                  </a:cxn>
                  <a:cxn ang="0">
                    <a:pos x="26" y="37"/>
                  </a:cxn>
                  <a:cxn ang="0">
                    <a:pos x="28" y="32"/>
                  </a:cxn>
                  <a:cxn ang="0">
                    <a:pos x="27" y="29"/>
                  </a:cxn>
                  <a:cxn ang="0">
                    <a:pos x="21" y="28"/>
                  </a:cxn>
                  <a:cxn ang="0">
                    <a:pos x="21" y="32"/>
                  </a:cxn>
                  <a:cxn ang="0">
                    <a:pos x="17" y="30"/>
                  </a:cxn>
                  <a:cxn ang="0">
                    <a:pos x="16" y="32"/>
                  </a:cxn>
                  <a:cxn ang="0">
                    <a:pos x="12" y="28"/>
                  </a:cxn>
                  <a:cxn ang="0">
                    <a:pos x="4" y="45"/>
                  </a:cxn>
                  <a:cxn ang="0">
                    <a:pos x="4" y="36"/>
                  </a:cxn>
                  <a:cxn ang="0">
                    <a:pos x="2" y="32"/>
                  </a:cxn>
                  <a:cxn ang="0">
                    <a:pos x="5" y="22"/>
                  </a:cxn>
                  <a:cxn ang="0">
                    <a:pos x="19" y="14"/>
                  </a:cxn>
                  <a:cxn ang="0">
                    <a:pos x="26" y="20"/>
                  </a:cxn>
                  <a:cxn ang="0">
                    <a:pos x="28" y="20"/>
                  </a:cxn>
                  <a:cxn ang="0">
                    <a:pos x="32" y="15"/>
                  </a:cxn>
                  <a:cxn ang="0">
                    <a:pos x="41" y="9"/>
                  </a:cxn>
                  <a:cxn ang="0">
                    <a:pos x="42" y="0"/>
                  </a:cxn>
                  <a:cxn ang="0">
                    <a:pos x="48" y="4"/>
                  </a:cxn>
                  <a:cxn ang="0">
                    <a:pos x="58" y="33"/>
                  </a:cxn>
                  <a:cxn ang="0">
                    <a:pos x="53" y="46"/>
                  </a:cxn>
                  <a:cxn ang="0">
                    <a:pos x="48" y="36"/>
                  </a:cxn>
                  <a:cxn ang="0">
                    <a:pos x="48" y="38"/>
                  </a:cxn>
                </a:cxnLst>
                <a:rect l="0" t="0" r="r" b="b"/>
                <a:pathLst>
                  <a:path w="58" h="53">
                    <a:moveTo>
                      <a:pt x="48" y="38"/>
                    </a:moveTo>
                    <a:cubicBezTo>
                      <a:pt x="48" y="37"/>
                      <a:pt x="47" y="36"/>
                      <a:pt x="46" y="35"/>
                    </a:cubicBezTo>
                    <a:cubicBezTo>
                      <a:pt x="44" y="37"/>
                      <a:pt x="42" y="38"/>
                      <a:pt x="42" y="40"/>
                    </a:cubicBezTo>
                    <a:cubicBezTo>
                      <a:pt x="42" y="43"/>
                      <a:pt x="47" y="44"/>
                      <a:pt x="47" y="48"/>
                    </a:cubicBezTo>
                    <a:cubicBezTo>
                      <a:pt x="47" y="51"/>
                      <a:pt x="45" y="53"/>
                      <a:pt x="42" y="53"/>
                    </a:cubicBezTo>
                    <a:cubicBezTo>
                      <a:pt x="41" y="53"/>
                      <a:pt x="40" y="51"/>
                      <a:pt x="40" y="50"/>
                    </a:cubicBezTo>
                    <a:cubicBezTo>
                      <a:pt x="39" y="51"/>
                      <a:pt x="37" y="51"/>
                      <a:pt x="36" y="51"/>
                    </a:cubicBezTo>
                    <a:cubicBezTo>
                      <a:pt x="31" y="51"/>
                      <a:pt x="26" y="44"/>
                      <a:pt x="26" y="37"/>
                    </a:cubicBezTo>
                    <a:cubicBezTo>
                      <a:pt x="26" y="34"/>
                      <a:pt x="27" y="33"/>
                      <a:pt x="28" y="32"/>
                    </a:cubicBezTo>
                    <a:cubicBezTo>
                      <a:pt x="28" y="31"/>
                      <a:pt x="27" y="30"/>
                      <a:pt x="27" y="29"/>
                    </a:cubicBezTo>
                    <a:cubicBezTo>
                      <a:pt x="21" y="28"/>
                      <a:pt x="21" y="28"/>
                      <a:pt x="21" y="28"/>
                    </a:cubicBezTo>
                    <a:cubicBezTo>
                      <a:pt x="21" y="30"/>
                      <a:pt x="20" y="31"/>
                      <a:pt x="21" y="32"/>
                    </a:cubicBezTo>
                    <a:cubicBezTo>
                      <a:pt x="18" y="32"/>
                      <a:pt x="18" y="31"/>
                      <a:pt x="17" y="30"/>
                    </a:cubicBezTo>
                    <a:cubicBezTo>
                      <a:pt x="17" y="30"/>
                      <a:pt x="16" y="31"/>
                      <a:pt x="16" y="32"/>
                    </a:cubicBezTo>
                    <a:cubicBezTo>
                      <a:pt x="14" y="31"/>
                      <a:pt x="12" y="28"/>
                      <a:pt x="12" y="28"/>
                    </a:cubicBezTo>
                    <a:cubicBezTo>
                      <a:pt x="8" y="32"/>
                      <a:pt x="8" y="45"/>
                      <a:pt x="4" y="45"/>
                    </a:cubicBezTo>
                    <a:cubicBezTo>
                      <a:pt x="0" y="45"/>
                      <a:pt x="4" y="37"/>
                      <a:pt x="4" y="36"/>
                    </a:cubicBezTo>
                    <a:cubicBezTo>
                      <a:pt x="4" y="35"/>
                      <a:pt x="2" y="33"/>
                      <a:pt x="2" y="32"/>
                    </a:cubicBezTo>
                    <a:cubicBezTo>
                      <a:pt x="2" y="28"/>
                      <a:pt x="4" y="26"/>
                      <a:pt x="5" y="22"/>
                    </a:cubicBezTo>
                    <a:cubicBezTo>
                      <a:pt x="13" y="22"/>
                      <a:pt x="11" y="14"/>
                      <a:pt x="19" y="14"/>
                    </a:cubicBezTo>
                    <a:cubicBezTo>
                      <a:pt x="24" y="14"/>
                      <a:pt x="23" y="20"/>
                      <a:pt x="26" y="20"/>
                    </a:cubicBezTo>
                    <a:cubicBezTo>
                      <a:pt x="27" y="20"/>
                      <a:pt x="27" y="20"/>
                      <a:pt x="28" y="20"/>
                    </a:cubicBezTo>
                    <a:cubicBezTo>
                      <a:pt x="28" y="18"/>
                      <a:pt x="30" y="16"/>
                      <a:pt x="32" y="15"/>
                    </a:cubicBezTo>
                    <a:cubicBezTo>
                      <a:pt x="32" y="10"/>
                      <a:pt x="39" y="12"/>
                      <a:pt x="41" y="9"/>
                    </a:cubicBezTo>
                    <a:cubicBezTo>
                      <a:pt x="42" y="7"/>
                      <a:pt x="42" y="1"/>
                      <a:pt x="42" y="0"/>
                    </a:cubicBezTo>
                    <a:cubicBezTo>
                      <a:pt x="45" y="0"/>
                      <a:pt x="47" y="2"/>
                      <a:pt x="48" y="4"/>
                    </a:cubicBezTo>
                    <a:cubicBezTo>
                      <a:pt x="51" y="7"/>
                      <a:pt x="58" y="30"/>
                      <a:pt x="58" y="33"/>
                    </a:cubicBezTo>
                    <a:cubicBezTo>
                      <a:pt x="58" y="37"/>
                      <a:pt x="53" y="39"/>
                      <a:pt x="53" y="46"/>
                    </a:cubicBezTo>
                    <a:cubicBezTo>
                      <a:pt x="51" y="46"/>
                      <a:pt x="48" y="37"/>
                      <a:pt x="48" y="36"/>
                    </a:cubicBezTo>
                    <a:lnTo>
                      <a:pt x="48" y="38"/>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1200" dirty="0">
                  <a:latin typeface="微软雅黑" pitchFamily="34" charset="-122"/>
                  <a:ea typeface="微软雅黑" pitchFamily="34" charset="-122"/>
                </a:endParaRPr>
              </a:p>
            </p:txBody>
          </p:sp>
          <p:sp>
            <p:nvSpPr>
              <p:cNvPr id="211" name="Freeform 120"/>
              <p:cNvSpPr>
                <a:spLocks/>
              </p:cNvSpPr>
              <p:nvPr/>
            </p:nvSpPr>
            <p:spPr bwMode="auto">
              <a:xfrm>
                <a:off x="6354763" y="2690813"/>
                <a:ext cx="36513" cy="39688"/>
              </a:xfrm>
              <a:custGeom>
                <a:avLst/>
                <a:gdLst/>
                <a:ahLst/>
                <a:cxnLst>
                  <a:cxn ang="0">
                    <a:pos x="3" y="29"/>
                  </a:cxn>
                  <a:cxn ang="0">
                    <a:pos x="0" y="29"/>
                  </a:cxn>
                  <a:cxn ang="0">
                    <a:pos x="22" y="5"/>
                  </a:cxn>
                  <a:cxn ang="0">
                    <a:pos x="25" y="0"/>
                  </a:cxn>
                  <a:cxn ang="0">
                    <a:pos x="28" y="6"/>
                  </a:cxn>
                  <a:cxn ang="0">
                    <a:pos x="24" y="9"/>
                  </a:cxn>
                  <a:cxn ang="0">
                    <a:pos x="17" y="13"/>
                  </a:cxn>
                  <a:cxn ang="0">
                    <a:pos x="3" y="29"/>
                  </a:cxn>
                </a:cxnLst>
                <a:rect l="0" t="0" r="r" b="b"/>
                <a:pathLst>
                  <a:path w="28" h="29">
                    <a:moveTo>
                      <a:pt x="3" y="29"/>
                    </a:moveTo>
                    <a:cubicBezTo>
                      <a:pt x="0" y="29"/>
                      <a:pt x="0" y="29"/>
                      <a:pt x="0" y="29"/>
                    </a:cubicBezTo>
                    <a:cubicBezTo>
                      <a:pt x="4" y="18"/>
                      <a:pt x="18" y="13"/>
                      <a:pt x="22" y="5"/>
                    </a:cubicBezTo>
                    <a:cubicBezTo>
                      <a:pt x="23" y="3"/>
                      <a:pt x="23" y="1"/>
                      <a:pt x="25" y="0"/>
                    </a:cubicBezTo>
                    <a:cubicBezTo>
                      <a:pt x="24" y="4"/>
                      <a:pt x="26" y="5"/>
                      <a:pt x="28" y="6"/>
                    </a:cubicBezTo>
                    <a:cubicBezTo>
                      <a:pt x="26" y="8"/>
                      <a:pt x="26" y="9"/>
                      <a:pt x="24" y="9"/>
                    </a:cubicBezTo>
                    <a:cubicBezTo>
                      <a:pt x="23" y="12"/>
                      <a:pt x="20" y="13"/>
                      <a:pt x="17" y="13"/>
                    </a:cubicBezTo>
                    <a:cubicBezTo>
                      <a:pt x="15" y="22"/>
                      <a:pt x="8" y="26"/>
                      <a:pt x="3" y="29"/>
                    </a:cubicBez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1200" dirty="0">
                  <a:latin typeface="微软雅黑" pitchFamily="34" charset="-122"/>
                  <a:ea typeface="微软雅黑" pitchFamily="34" charset="-122"/>
                </a:endParaRPr>
              </a:p>
            </p:txBody>
          </p:sp>
          <p:sp>
            <p:nvSpPr>
              <p:cNvPr id="212" name="Freeform 121"/>
              <p:cNvSpPr>
                <a:spLocks/>
              </p:cNvSpPr>
              <p:nvPr/>
            </p:nvSpPr>
            <p:spPr bwMode="auto">
              <a:xfrm>
                <a:off x="6383338" y="2563813"/>
                <a:ext cx="71438" cy="101600"/>
              </a:xfrm>
              <a:custGeom>
                <a:avLst/>
                <a:gdLst/>
                <a:ahLst/>
                <a:cxnLst>
                  <a:cxn ang="0">
                    <a:pos x="4" y="31"/>
                  </a:cxn>
                  <a:cxn ang="0">
                    <a:pos x="6" y="20"/>
                  </a:cxn>
                  <a:cxn ang="0">
                    <a:pos x="5" y="7"/>
                  </a:cxn>
                  <a:cxn ang="0">
                    <a:pos x="9" y="0"/>
                  </a:cxn>
                  <a:cxn ang="0">
                    <a:pos x="16" y="7"/>
                  </a:cxn>
                  <a:cxn ang="0">
                    <a:pos x="21" y="3"/>
                  </a:cxn>
                  <a:cxn ang="0">
                    <a:pos x="22" y="5"/>
                  </a:cxn>
                  <a:cxn ang="0">
                    <a:pos x="23" y="8"/>
                  </a:cxn>
                  <a:cxn ang="0">
                    <a:pos x="28" y="25"/>
                  </a:cxn>
                  <a:cxn ang="0">
                    <a:pos x="20" y="42"/>
                  </a:cxn>
                  <a:cxn ang="0">
                    <a:pos x="30" y="59"/>
                  </a:cxn>
                  <a:cxn ang="0">
                    <a:pos x="30" y="58"/>
                  </a:cxn>
                  <a:cxn ang="0">
                    <a:pos x="34" y="55"/>
                  </a:cxn>
                  <a:cxn ang="0">
                    <a:pos x="43" y="64"/>
                  </a:cxn>
                  <a:cxn ang="0">
                    <a:pos x="46" y="61"/>
                  </a:cxn>
                  <a:cxn ang="0">
                    <a:pos x="49" y="62"/>
                  </a:cxn>
                  <a:cxn ang="0">
                    <a:pos x="46" y="66"/>
                  </a:cxn>
                  <a:cxn ang="0">
                    <a:pos x="49" y="66"/>
                  </a:cxn>
                  <a:cxn ang="0">
                    <a:pos x="54" y="71"/>
                  </a:cxn>
                  <a:cxn ang="0">
                    <a:pos x="54" y="74"/>
                  </a:cxn>
                  <a:cxn ang="0">
                    <a:pos x="53" y="76"/>
                  </a:cxn>
                  <a:cxn ang="0">
                    <a:pos x="51" y="73"/>
                  </a:cxn>
                  <a:cxn ang="0">
                    <a:pos x="36" y="61"/>
                  </a:cxn>
                  <a:cxn ang="0">
                    <a:pos x="37" y="69"/>
                  </a:cxn>
                  <a:cxn ang="0">
                    <a:pos x="25" y="60"/>
                  </a:cxn>
                  <a:cxn ang="0">
                    <a:pos x="19" y="62"/>
                  </a:cxn>
                  <a:cxn ang="0">
                    <a:pos x="13" y="57"/>
                  </a:cxn>
                  <a:cxn ang="0">
                    <a:pos x="15" y="53"/>
                  </a:cxn>
                  <a:cxn ang="0">
                    <a:pos x="15" y="49"/>
                  </a:cxn>
                  <a:cxn ang="0">
                    <a:pos x="13" y="49"/>
                  </a:cxn>
                  <a:cxn ang="0">
                    <a:pos x="10" y="51"/>
                  </a:cxn>
                  <a:cxn ang="0">
                    <a:pos x="1" y="44"/>
                  </a:cxn>
                  <a:cxn ang="0">
                    <a:pos x="4" y="31"/>
                  </a:cxn>
                </a:cxnLst>
                <a:rect l="0" t="0" r="r" b="b"/>
                <a:pathLst>
                  <a:path w="54" h="76">
                    <a:moveTo>
                      <a:pt x="4" y="31"/>
                    </a:moveTo>
                    <a:cubicBezTo>
                      <a:pt x="6" y="28"/>
                      <a:pt x="6" y="23"/>
                      <a:pt x="6" y="20"/>
                    </a:cubicBezTo>
                    <a:cubicBezTo>
                      <a:pt x="7" y="15"/>
                      <a:pt x="5" y="12"/>
                      <a:pt x="5" y="7"/>
                    </a:cubicBezTo>
                    <a:cubicBezTo>
                      <a:pt x="5" y="3"/>
                      <a:pt x="6" y="0"/>
                      <a:pt x="9" y="0"/>
                    </a:cubicBezTo>
                    <a:cubicBezTo>
                      <a:pt x="13" y="0"/>
                      <a:pt x="12" y="7"/>
                      <a:pt x="16" y="7"/>
                    </a:cubicBezTo>
                    <a:cubicBezTo>
                      <a:pt x="18" y="7"/>
                      <a:pt x="20" y="4"/>
                      <a:pt x="21" y="3"/>
                    </a:cubicBezTo>
                    <a:cubicBezTo>
                      <a:pt x="21" y="3"/>
                      <a:pt x="22" y="4"/>
                      <a:pt x="22" y="5"/>
                    </a:cubicBezTo>
                    <a:cubicBezTo>
                      <a:pt x="22" y="6"/>
                      <a:pt x="23" y="7"/>
                      <a:pt x="23" y="8"/>
                    </a:cubicBezTo>
                    <a:cubicBezTo>
                      <a:pt x="23" y="13"/>
                      <a:pt x="28" y="18"/>
                      <a:pt x="28" y="25"/>
                    </a:cubicBezTo>
                    <a:cubicBezTo>
                      <a:pt x="28" y="33"/>
                      <a:pt x="20" y="34"/>
                      <a:pt x="20" y="42"/>
                    </a:cubicBezTo>
                    <a:cubicBezTo>
                      <a:pt x="20" y="48"/>
                      <a:pt x="26" y="57"/>
                      <a:pt x="30" y="59"/>
                    </a:cubicBezTo>
                    <a:cubicBezTo>
                      <a:pt x="30" y="59"/>
                      <a:pt x="30" y="58"/>
                      <a:pt x="30" y="58"/>
                    </a:cubicBezTo>
                    <a:cubicBezTo>
                      <a:pt x="30" y="56"/>
                      <a:pt x="32" y="54"/>
                      <a:pt x="34" y="55"/>
                    </a:cubicBezTo>
                    <a:cubicBezTo>
                      <a:pt x="39" y="55"/>
                      <a:pt x="40" y="63"/>
                      <a:pt x="43" y="64"/>
                    </a:cubicBezTo>
                    <a:cubicBezTo>
                      <a:pt x="44" y="64"/>
                      <a:pt x="45" y="61"/>
                      <a:pt x="46" y="61"/>
                    </a:cubicBezTo>
                    <a:cubicBezTo>
                      <a:pt x="47" y="61"/>
                      <a:pt x="48" y="62"/>
                      <a:pt x="49" y="62"/>
                    </a:cubicBezTo>
                    <a:cubicBezTo>
                      <a:pt x="48" y="64"/>
                      <a:pt x="46" y="64"/>
                      <a:pt x="46" y="66"/>
                    </a:cubicBezTo>
                    <a:cubicBezTo>
                      <a:pt x="46" y="67"/>
                      <a:pt x="48" y="67"/>
                      <a:pt x="49" y="66"/>
                    </a:cubicBezTo>
                    <a:cubicBezTo>
                      <a:pt x="49" y="69"/>
                      <a:pt x="51" y="71"/>
                      <a:pt x="54" y="71"/>
                    </a:cubicBezTo>
                    <a:cubicBezTo>
                      <a:pt x="54" y="72"/>
                      <a:pt x="54" y="73"/>
                      <a:pt x="54" y="74"/>
                    </a:cubicBezTo>
                    <a:cubicBezTo>
                      <a:pt x="54" y="75"/>
                      <a:pt x="53" y="76"/>
                      <a:pt x="53" y="76"/>
                    </a:cubicBezTo>
                    <a:cubicBezTo>
                      <a:pt x="51" y="76"/>
                      <a:pt x="51" y="74"/>
                      <a:pt x="51" y="73"/>
                    </a:cubicBezTo>
                    <a:cubicBezTo>
                      <a:pt x="48" y="69"/>
                      <a:pt x="39" y="65"/>
                      <a:pt x="36" y="61"/>
                    </a:cubicBezTo>
                    <a:cubicBezTo>
                      <a:pt x="34" y="64"/>
                      <a:pt x="35" y="66"/>
                      <a:pt x="37" y="69"/>
                    </a:cubicBezTo>
                    <a:cubicBezTo>
                      <a:pt x="31" y="69"/>
                      <a:pt x="31" y="60"/>
                      <a:pt x="25" y="60"/>
                    </a:cubicBezTo>
                    <a:cubicBezTo>
                      <a:pt x="23" y="60"/>
                      <a:pt x="21" y="62"/>
                      <a:pt x="19" y="62"/>
                    </a:cubicBezTo>
                    <a:cubicBezTo>
                      <a:pt x="16" y="62"/>
                      <a:pt x="13" y="59"/>
                      <a:pt x="13" y="57"/>
                    </a:cubicBezTo>
                    <a:cubicBezTo>
                      <a:pt x="13" y="55"/>
                      <a:pt x="14" y="53"/>
                      <a:pt x="15" y="53"/>
                    </a:cubicBezTo>
                    <a:cubicBezTo>
                      <a:pt x="15" y="49"/>
                      <a:pt x="15" y="49"/>
                      <a:pt x="15" y="49"/>
                    </a:cubicBezTo>
                    <a:cubicBezTo>
                      <a:pt x="13" y="49"/>
                      <a:pt x="13" y="49"/>
                      <a:pt x="13" y="49"/>
                    </a:cubicBezTo>
                    <a:cubicBezTo>
                      <a:pt x="12" y="50"/>
                      <a:pt x="11" y="51"/>
                      <a:pt x="10" y="51"/>
                    </a:cubicBezTo>
                    <a:cubicBezTo>
                      <a:pt x="8" y="51"/>
                      <a:pt x="1" y="47"/>
                      <a:pt x="1" y="44"/>
                    </a:cubicBezTo>
                    <a:cubicBezTo>
                      <a:pt x="1" y="38"/>
                      <a:pt x="0" y="30"/>
                      <a:pt x="4" y="31"/>
                    </a:cubicBez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1200" dirty="0">
                  <a:latin typeface="微软雅黑" pitchFamily="34" charset="-122"/>
                  <a:ea typeface="微软雅黑" pitchFamily="34" charset="-122"/>
                </a:endParaRPr>
              </a:p>
            </p:txBody>
          </p:sp>
          <p:sp>
            <p:nvSpPr>
              <p:cNvPr id="213" name="Freeform 122"/>
              <p:cNvSpPr>
                <a:spLocks/>
              </p:cNvSpPr>
              <p:nvPr/>
            </p:nvSpPr>
            <p:spPr bwMode="auto">
              <a:xfrm>
                <a:off x="6457950" y="2665413"/>
                <a:ext cx="23813" cy="41275"/>
              </a:xfrm>
              <a:custGeom>
                <a:avLst/>
                <a:gdLst/>
                <a:ahLst/>
                <a:cxnLst>
                  <a:cxn ang="0">
                    <a:pos x="16" y="20"/>
                  </a:cxn>
                  <a:cxn ang="0">
                    <a:pos x="10" y="20"/>
                  </a:cxn>
                  <a:cxn ang="0">
                    <a:pos x="14" y="28"/>
                  </a:cxn>
                  <a:cxn ang="0">
                    <a:pos x="14" y="30"/>
                  </a:cxn>
                  <a:cxn ang="0">
                    <a:pos x="10" y="30"/>
                  </a:cxn>
                  <a:cxn ang="0">
                    <a:pos x="8" y="25"/>
                  </a:cxn>
                  <a:cxn ang="0">
                    <a:pos x="8" y="23"/>
                  </a:cxn>
                  <a:cxn ang="0">
                    <a:pos x="2" y="17"/>
                  </a:cxn>
                  <a:cxn ang="0">
                    <a:pos x="2" y="15"/>
                  </a:cxn>
                  <a:cxn ang="0">
                    <a:pos x="8" y="15"/>
                  </a:cxn>
                  <a:cxn ang="0">
                    <a:pos x="10" y="13"/>
                  </a:cxn>
                  <a:cxn ang="0">
                    <a:pos x="0" y="2"/>
                  </a:cxn>
                  <a:cxn ang="0">
                    <a:pos x="4" y="0"/>
                  </a:cxn>
                  <a:cxn ang="0">
                    <a:pos x="13" y="2"/>
                  </a:cxn>
                  <a:cxn ang="0">
                    <a:pos x="13" y="6"/>
                  </a:cxn>
                  <a:cxn ang="0">
                    <a:pos x="15" y="6"/>
                  </a:cxn>
                  <a:cxn ang="0">
                    <a:pos x="15" y="12"/>
                  </a:cxn>
                  <a:cxn ang="0">
                    <a:pos x="18" y="15"/>
                  </a:cxn>
                  <a:cxn ang="0">
                    <a:pos x="16" y="20"/>
                  </a:cxn>
                </a:cxnLst>
                <a:rect l="0" t="0" r="r" b="b"/>
                <a:pathLst>
                  <a:path w="18" h="30">
                    <a:moveTo>
                      <a:pt x="16" y="20"/>
                    </a:moveTo>
                    <a:cubicBezTo>
                      <a:pt x="10" y="20"/>
                      <a:pt x="10" y="20"/>
                      <a:pt x="10" y="20"/>
                    </a:cubicBezTo>
                    <a:cubicBezTo>
                      <a:pt x="11" y="23"/>
                      <a:pt x="12" y="27"/>
                      <a:pt x="14" y="28"/>
                    </a:cubicBezTo>
                    <a:cubicBezTo>
                      <a:pt x="14" y="30"/>
                      <a:pt x="14" y="30"/>
                      <a:pt x="14" y="30"/>
                    </a:cubicBezTo>
                    <a:cubicBezTo>
                      <a:pt x="13" y="30"/>
                      <a:pt x="11" y="30"/>
                      <a:pt x="10" y="30"/>
                    </a:cubicBezTo>
                    <a:cubicBezTo>
                      <a:pt x="7" y="30"/>
                      <a:pt x="7" y="27"/>
                      <a:pt x="8" y="25"/>
                    </a:cubicBezTo>
                    <a:cubicBezTo>
                      <a:pt x="8" y="23"/>
                      <a:pt x="8" y="23"/>
                      <a:pt x="8" y="23"/>
                    </a:cubicBezTo>
                    <a:cubicBezTo>
                      <a:pt x="5" y="23"/>
                      <a:pt x="3" y="19"/>
                      <a:pt x="2" y="17"/>
                    </a:cubicBezTo>
                    <a:cubicBezTo>
                      <a:pt x="2" y="15"/>
                      <a:pt x="2" y="15"/>
                      <a:pt x="2" y="15"/>
                    </a:cubicBezTo>
                    <a:cubicBezTo>
                      <a:pt x="4" y="15"/>
                      <a:pt x="7" y="15"/>
                      <a:pt x="8" y="15"/>
                    </a:cubicBezTo>
                    <a:cubicBezTo>
                      <a:pt x="8" y="15"/>
                      <a:pt x="10" y="14"/>
                      <a:pt x="10" y="13"/>
                    </a:cubicBezTo>
                    <a:cubicBezTo>
                      <a:pt x="10" y="8"/>
                      <a:pt x="1" y="5"/>
                      <a:pt x="0" y="2"/>
                    </a:cubicBezTo>
                    <a:cubicBezTo>
                      <a:pt x="1" y="1"/>
                      <a:pt x="3" y="0"/>
                      <a:pt x="4" y="0"/>
                    </a:cubicBezTo>
                    <a:cubicBezTo>
                      <a:pt x="7" y="0"/>
                      <a:pt x="9" y="2"/>
                      <a:pt x="13" y="2"/>
                    </a:cubicBezTo>
                    <a:cubicBezTo>
                      <a:pt x="13" y="3"/>
                      <a:pt x="13" y="5"/>
                      <a:pt x="13" y="6"/>
                    </a:cubicBezTo>
                    <a:cubicBezTo>
                      <a:pt x="13" y="6"/>
                      <a:pt x="14" y="6"/>
                      <a:pt x="15" y="6"/>
                    </a:cubicBezTo>
                    <a:cubicBezTo>
                      <a:pt x="15" y="8"/>
                      <a:pt x="15" y="12"/>
                      <a:pt x="15" y="12"/>
                    </a:cubicBezTo>
                    <a:cubicBezTo>
                      <a:pt x="15" y="12"/>
                      <a:pt x="18" y="15"/>
                      <a:pt x="18" y="15"/>
                    </a:cubicBezTo>
                    <a:cubicBezTo>
                      <a:pt x="18" y="18"/>
                      <a:pt x="17" y="19"/>
                      <a:pt x="16" y="20"/>
                    </a:cubicBez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1200" dirty="0">
                  <a:latin typeface="微软雅黑" pitchFamily="34" charset="-122"/>
                  <a:ea typeface="微软雅黑" pitchFamily="34" charset="-122"/>
                </a:endParaRPr>
              </a:p>
            </p:txBody>
          </p:sp>
          <p:sp>
            <p:nvSpPr>
              <p:cNvPr id="214" name="Freeform 123"/>
              <p:cNvSpPr>
                <a:spLocks/>
              </p:cNvSpPr>
              <p:nvPr/>
            </p:nvSpPr>
            <p:spPr bwMode="auto">
              <a:xfrm>
                <a:off x="6423025" y="2676525"/>
                <a:ext cx="19050" cy="25400"/>
              </a:xfrm>
              <a:custGeom>
                <a:avLst/>
                <a:gdLst/>
                <a:ahLst/>
                <a:cxnLst>
                  <a:cxn ang="0">
                    <a:pos x="3" y="1"/>
                  </a:cxn>
                  <a:cxn ang="0">
                    <a:pos x="14" y="7"/>
                  </a:cxn>
                  <a:cxn ang="0">
                    <a:pos x="1" y="19"/>
                  </a:cxn>
                  <a:cxn ang="0">
                    <a:pos x="0" y="2"/>
                  </a:cxn>
                  <a:cxn ang="0">
                    <a:pos x="2" y="0"/>
                  </a:cxn>
                  <a:cxn ang="0">
                    <a:pos x="5" y="2"/>
                  </a:cxn>
                  <a:cxn ang="0">
                    <a:pos x="3" y="1"/>
                  </a:cxn>
                </a:cxnLst>
                <a:rect l="0" t="0" r="r" b="b"/>
                <a:pathLst>
                  <a:path w="14" h="19">
                    <a:moveTo>
                      <a:pt x="3" y="1"/>
                    </a:moveTo>
                    <a:cubicBezTo>
                      <a:pt x="4" y="3"/>
                      <a:pt x="14" y="4"/>
                      <a:pt x="14" y="7"/>
                    </a:cubicBezTo>
                    <a:cubicBezTo>
                      <a:pt x="14" y="14"/>
                      <a:pt x="5" y="17"/>
                      <a:pt x="1" y="19"/>
                    </a:cubicBezTo>
                    <a:cubicBezTo>
                      <a:pt x="1" y="13"/>
                      <a:pt x="0" y="6"/>
                      <a:pt x="0" y="2"/>
                    </a:cubicBezTo>
                    <a:cubicBezTo>
                      <a:pt x="0" y="1"/>
                      <a:pt x="2" y="0"/>
                      <a:pt x="2" y="0"/>
                    </a:cubicBezTo>
                    <a:cubicBezTo>
                      <a:pt x="3" y="0"/>
                      <a:pt x="4" y="2"/>
                      <a:pt x="5" y="2"/>
                    </a:cubicBezTo>
                    <a:lnTo>
                      <a:pt x="3" y="1"/>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1200" dirty="0">
                  <a:latin typeface="微软雅黑" pitchFamily="34" charset="-122"/>
                  <a:ea typeface="微软雅黑" pitchFamily="34" charset="-122"/>
                </a:endParaRPr>
              </a:p>
            </p:txBody>
          </p:sp>
          <p:sp>
            <p:nvSpPr>
              <p:cNvPr id="215" name="Freeform 124"/>
              <p:cNvSpPr>
                <a:spLocks/>
              </p:cNvSpPr>
              <p:nvPr/>
            </p:nvSpPr>
            <p:spPr bwMode="auto">
              <a:xfrm>
                <a:off x="6432550" y="2692400"/>
                <a:ext cx="19050" cy="31750"/>
              </a:xfrm>
              <a:custGeom>
                <a:avLst/>
                <a:gdLst/>
                <a:ahLst/>
                <a:cxnLst>
                  <a:cxn ang="0">
                    <a:pos x="14" y="5"/>
                  </a:cxn>
                  <a:cxn ang="0">
                    <a:pos x="9" y="17"/>
                  </a:cxn>
                  <a:cxn ang="0">
                    <a:pos x="11" y="22"/>
                  </a:cxn>
                  <a:cxn ang="0">
                    <a:pos x="9" y="24"/>
                  </a:cxn>
                  <a:cxn ang="0">
                    <a:pos x="0" y="14"/>
                  </a:cxn>
                  <a:cxn ang="0">
                    <a:pos x="4" y="12"/>
                  </a:cxn>
                  <a:cxn ang="0">
                    <a:pos x="8" y="1"/>
                  </a:cxn>
                  <a:cxn ang="0">
                    <a:pos x="14" y="5"/>
                  </a:cxn>
                </a:cxnLst>
                <a:rect l="0" t="0" r="r" b="b"/>
                <a:pathLst>
                  <a:path w="14" h="24">
                    <a:moveTo>
                      <a:pt x="14" y="5"/>
                    </a:moveTo>
                    <a:cubicBezTo>
                      <a:pt x="14" y="10"/>
                      <a:pt x="10" y="13"/>
                      <a:pt x="9" y="17"/>
                    </a:cubicBezTo>
                    <a:cubicBezTo>
                      <a:pt x="9" y="21"/>
                      <a:pt x="11" y="20"/>
                      <a:pt x="11" y="22"/>
                    </a:cubicBezTo>
                    <a:cubicBezTo>
                      <a:pt x="11" y="23"/>
                      <a:pt x="10" y="24"/>
                      <a:pt x="9" y="24"/>
                    </a:cubicBezTo>
                    <a:cubicBezTo>
                      <a:pt x="7" y="24"/>
                      <a:pt x="0" y="17"/>
                      <a:pt x="0" y="14"/>
                    </a:cubicBezTo>
                    <a:cubicBezTo>
                      <a:pt x="0" y="13"/>
                      <a:pt x="3" y="12"/>
                      <a:pt x="4" y="12"/>
                    </a:cubicBezTo>
                    <a:cubicBezTo>
                      <a:pt x="4" y="11"/>
                      <a:pt x="6" y="1"/>
                      <a:pt x="8" y="1"/>
                    </a:cubicBezTo>
                    <a:cubicBezTo>
                      <a:pt x="12" y="0"/>
                      <a:pt x="14" y="3"/>
                      <a:pt x="14" y="5"/>
                    </a:cubicBez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1200" dirty="0">
                  <a:latin typeface="微软雅黑" pitchFamily="34" charset="-122"/>
                  <a:ea typeface="微软雅黑" pitchFamily="34" charset="-122"/>
                </a:endParaRPr>
              </a:p>
            </p:txBody>
          </p:sp>
          <p:sp>
            <p:nvSpPr>
              <p:cNvPr id="216" name="Freeform 125"/>
              <p:cNvSpPr>
                <a:spLocks/>
              </p:cNvSpPr>
              <p:nvPr/>
            </p:nvSpPr>
            <p:spPr bwMode="auto">
              <a:xfrm>
                <a:off x="6450013" y="2693988"/>
                <a:ext cx="7938" cy="20638"/>
              </a:xfrm>
              <a:custGeom>
                <a:avLst/>
                <a:gdLst/>
                <a:ahLst/>
                <a:cxnLst>
                  <a:cxn ang="0">
                    <a:pos x="7" y="0"/>
                  </a:cxn>
                  <a:cxn ang="0">
                    <a:pos x="2" y="15"/>
                  </a:cxn>
                  <a:cxn ang="0">
                    <a:pos x="0" y="15"/>
                  </a:cxn>
                  <a:cxn ang="0">
                    <a:pos x="4" y="0"/>
                  </a:cxn>
                  <a:cxn ang="0">
                    <a:pos x="7" y="0"/>
                  </a:cxn>
                </a:cxnLst>
                <a:rect l="0" t="0" r="r" b="b"/>
                <a:pathLst>
                  <a:path w="7" h="15">
                    <a:moveTo>
                      <a:pt x="7" y="0"/>
                    </a:moveTo>
                    <a:cubicBezTo>
                      <a:pt x="7" y="7"/>
                      <a:pt x="2" y="9"/>
                      <a:pt x="2" y="15"/>
                    </a:cubicBezTo>
                    <a:cubicBezTo>
                      <a:pt x="2" y="15"/>
                      <a:pt x="0" y="15"/>
                      <a:pt x="0" y="15"/>
                    </a:cubicBezTo>
                    <a:cubicBezTo>
                      <a:pt x="1" y="10"/>
                      <a:pt x="4" y="7"/>
                      <a:pt x="4" y="0"/>
                    </a:cubicBezTo>
                    <a:cubicBezTo>
                      <a:pt x="5" y="0"/>
                      <a:pt x="6" y="0"/>
                      <a:pt x="7" y="0"/>
                    </a:cubicBez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1200" dirty="0">
                  <a:latin typeface="微软雅黑" pitchFamily="34" charset="-122"/>
                  <a:ea typeface="微软雅黑" pitchFamily="34" charset="-122"/>
                </a:endParaRPr>
              </a:p>
            </p:txBody>
          </p:sp>
          <p:sp>
            <p:nvSpPr>
              <p:cNvPr id="217" name="Freeform 126"/>
              <p:cNvSpPr>
                <a:spLocks/>
              </p:cNvSpPr>
              <p:nvPr/>
            </p:nvSpPr>
            <p:spPr bwMode="auto">
              <a:xfrm>
                <a:off x="6454775" y="2706688"/>
                <a:ext cx="11113" cy="11113"/>
              </a:xfrm>
              <a:custGeom>
                <a:avLst/>
                <a:gdLst/>
                <a:ahLst/>
                <a:cxnLst>
                  <a:cxn ang="0">
                    <a:pos x="8" y="0"/>
                  </a:cxn>
                  <a:cxn ang="0">
                    <a:pos x="2" y="8"/>
                  </a:cxn>
                  <a:cxn ang="0">
                    <a:pos x="0" y="6"/>
                  </a:cxn>
                  <a:cxn ang="0">
                    <a:pos x="3" y="0"/>
                  </a:cxn>
                  <a:cxn ang="0">
                    <a:pos x="8" y="0"/>
                  </a:cxn>
                </a:cxnLst>
                <a:rect l="0" t="0" r="r" b="b"/>
                <a:pathLst>
                  <a:path w="8" h="8">
                    <a:moveTo>
                      <a:pt x="8" y="0"/>
                    </a:moveTo>
                    <a:cubicBezTo>
                      <a:pt x="8" y="4"/>
                      <a:pt x="6" y="8"/>
                      <a:pt x="2" y="8"/>
                    </a:cubicBezTo>
                    <a:cubicBezTo>
                      <a:pt x="1" y="8"/>
                      <a:pt x="0" y="6"/>
                      <a:pt x="0" y="6"/>
                    </a:cubicBezTo>
                    <a:cubicBezTo>
                      <a:pt x="0" y="3"/>
                      <a:pt x="2" y="2"/>
                      <a:pt x="3" y="0"/>
                    </a:cubicBezTo>
                    <a:cubicBezTo>
                      <a:pt x="5" y="1"/>
                      <a:pt x="7" y="1"/>
                      <a:pt x="8" y="0"/>
                    </a:cubicBez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1200" dirty="0">
                  <a:latin typeface="微软雅黑" pitchFamily="34" charset="-122"/>
                  <a:ea typeface="微软雅黑" pitchFamily="34" charset="-122"/>
                </a:endParaRPr>
              </a:p>
            </p:txBody>
          </p:sp>
          <p:sp>
            <p:nvSpPr>
              <p:cNvPr id="218" name="Freeform 127"/>
              <p:cNvSpPr>
                <a:spLocks/>
              </p:cNvSpPr>
              <p:nvPr/>
            </p:nvSpPr>
            <p:spPr bwMode="auto">
              <a:xfrm>
                <a:off x="6442075" y="2665413"/>
                <a:ext cx="12700" cy="17463"/>
              </a:xfrm>
              <a:custGeom>
                <a:avLst/>
                <a:gdLst/>
                <a:ahLst/>
                <a:cxnLst>
                  <a:cxn ang="0">
                    <a:pos x="0" y="6"/>
                  </a:cxn>
                  <a:cxn ang="0">
                    <a:pos x="0" y="0"/>
                  </a:cxn>
                  <a:cxn ang="0">
                    <a:pos x="4" y="0"/>
                  </a:cxn>
                  <a:cxn ang="0">
                    <a:pos x="10" y="10"/>
                  </a:cxn>
                  <a:cxn ang="0">
                    <a:pos x="6" y="6"/>
                  </a:cxn>
                  <a:cxn ang="0">
                    <a:pos x="0" y="6"/>
                  </a:cxn>
                </a:cxnLst>
                <a:rect l="0" t="0" r="r" b="b"/>
                <a:pathLst>
                  <a:path w="10" h="12">
                    <a:moveTo>
                      <a:pt x="0" y="6"/>
                    </a:moveTo>
                    <a:cubicBezTo>
                      <a:pt x="0" y="3"/>
                      <a:pt x="0" y="2"/>
                      <a:pt x="0" y="0"/>
                    </a:cubicBezTo>
                    <a:cubicBezTo>
                      <a:pt x="4" y="0"/>
                      <a:pt x="4" y="0"/>
                      <a:pt x="4" y="0"/>
                    </a:cubicBezTo>
                    <a:cubicBezTo>
                      <a:pt x="5" y="4"/>
                      <a:pt x="10" y="5"/>
                      <a:pt x="10" y="10"/>
                    </a:cubicBezTo>
                    <a:cubicBezTo>
                      <a:pt x="10" y="12"/>
                      <a:pt x="6" y="8"/>
                      <a:pt x="6" y="6"/>
                    </a:cubicBezTo>
                    <a:cubicBezTo>
                      <a:pt x="4" y="5"/>
                      <a:pt x="2" y="6"/>
                      <a:pt x="0" y="6"/>
                    </a:cubicBez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1200" dirty="0">
                  <a:latin typeface="微软雅黑" pitchFamily="34" charset="-122"/>
                  <a:ea typeface="微软雅黑" pitchFamily="34" charset="-122"/>
                </a:endParaRPr>
              </a:p>
            </p:txBody>
          </p:sp>
          <p:sp>
            <p:nvSpPr>
              <p:cNvPr id="219" name="Freeform 128"/>
              <p:cNvSpPr>
                <a:spLocks/>
              </p:cNvSpPr>
              <p:nvPr/>
            </p:nvSpPr>
            <p:spPr bwMode="auto">
              <a:xfrm>
                <a:off x="6397625" y="2649538"/>
                <a:ext cx="19050" cy="20638"/>
              </a:xfrm>
              <a:custGeom>
                <a:avLst/>
                <a:gdLst/>
                <a:ahLst/>
                <a:cxnLst>
                  <a:cxn ang="0">
                    <a:pos x="11" y="15"/>
                  </a:cxn>
                  <a:cxn ang="0">
                    <a:pos x="0" y="0"/>
                  </a:cxn>
                  <a:cxn ang="0">
                    <a:pos x="4" y="0"/>
                  </a:cxn>
                  <a:cxn ang="0">
                    <a:pos x="14" y="7"/>
                  </a:cxn>
                  <a:cxn ang="0">
                    <a:pos x="11" y="15"/>
                  </a:cxn>
                </a:cxnLst>
                <a:rect l="0" t="0" r="r" b="b"/>
                <a:pathLst>
                  <a:path w="15" h="15">
                    <a:moveTo>
                      <a:pt x="11" y="15"/>
                    </a:moveTo>
                    <a:cubicBezTo>
                      <a:pt x="9" y="15"/>
                      <a:pt x="0" y="0"/>
                      <a:pt x="0" y="0"/>
                    </a:cubicBezTo>
                    <a:cubicBezTo>
                      <a:pt x="4" y="0"/>
                      <a:pt x="4" y="0"/>
                      <a:pt x="4" y="0"/>
                    </a:cubicBezTo>
                    <a:cubicBezTo>
                      <a:pt x="8" y="3"/>
                      <a:pt x="13" y="2"/>
                      <a:pt x="14" y="7"/>
                    </a:cubicBezTo>
                    <a:cubicBezTo>
                      <a:pt x="15" y="10"/>
                      <a:pt x="13" y="15"/>
                      <a:pt x="11" y="15"/>
                    </a:cubicBez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1200" dirty="0">
                  <a:latin typeface="微软雅黑" pitchFamily="34" charset="-122"/>
                  <a:ea typeface="微软雅黑" pitchFamily="34" charset="-122"/>
                </a:endParaRPr>
              </a:p>
            </p:txBody>
          </p:sp>
          <p:sp>
            <p:nvSpPr>
              <p:cNvPr id="220" name="Freeform 129"/>
              <p:cNvSpPr>
                <a:spLocks/>
              </p:cNvSpPr>
              <p:nvPr/>
            </p:nvSpPr>
            <p:spPr bwMode="auto">
              <a:xfrm>
                <a:off x="6416675" y="2652713"/>
                <a:ext cx="6350" cy="1588"/>
              </a:xfrm>
              <a:custGeom>
                <a:avLst/>
                <a:gdLst/>
                <a:ahLst/>
                <a:cxnLst>
                  <a:cxn ang="0">
                    <a:pos x="0" y="0"/>
                  </a:cxn>
                  <a:cxn ang="0">
                    <a:pos x="4" y="1"/>
                  </a:cxn>
                  <a:cxn ang="0">
                    <a:pos x="0" y="0"/>
                  </a:cxn>
                </a:cxnLst>
                <a:rect l="0" t="0" r="r" b="b"/>
                <a:pathLst>
                  <a:path w="4" h="1">
                    <a:moveTo>
                      <a:pt x="0" y="0"/>
                    </a:moveTo>
                    <a:cubicBezTo>
                      <a:pt x="1" y="1"/>
                      <a:pt x="3" y="1"/>
                      <a:pt x="4" y="1"/>
                    </a:cubicBezTo>
                    <a:cubicBezTo>
                      <a:pt x="3" y="0"/>
                      <a:pt x="1" y="0"/>
                      <a:pt x="0" y="0"/>
                    </a:cubicBez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1200" dirty="0">
                  <a:latin typeface="微软雅黑" pitchFamily="34" charset="-122"/>
                  <a:ea typeface="微软雅黑" pitchFamily="34" charset="-122"/>
                </a:endParaRPr>
              </a:p>
            </p:txBody>
          </p:sp>
          <p:sp>
            <p:nvSpPr>
              <p:cNvPr id="221" name="Freeform 130"/>
              <p:cNvSpPr>
                <a:spLocks/>
              </p:cNvSpPr>
              <p:nvPr/>
            </p:nvSpPr>
            <p:spPr bwMode="auto">
              <a:xfrm>
                <a:off x="6388100" y="2441575"/>
                <a:ext cx="36513" cy="50800"/>
              </a:xfrm>
              <a:custGeom>
                <a:avLst/>
                <a:gdLst/>
                <a:ahLst/>
                <a:cxnLst>
                  <a:cxn ang="0">
                    <a:pos x="8" y="39"/>
                  </a:cxn>
                  <a:cxn ang="0">
                    <a:pos x="1" y="26"/>
                  </a:cxn>
                  <a:cxn ang="0">
                    <a:pos x="16" y="0"/>
                  </a:cxn>
                  <a:cxn ang="0">
                    <a:pos x="8" y="39"/>
                  </a:cxn>
                </a:cxnLst>
                <a:rect l="0" t="0" r="r" b="b"/>
                <a:pathLst>
                  <a:path w="27" h="39">
                    <a:moveTo>
                      <a:pt x="8" y="39"/>
                    </a:moveTo>
                    <a:cubicBezTo>
                      <a:pt x="0" y="39"/>
                      <a:pt x="1" y="33"/>
                      <a:pt x="1" y="26"/>
                    </a:cubicBezTo>
                    <a:cubicBezTo>
                      <a:pt x="1" y="17"/>
                      <a:pt x="10" y="0"/>
                      <a:pt x="16" y="0"/>
                    </a:cubicBezTo>
                    <a:cubicBezTo>
                      <a:pt x="27" y="0"/>
                      <a:pt x="18" y="39"/>
                      <a:pt x="8" y="39"/>
                    </a:cubicBez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1200" dirty="0">
                  <a:latin typeface="微软雅黑" pitchFamily="34" charset="-122"/>
                  <a:ea typeface="微软雅黑" pitchFamily="34" charset="-122"/>
                </a:endParaRPr>
              </a:p>
            </p:txBody>
          </p:sp>
          <p:sp>
            <p:nvSpPr>
              <p:cNvPr id="222" name="Freeform 131"/>
              <p:cNvSpPr>
                <a:spLocks/>
              </p:cNvSpPr>
              <p:nvPr/>
            </p:nvSpPr>
            <p:spPr bwMode="auto">
              <a:xfrm>
                <a:off x="6194425" y="2532063"/>
                <a:ext cx="41275" cy="34925"/>
              </a:xfrm>
              <a:custGeom>
                <a:avLst/>
                <a:gdLst/>
                <a:ahLst/>
                <a:cxnLst>
                  <a:cxn ang="0">
                    <a:pos x="2" y="11"/>
                  </a:cxn>
                  <a:cxn ang="0">
                    <a:pos x="26" y="0"/>
                  </a:cxn>
                  <a:cxn ang="0">
                    <a:pos x="31" y="7"/>
                  </a:cxn>
                  <a:cxn ang="0">
                    <a:pos x="11" y="27"/>
                  </a:cxn>
                  <a:cxn ang="0">
                    <a:pos x="2" y="18"/>
                  </a:cxn>
                  <a:cxn ang="0">
                    <a:pos x="2" y="11"/>
                  </a:cxn>
                </a:cxnLst>
                <a:rect l="0" t="0" r="r" b="b"/>
                <a:pathLst>
                  <a:path w="31" h="27">
                    <a:moveTo>
                      <a:pt x="2" y="11"/>
                    </a:moveTo>
                    <a:cubicBezTo>
                      <a:pt x="5" y="11"/>
                      <a:pt x="20" y="0"/>
                      <a:pt x="26" y="0"/>
                    </a:cubicBezTo>
                    <a:cubicBezTo>
                      <a:pt x="28" y="0"/>
                      <a:pt x="31" y="4"/>
                      <a:pt x="31" y="7"/>
                    </a:cubicBezTo>
                    <a:cubicBezTo>
                      <a:pt x="31" y="13"/>
                      <a:pt x="18" y="27"/>
                      <a:pt x="11" y="27"/>
                    </a:cubicBezTo>
                    <a:cubicBezTo>
                      <a:pt x="5" y="27"/>
                      <a:pt x="2" y="24"/>
                      <a:pt x="2" y="18"/>
                    </a:cubicBezTo>
                    <a:cubicBezTo>
                      <a:pt x="2" y="15"/>
                      <a:pt x="0" y="11"/>
                      <a:pt x="2" y="11"/>
                    </a:cubicBez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1200" dirty="0">
                  <a:latin typeface="微软雅黑" pitchFamily="34" charset="-122"/>
                  <a:ea typeface="微软雅黑" pitchFamily="34" charset="-122"/>
                </a:endParaRPr>
              </a:p>
            </p:txBody>
          </p:sp>
          <p:sp>
            <p:nvSpPr>
              <p:cNvPr id="223" name="Freeform 132"/>
              <p:cNvSpPr>
                <a:spLocks/>
              </p:cNvSpPr>
              <p:nvPr/>
            </p:nvSpPr>
            <p:spPr bwMode="auto">
              <a:xfrm>
                <a:off x="6015038" y="2476500"/>
                <a:ext cx="195263" cy="374650"/>
              </a:xfrm>
              <a:custGeom>
                <a:avLst/>
                <a:gdLst/>
                <a:ahLst/>
                <a:cxnLst>
                  <a:cxn ang="0">
                    <a:pos x="12" y="172"/>
                  </a:cxn>
                  <a:cxn ang="0">
                    <a:pos x="21" y="152"/>
                  </a:cxn>
                  <a:cxn ang="0">
                    <a:pos x="25" y="147"/>
                  </a:cxn>
                  <a:cxn ang="0">
                    <a:pos x="15" y="119"/>
                  </a:cxn>
                  <a:cxn ang="0">
                    <a:pos x="8" y="109"/>
                  </a:cxn>
                  <a:cxn ang="0">
                    <a:pos x="8" y="105"/>
                  </a:cxn>
                  <a:cxn ang="0">
                    <a:pos x="8" y="106"/>
                  </a:cxn>
                  <a:cxn ang="0">
                    <a:pos x="12" y="96"/>
                  </a:cxn>
                  <a:cxn ang="0">
                    <a:pos x="9" y="77"/>
                  </a:cxn>
                  <a:cxn ang="0">
                    <a:pos x="0" y="65"/>
                  </a:cxn>
                  <a:cxn ang="0">
                    <a:pos x="8" y="47"/>
                  </a:cxn>
                  <a:cxn ang="0">
                    <a:pos x="19" y="43"/>
                  </a:cxn>
                  <a:cxn ang="0">
                    <a:pos x="45" y="19"/>
                  </a:cxn>
                  <a:cxn ang="0">
                    <a:pos x="47" y="19"/>
                  </a:cxn>
                  <a:cxn ang="0">
                    <a:pos x="50" y="24"/>
                  </a:cxn>
                  <a:cxn ang="0">
                    <a:pos x="52" y="20"/>
                  </a:cxn>
                  <a:cxn ang="0">
                    <a:pos x="52" y="9"/>
                  </a:cxn>
                  <a:cxn ang="0">
                    <a:pos x="64" y="6"/>
                  </a:cxn>
                  <a:cxn ang="0">
                    <a:pos x="78" y="6"/>
                  </a:cxn>
                  <a:cxn ang="0">
                    <a:pos x="96" y="0"/>
                  </a:cxn>
                  <a:cxn ang="0">
                    <a:pos x="115" y="5"/>
                  </a:cxn>
                  <a:cxn ang="0">
                    <a:pos x="130" y="22"/>
                  </a:cxn>
                  <a:cxn ang="0">
                    <a:pos x="100" y="58"/>
                  </a:cxn>
                  <a:cxn ang="0">
                    <a:pos x="104" y="64"/>
                  </a:cxn>
                  <a:cxn ang="0">
                    <a:pos x="129" y="93"/>
                  </a:cxn>
                  <a:cxn ang="0">
                    <a:pos x="147" y="134"/>
                  </a:cxn>
                  <a:cxn ang="0">
                    <a:pos x="142" y="156"/>
                  </a:cxn>
                  <a:cxn ang="0">
                    <a:pos x="115" y="170"/>
                  </a:cxn>
                  <a:cxn ang="0">
                    <a:pos x="105" y="180"/>
                  </a:cxn>
                  <a:cxn ang="0">
                    <a:pos x="104" y="176"/>
                  </a:cxn>
                  <a:cxn ang="0">
                    <a:pos x="104" y="181"/>
                  </a:cxn>
                  <a:cxn ang="0">
                    <a:pos x="93" y="192"/>
                  </a:cxn>
                  <a:cxn ang="0">
                    <a:pos x="90" y="183"/>
                  </a:cxn>
                  <a:cxn ang="0">
                    <a:pos x="91" y="177"/>
                  </a:cxn>
                  <a:cxn ang="0">
                    <a:pos x="88" y="170"/>
                  </a:cxn>
                  <a:cxn ang="0">
                    <a:pos x="73" y="161"/>
                  </a:cxn>
                  <a:cxn ang="0">
                    <a:pos x="63" y="149"/>
                  </a:cxn>
                  <a:cxn ang="0">
                    <a:pos x="43" y="141"/>
                  </a:cxn>
                  <a:cxn ang="0">
                    <a:pos x="41" y="135"/>
                  </a:cxn>
                  <a:cxn ang="0">
                    <a:pos x="30" y="129"/>
                  </a:cxn>
                  <a:cxn ang="0">
                    <a:pos x="27" y="134"/>
                  </a:cxn>
                  <a:cxn ang="0">
                    <a:pos x="29" y="142"/>
                  </a:cxn>
                  <a:cxn ang="0">
                    <a:pos x="16" y="171"/>
                  </a:cxn>
                  <a:cxn ang="0">
                    <a:pos x="31" y="192"/>
                  </a:cxn>
                  <a:cxn ang="0">
                    <a:pos x="30" y="192"/>
                  </a:cxn>
                  <a:cxn ang="0">
                    <a:pos x="35" y="206"/>
                  </a:cxn>
                  <a:cxn ang="0">
                    <a:pos x="73" y="243"/>
                  </a:cxn>
                  <a:cxn ang="0">
                    <a:pos x="71" y="251"/>
                  </a:cxn>
                  <a:cxn ang="0">
                    <a:pos x="80" y="267"/>
                  </a:cxn>
                  <a:cxn ang="0">
                    <a:pos x="84" y="280"/>
                  </a:cxn>
                  <a:cxn ang="0">
                    <a:pos x="78" y="280"/>
                  </a:cxn>
                  <a:cxn ang="0">
                    <a:pos x="75" y="282"/>
                  </a:cxn>
                  <a:cxn ang="0">
                    <a:pos x="68" y="278"/>
                  </a:cxn>
                  <a:cxn ang="0">
                    <a:pos x="37" y="246"/>
                  </a:cxn>
                  <a:cxn ang="0">
                    <a:pos x="27" y="214"/>
                  </a:cxn>
                  <a:cxn ang="0">
                    <a:pos x="14" y="192"/>
                  </a:cxn>
                  <a:cxn ang="0">
                    <a:pos x="8" y="192"/>
                  </a:cxn>
                  <a:cxn ang="0">
                    <a:pos x="8" y="189"/>
                  </a:cxn>
                  <a:cxn ang="0">
                    <a:pos x="10" y="172"/>
                  </a:cxn>
                  <a:cxn ang="0">
                    <a:pos x="11" y="172"/>
                  </a:cxn>
                  <a:cxn ang="0">
                    <a:pos x="12" y="172"/>
                  </a:cxn>
                </a:cxnLst>
                <a:rect l="0" t="0" r="r" b="b"/>
                <a:pathLst>
                  <a:path w="147" h="282">
                    <a:moveTo>
                      <a:pt x="12" y="172"/>
                    </a:moveTo>
                    <a:cubicBezTo>
                      <a:pt x="16" y="165"/>
                      <a:pt x="17" y="160"/>
                      <a:pt x="21" y="152"/>
                    </a:cubicBezTo>
                    <a:cubicBezTo>
                      <a:pt x="22" y="150"/>
                      <a:pt x="25" y="149"/>
                      <a:pt x="25" y="147"/>
                    </a:cubicBezTo>
                    <a:cubicBezTo>
                      <a:pt x="25" y="143"/>
                      <a:pt x="19" y="123"/>
                      <a:pt x="15" y="119"/>
                    </a:cubicBezTo>
                    <a:cubicBezTo>
                      <a:pt x="12" y="116"/>
                      <a:pt x="8" y="114"/>
                      <a:pt x="8" y="109"/>
                    </a:cubicBezTo>
                    <a:cubicBezTo>
                      <a:pt x="8" y="108"/>
                      <a:pt x="8" y="107"/>
                      <a:pt x="8" y="105"/>
                    </a:cubicBezTo>
                    <a:cubicBezTo>
                      <a:pt x="8" y="106"/>
                      <a:pt x="8" y="106"/>
                      <a:pt x="8" y="106"/>
                    </a:cubicBezTo>
                    <a:cubicBezTo>
                      <a:pt x="9" y="105"/>
                      <a:pt x="12" y="100"/>
                      <a:pt x="12" y="96"/>
                    </a:cubicBezTo>
                    <a:cubicBezTo>
                      <a:pt x="12" y="91"/>
                      <a:pt x="12" y="82"/>
                      <a:pt x="9" y="77"/>
                    </a:cubicBezTo>
                    <a:cubicBezTo>
                      <a:pt x="6" y="73"/>
                      <a:pt x="0" y="73"/>
                      <a:pt x="0" y="65"/>
                    </a:cubicBezTo>
                    <a:cubicBezTo>
                      <a:pt x="0" y="57"/>
                      <a:pt x="3" y="51"/>
                      <a:pt x="8" y="47"/>
                    </a:cubicBezTo>
                    <a:cubicBezTo>
                      <a:pt x="10" y="44"/>
                      <a:pt x="15" y="45"/>
                      <a:pt x="19" y="43"/>
                    </a:cubicBezTo>
                    <a:cubicBezTo>
                      <a:pt x="29" y="36"/>
                      <a:pt x="36" y="33"/>
                      <a:pt x="45" y="19"/>
                    </a:cubicBezTo>
                    <a:cubicBezTo>
                      <a:pt x="47" y="19"/>
                      <a:pt x="47" y="19"/>
                      <a:pt x="47" y="19"/>
                    </a:cubicBezTo>
                    <a:cubicBezTo>
                      <a:pt x="47" y="23"/>
                      <a:pt x="49" y="24"/>
                      <a:pt x="50" y="24"/>
                    </a:cubicBezTo>
                    <a:cubicBezTo>
                      <a:pt x="51" y="24"/>
                      <a:pt x="52" y="22"/>
                      <a:pt x="52" y="20"/>
                    </a:cubicBezTo>
                    <a:cubicBezTo>
                      <a:pt x="52" y="16"/>
                      <a:pt x="52" y="13"/>
                      <a:pt x="52" y="9"/>
                    </a:cubicBezTo>
                    <a:cubicBezTo>
                      <a:pt x="52" y="9"/>
                      <a:pt x="62" y="6"/>
                      <a:pt x="64" y="6"/>
                    </a:cubicBezTo>
                    <a:cubicBezTo>
                      <a:pt x="78" y="6"/>
                      <a:pt x="78" y="6"/>
                      <a:pt x="78" y="6"/>
                    </a:cubicBezTo>
                    <a:cubicBezTo>
                      <a:pt x="84" y="9"/>
                      <a:pt x="89" y="0"/>
                      <a:pt x="96" y="0"/>
                    </a:cubicBezTo>
                    <a:cubicBezTo>
                      <a:pt x="103" y="0"/>
                      <a:pt x="107" y="5"/>
                      <a:pt x="115" y="5"/>
                    </a:cubicBezTo>
                    <a:cubicBezTo>
                      <a:pt x="115" y="16"/>
                      <a:pt x="123" y="20"/>
                      <a:pt x="130" y="22"/>
                    </a:cubicBezTo>
                    <a:cubicBezTo>
                      <a:pt x="121" y="36"/>
                      <a:pt x="100" y="39"/>
                      <a:pt x="100" y="58"/>
                    </a:cubicBezTo>
                    <a:cubicBezTo>
                      <a:pt x="100" y="62"/>
                      <a:pt x="102" y="63"/>
                      <a:pt x="104" y="64"/>
                    </a:cubicBezTo>
                    <a:cubicBezTo>
                      <a:pt x="114" y="74"/>
                      <a:pt x="118" y="86"/>
                      <a:pt x="129" y="93"/>
                    </a:cubicBezTo>
                    <a:cubicBezTo>
                      <a:pt x="140" y="100"/>
                      <a:pt x="147" y="119"/>
                      <a:pt x="147" y="134"/>
                    </a:cubicBezTo>
                    <a:cubicBezTo>
                      <a:pt x="147" y="144"/>
                      <a:pt x="142" y="148"/>
                      <a:pt x="142" y="156"/>
                    </a:cubicBezTo>
                    <a:cubicBezTo>
                      <a:pt x="127" y="160"/>
                      <a:pt x="126" y="164"/>
                      <a:pt x="115" y="170"/>
                    </a:cubicBezTo>
                    <a:cubicBezTo>
                      <a:pt x="109" y="173"/>
                      <a:pt x="110" y="180"/>
                      <a:pt x="105" y="180"/>
                    </a:cubicBezTo>
                    <a:cubicBezTo>
                      <a:pt x="104" y="180"/>
                      <a:pt x="104" y="177"/>
                      <a:pt x="104" y="176"/>
                    </a:cubicBezTo>
                    <a:cubicBezTo>
                      <a:pt x="104" y="179"/>
                      <a:pt x="104" y="180"/>
                      <a:pt x="104" y="181"/>
                    </a:cubicBezTo>
                    <a:cubicBezTo>
                      <a:pt x="104" y="185"/>
                      <a:pt x="95" y="192"/>
                      <a:pt x="93" y="192"/>
                    </a:cubicBezTo>
                    <a:cubicBezTo>
                      <a:pt x="91" y="192"/>
                      <a:pt x="90" y="186"/>
                      <a:pt x="90" y="183"/>
                    </a:cubicBezTo>
                    <a:cubicBezTo>
                      <a:pt x="90" y="179"/>
                      <a:pt x="90" y="178"/>
                      <a:pt x="91" y="177"/>
                    </a:cubicBezTo>
                    <a:cubicBezTo>
                      <a:pt x="90" y="176"/>
                      <a:pt x="89" y="172"/>
                      <a:pt x="88" y="170"/>
                    </a:cubicBezTo>
                    <a:cubicBezTo>
                      <a:pt x="82" y="170"/>
                      <a:pt x="73" y="168"/>
                      <a:pt x="73" y="161"/>
                    </a:cubicBezTo>
                    <a:cubicBezTo>
                      <a:pt x="63" y="161"/>
                      <a:pt x="68" y="155"/>
                      <a:pt x="63" y="149"/>
                    </a:cubicBezTo>
                    <a:cubicBezTo>
                      <a:pt x="56" y="143"/>
                      <a:pt x="50" y="143"/>
                      <a:pt x="43" y="141"/>
                    </a:cubicBezTo>
                    <a:cubicBezTo>
                      <a:pt x="42" y="141"/>
                      <a:pt x="41" y="135"/>
                      <a:pt x="41" y="135"/>
                    </a:cubicBezTo>
                    <a:cubicBezTo>
                      <a:pt x="40" y="130"/>
                      <a:pt x="34" y="129"/>
                      <a:pt x="30" y="129"/>
                    </a:cubicBezTo>
                    <a:cubicBezTo>
                      <a:pt x="26" y="129"/>
                      <a:pt x="27" y="132"/>
                      <a:pt x="27" y="134"/>
                    </a:cubicBezTo>
                    <a:cubicBezTo>
                      <a:pt x="27" y="138"/>
                      <a:pt x="29" y="139"/>
                      <a:pt x="29" y="142"/>
                    </a:cubicBezTo>
                    <a:cubicBezTo>
                      <a:pt x="29" y="156"/>
                      <a:pt x="16" y="159"/>
                      <a:pt x="16" y="171"/>
                    </a:cubicBezTo>
                    <a:cubicBezTo>
                      <a:pt x="16" y="185"/>
                      <a:pt x="31" y="179"/>
                      <a:pt x="31" y="192"/>
                    </a:cubicBezTo>
                    <a:cubicBezTo>
                      <a:pt x="30" y="192"/>
                      <a:pt x="30" y="192"/>
                      <a:pt x="30" y="192"/>
                    </a:cubicBezTo>
                    <a:cubicBezTo>
                      <a:pt x="32" y="195"/>
                      <a:pt x="32" y="203"/>
                      <a:pt x="35" y="206"/>
                    </a:cubicBezTo>
                    <a:cubicBezTo>
                      <a:pt x="47" y="218"/>
                      <a:pt x="73" y="221"/>
                      <a:pt x="73" y="243"/>
                    </a:cubicBezTo>
                    <a:cubicBezTo>
                      <a:pt x="73" y="247"/>
                      <a:pt x="71" y="247"/>
                      <a:pt x="71" y="251"/>
                    </a:cubicBezTo>
                    <a:cubicBezTo>
                      <a:pt x="71" y="259"/>
                      <a:pt x="78" y="262"/>
                      <a:pt x="80" y="267"/>
                    </a:cubicBezTo>
                    <a:cubicBezTo>
                      <a:pt x="82" y="273"/>
                      <a:pt x="82" y="275"/>
                      <a:pt x="84" y="280"/>
                    </a:cubicBezTo>
                    <a:cubicBezTo>
                      <a:pt x="80" y="280"/>
                      <a:pt x="80" y="280"/>
                      <a:pt x="78" y="280"/>
                    </a:cubicBezTo>
                    <a:cubicBezTo>
                      <a:pt x="77" y="280"/>
                      <a:pt x="76" y="282"/>
                      <a:pt x="75" y="282"/>
                    </a:cubicBezTo>
                    <a:cubicBezTo>
                      <a:pt x="71" y="282"/>
                      <a:pt x="70" y="279"/>
                      <a:pt x="68" y="278"/>
                    </a:cubicBezTo>
                    <a:cubicBezTo>
                      <a:pt x="54" y="274"/>
                      <a:pt x="41" y="261"/>
                      <a:pt x="37" y="246"/>
                    </a:cubicBezTo>
                    <a:cubicBezTo>
                      <a:pt x="33" y="233"/>
                      <a:pt x="32" y="224"/>
                      <a:pt x="27" y="214"/>
                    </a:cubicBezTo>
                    <a:cubicBezTo>
                      <a:pt x="24" y="208"/>
                      <a:pt x="21" y="192"/>
                      <a:pt x="14" y="192"/>
                    </a:cubicBezTo>
                    <a:cubicBezTo>
                      <a:pt x="9" y="192"/>
                      <a:pt x="12" y="194"/>
                      <a:pt x="8" y="192"/>
                    </a:cubicBezTo>
                    <a:cubicBezTo>
                      <a:pt x="7" y="192"/>
                      <a:pt x="8" y="190"/>
                      <a:pt x="8" y="189"/>
                    </a:cubicBezTo>
                    <a:cubicBezTo>
                      <a:pt x="8" y="183"/>
                      <a:pt x="9" y="179"/>
                      <a:pt x="10" y="172"/>
                    </a:cubicBezTo>
                    <a:cubicBezTo>
                      <a:pt x="11" y="172"/>
                      <a:pt x="11" y="172"/>
                      <a:pt x="11" y="172"/>
                    </a:cubicBezTo>
                    <a:lnTo>
                      <a:pt x="12" y="172"/>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1200" dirty="0">
                  <a:latin typeface="微软雅黑" pitchFamily="34" charset="-122"/>
                  <a:ea typeface="微软雅黑" pitchFamily="34" charset="-122"/>
                </a:endParaRPr>
              </a:p>
            </p:txBody>
          </p:sp>
          <p:sp>
            <p:nvSpPr>
              <p:cNvPr id="224" name="Freeform 133"/>
              <p:cNvSpPr>
                <a:spLocks/>
              </p:cNvSpPr>
              <p:nvPr/>
            </p:nvSpPr>
            <p:spPr bwMode="auto">
              <a:xfrm>
                <a:off x="6142038" y="2898775"/>
                <a:ext cx="26988" cy="25400"/>
              </a:xfrm>
              <a:custGeom>
                <a:avLst/>
                <a:gdLst/>
                <a:ahLst/>
                <a:cxnLst>
                  <a:cxn ang="0">
                    <a:pos x="12" y="17"/>
                  </a:cxn>
                  <a:cxn ang="0">
                    <a:pos x="9" y="11"/>
                  </a:cxn>
                  <a:cxn ang="0">
                    <a:pos x="0" y="6"/>
                  </a:cxn>
                  <a:cxn ang="0">
                    <a:pos x="9" y="0"/>
                  </a:cxn>
                  <a:cxn ang="0">
                    <a:pos x="20" y="15"/>
                  </a:cxn>
                  <a:cxn ang="0">
                    <a:pos x="21" y="19"/>
                  </a:cxn>
                  <a:cxn ang="0">
                    <a:pos x="17" y="19"/>
                  </a:cxn>
                  <a:cxn ang="0">
                    <a:pos x="12" y="17"/>
                  </a:cxn>
                </a:cxnLst>
                <a:rect l="0" t="0" r="r" b="b"/>
                <a:pathLst>
                  <a:path w="21" h="19">
                    <a:moveTo>
                      <a:pt x="12" y="17"/>
                    </a:moveTo>
                    <a:cubicBezTo>
                      <a:pt x="11" y="17"/>
                      <a:pt x="9" y="12"/>
                      <a:pt x="9" y="11"/>
                    </a:cubicBezTo>
                    <a:cubicBezTo>
                      <a:pt x="7" y="7"/>
                      <a:pt x="0" y="9"/>
                      <a:pt x="0" y="6"/>
                    </a:cubicBezTo>
                    <a:cubicBezTo>
                      <a:pt x="0" y="3"/>
                      <a:pt x="6" y="0"/>
                      <a:pt x="9" y="0"/>
                    </a:cubicBezTo>
                    <a:cubicBezTo>
                      <a:pt x="11" y="7"/>
                      <a:pt x="14" y="15"/>
                      <a:pt x="20" y="15"/>
                    </a:cubicBezTo>
                    <a:cubicBezTo>
                      <a:pt x="20" y="16"/>
                      <a:pt x="20" y="18"/>
                      <a:pt x="21" y="19"/>
                    </a:cubicBezTo>
                    <a:cubicBezTo>
                      <a:pt x="20" y="19"/>
                      <a:pt x="18" y="19"/>
                      <a:pt x="17" y="19"/>
                    </a:cubicBezTo>
                    <a:cubicBezTo>
                      <a:pt x="15" y="19"/>
                      <a:pt x="14" y="17"/>
                      <a:pt x="12" y="17"/>
                    </a:cubicBez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1200" dirty="0">
                  <a:latin typeface="微软雅黑" pitchFamily="34" charset="-122"/>
                  <a:ea typeface="微软雅黑" pitchFamily="34" charset="-122"/>
                </a:endParaRPr>
              </a:p>
            </p:txBody>
          </p:sp>
          <p:sp>
            <p:nvSpPr>
              <p:cNvPr id="225" name="Freeform 134"/>
              <p:cNvSpPr>
                <a:spLocks/>
              </p:cNvSpPr>
              <p:nvPr/>
            </p:nvSpPr>
            <p:spPr bwMode="auto">
              <a:xfrm>
                <a:off x="6183313" y="2917825"/>
                <a:ext cx="11113" cy="11113"/>
              </a:xfrm>
              <a:custGeom>
                <a:avLst/>
                <a:gdLst/>
                <a:ahLst/>
                <a:cxnLst>
                  <a:cxn ang="0">
                    <a:pos x="1" y="0"/>
                  </a:cxn>
                  <a:cxn ang="0">
                    <a:pos x="5" y="0"/>
                  </a:cxn>
                  <a:cxn ang="0">
                    <a:pos x="9" y="3"/>
                  </a:cxn>
                  <a:cxn ang="0">
                    <a:pos x="4" y="8"/>
                  </a:cxn>
                  <a:cxn ang="0">
                    <a:pos x="1" y="3"/>
                  </a:cxn>
                  <a:cxn ang="0">
                    <a:pos x="1" y="0"/>
                  </a:cxn>
                </a:cxnLst>
                <a:rect l="0" t="0" r="r" b="b"/>
                <a:pathLst>
                  <a:path w="9" h="8">
                    <a:moveTo>
                      <a:pt x="1" y="0"/>
                    </a:moveTo>
                    <a:cubicBezTo>
                      <a:pt x="2" y="0"/>
                      <a:pt x="4" y="0"/>
                      <a:pt x="5" y="0"/>
                    </a:cubicBezTo>
                    <a:cubicBezTo>
                      <a:pt x="6" y="0"/>
                      <a:pt x="8" y="2"/>
                      <a:pt x="9" y="3"/>
                    </a:cubicBezTo>
                    <a:cubicBezTo>
                      <a:pt x="9" y="5"/>
                      <a:pt x="7" y="8"/>
                      <a:pt x="4" y="8"/>
                    </a:cubicBezTo>
                    <a:cubicBezTo>
                      <a:pt x="1" y="8"/>
                      <a:pt x="1" y="5"/>
                      <a:pt x="1" y="3"/>
                    </a:cubicBezTo>
                    <a:cubicBezTo>
                      <a:pt x="1" y="2"/>
                      <a:pt x="0" y="0"/>
                      <a:pt x="1" y="0"/>
                    </a:cubicBez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1200" dirty="0">
                  <a:latin typeface="微软雅黑" pitchFamily="34" charset="-122"/>
                  <a:ea typeface="微软雅黑" pitchFamily="34" charset="-122"/>
                </a:endParaRPr>
              </a:p>
            </p:txBody>
          </p:sp>
          <p:sp>
            <p:nvSpPr>
              <p:cNvPr id="226" name="Freeform 135"/>
              <p:cNvSpPr>
                <a:spLocks/>
              </p:cNvSpPr>
              <p:nvPr/>
            </p:nvSpPr>
            <p:spPr bwMode="auto">
              <a:xfrm>
                <a:off x="6035675" y="2892425"/>
                <a:ext cx="9525" cy="15875"/>
              </a:xfrm>
              <a:custGeom>
                <a:avLst/>
                <a:gdLst/>
                <a:ahLst/>
                <a:cxnLst>
                  <a:cxn ang="0">
                    <a:pos x="1" y="0"/>
                  </a:cxn>
                  <a:cxn ang="0">
                    <a:pos x="8" y="12"/>
                  </a:cxn>
                  <a:cxn ang="0">
                    <a:pos x="0" y="2"/>
                  </a:cxn>
                  <a:cxn ang="0">
                    <a:pos x="0" y="0"/>
                  </a:cxn>
                  <a:cxn ang="0">
                    <a:pos x="3" y="0"/>
                  </a:cxn>
                  <a:cxn ang="0">
                    <a:pos x="3" y="2"/>
                  </a:cxn>
                  <a:cxn ang="0">
                    <a:pos x="1" y="0"/>
                  </a:cxn>
                </a:cxnLst>
                <a:rect l="0" t="0" r="r" b="b"/>
                <a:pathLst>
                  <a:path w="8" h="12">
                    <a:moveTo>
                      <a:pt x="1" y="0"/>
                    </a:moveTo>
                    <a:cubicBezTo>
                      <a:pt x="5" y="4"/>
                      <a:pt x="8" y="7"/>
                      <a:pt x="8" y="12"/>
                    </a:cubicBezTo>
                    <a:cubicBezTo>
                      <a:pt x="5" y="12"/>
                      <a:pt x="0" y="5"/>
                      <a:pt x="0" y="2"/>
                    </a:cubicBezTo>
                    <a:cubicBezTo>
                      <a:pt x="0" y="1"/>
                      <a:pt x="0" y="1"/>
                      <a:pt x="0" y="0"/>
                    </a:cubicBezTo>
                    <a:cubicBezTo>
                      <a:pt x="3" y="0"/>
                      <a:pt x="3" y="0"/>
                      <a:pt x="3" y="0"/>
                    </a:cubicBezTo>
                    <a:cubicBezTo>
                      <a:pt x="3" y="1"/>
                      <a:pt x="3" y="2"/>
                      <a:pt x="3" y="2"/>
                    </a:cubicBezTo>
                    <a:lnTo>
                      <a:pt x="1" y="0"/>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1200" dirty="0">
                  <a:latin typeface="微软雅黑" pitchFamily="34" charset="-122"/>
                  <a:ea typeface="微软雅黑" pitchFamily="34" charset="-122"/>
                </a:endParaRPr>
              </a:p>
            </p:txBody>
          </p:sp>
          <p:sp>
            <p:nvSpPr>
              <p:cNvPr id="227" name="Freeform 136"/>
              <p:cNvSpPr>
                <a:spLocks/>
              </p:cNvSpPr>
              <p:nvPr/>
            </p:nvSpPr>
            <p:spPr bwMode="auto">
              <a:xfrm>
                <a:off x="6013450" y="2855913"/>
                <a:ext cx="15875" cy="15875"/>
              </a:xfrm>
              <a:custGeom>
                <a:avLst/>
                <a:gdLst/>
                <a:ahLst/>
                <a:cxnLst>
                  <a:cxn ang="0">
                    <a:pos x="2" y="0"/>
                  </a:cxn>
                  <a:cxn ang="0">
                    <a:pos x="8" y="11"/>
                  </a:cxn>
                  <a:cxn ang="0">
                    <a:pos x="0" y="1"/>
                  </a:cxn>
                  <a:cxn ang="0">
                    <a:pos x="0" y="1"/>
                  </a:cxn>
                  <a:cxn ang="0">
                    <a:pos x="2" y="0"/>
                  </a:cxn>
                </a:cxnLst>
                <a:rect l="0" t="0" r="r" b="b"/>
                <a:pathLst>
                  <a:path w="12" h="11">
                    <a:moveTo>
                      <a:pt x="2" y="0"/>
                    </a:moveTo>
                    <a:cubicBezTo>
                      <a:pt x="5" y="2"/>
                      <a:pt x="12" y="11"/>
                      <a:pt x="8" y="11"/>
                    </a:cubicBezTo>
                    <a:cubicBezTo>
                      <a:pt x="6" y="11"/>
                      <a:pt x="1" y="4"/>
                      <a:pt x="0" y="1"/>
                    </a:cubicBezTo>
                    <a:cubicBezTo>
                      <a:pt x="0" y="1"/>
                      <a:pt x="0" y="1"/>
                      <a:pt x="0" y="1"/>
                    </a:cubicBezTo>
                    <a:lnTo>
                      <a:pt x="2" y="0"/>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1200" dirty="0">
                  <a:latin typeface="微软雅黑" pitchFamily="34" charset="-122"/>
                  <a:ea typeface="微软雅黑" pitchFamily="34" charset="-122"/>
                </a:endParaRPr>
              </a:p>
            </p:txBody>
          </p:sp>
          <p:sp>
            <p:nvSpPr>
              <p:cNvPr id="228" name="Freeform 137"/>
              <p:cNvSpPr>
                <a:spLocks/>
              </p:cNvSpPr>
              <p:nvPr/>
            </p:nvSpPr>
            <p:spPr bwMode="auto">
              <a:xfrm>
                <a:off x="6548438" y="2284413"/>
                <a:ext cx="41275" cy="49213"/>
              </a:xfrm>
              <a:custGeom>
                <a:avLst/>
                <a:gdLst/>
                <a:ahLst/>
                <a:cxnLst>
                  <a:cxn ang="0">
                    <a:pos x="12" y="22"/>
                  </a:cxn>
                  <a:cxn ang="0">
                    <a:pos x="14" y="16"/>
                  </a:cxn>
                  <a:cxn ang="0">
                    <a:pos x="10" y="10"/>
                  </a:cxn>
                  <a:cxn ang="0">
                    <a:pos x="10" y="14"/>
                  </a:cxn>
                  <a:cxn ang="0">
                    <a:pos x="5" y="16"/>
                  </a:cxn>
                  <a:cxn ang="0">
                    <a:pos x="0" y="11"/>
                  </a:cxn>
                  <a:cxn ang="0">
                    <a:pos x="14" y="0"/>
                  </a:cxn>
                  <a:cxn ang="0">
                    <a:pos x="26" y="3"/>
                  </a:cxn>
                  <a:cxn ang="0">
                    <a:pos x="26" y="8"/>
                  </a:cxn>
                  <a:cxn ang="0">
                    <a:pos x="30" y="11"/>
                  </a:cxn>
                  <a:cxn ang="0">
                    <a:pos x="30" y="16"/>
                  </a:cxn>
                  <a:cxn ang="0">
                    <a:pos x="26" y="16"/>
                  </a:cxn>
                  <a:cxn ang="0">
                    <a:pos x="15" y="37"/>
                  </a:cxn>
                  <a:cxn ang="0">
                    <a:pos x="14" y="33"/>
                  </a:cxn>
                  <a:cxn ang="0">
                    <a:pos x="14" y="36"/>
                  </a:cxn>
                  <a:cxn ang="0">
                    <a:pos x="7" y="29"/>
                  </a:cxn>
                  <a:cxn ang="0">
                    <a:pos x="12" y="22"/>
                  </a:cxn>
                </a:cxnLst>
                <a:rect l="0" t="0" r="r" b="b"/>
                <a:pathLst>
                  <a:path w="30" h="37">
                    <a:moveTo>
                      <a:pt x="12" y="22"/>
                    </a:moveTo>
                    <a:cubicBezTo>
                      <a:pt x="14" y="16"/>
                      <a:pt x="14" y="16"/>
                      <a:pt x="14" y="16"/>
                    </a:cubicBezTo>
                    <a:cubicBezTo>
                      <a:pt x="11" y="15"/>
                      <a:pt x="11" y="12"/>
                      <a:pt x="10" y="10"/>
                    </a:cubicBezTo>
                    <a:cubicBezTo>
                      <a:pt x="10" y="11"/>
                      <a:pt x="9" y="13"/>
                      <a:pt x="10" y="14"/>
                    </a:cubicBezTo>
                    <a:cubicBezTo>
                      <a:pt x="8" y="14"/>
                      <a:pt x="6" y="16"/>
                      <a:pt x="5" y="16"/>
                    </a:cubicBezTo>
                    <a:cubicBezTo>
                      <a:pt x="3" y="16"/>
                      <a:pt x="0" y="13"/>
                      <a:pt x="0" y="11"/>
                    </a:cubicBezTo>
                    <a:cubicBezTo>
                      <a:pt x="0" y="8"/>
                      <a:pt x="13" y="0"/>
                      <a:pt x="14" y="0"/>
                    </a:cubicBezTo>
                    <a:cubicBezTo>
                      <a:pt x="18" y="0"/>
                      <a:pt x="20" y="3"/>
                      <a:pt x="26" y="3"/>
                    </a:cubicBezTo>
                    <a:cubicBezTo>
                      <a:pt x="26" y="5"/>
                      <a:pt x="25" y="8"/>
                      <a:pt x="26" y="8"/>
                    </a:cubicBezTo>
                    <a:cubicBezTo>
                      <a:pt x="30" y="11"/>
                      <a:pt x="30" y="11"/>
                      <a:pt x="30" y="11"/>
                    </a:cubicBezTo>
                    <a:cubicBezTo>
                      <a:pt x="30" y="13"/>
                      <a:pt x="29" y="14"/>
                      <a:pt x="30" y="16"/>
                    </a:cubicBezTo>
                    <a:cubicBezTo>
                      <a:pt x="29" y="16"/>
                      <a:pt x="27" y="16"/>
                      <a:pt x="26" y="16"/>
                    </a:cubicBezTo>
                    <a:cubicBezTo>
                      <a:pt x="25" y="24"/>
                      <a:pt x="21" y="37"/>
                      <a:pt x="15" y="37"/>
                    </a:cubicBezTo>
                    <a:cubicBezTo>
                      <a:pt x="14" y="37"/>
                      <a:pt x="14" y="35"/>
                      <a:pt x="14" y="33"/>
                    </a:cubicBezTo>
                    <a:cubicBezTo>
                      <a:pt x="14" y="36"/>
                      <a:pt x="14" y="36"/>
                      <a:pt x="14" y="36"/>
                    </a:cubicBezTo>
                    <a:cubicBezTo>
                      <a:pt x="10" y="36"/>
                      <a:pt x="7" y="31"/>
                      <a:pt x="7" y="29"/>
                    </a:cubicBezTo>
                    <a:cubicBezTo>
                      <a:pt x="7" y="28"/>
                      <a:pt x="12" y="22"/>
                      <a:pt x="12" y="22"/>
                    </a:cubicBez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1200" dirty="0">
                  <a:latin typeface="微软雅黑" pitchFamily="34" charset="-122"/>
                  <a:ea typeface="微软雅黑" pitchFamily="34" charset="-122"/>
                </a:endParaRPr>
              </a:p>
            </p:txBody>
          </p:sp>
          <p:sp>
            <p:nvSpPr>
              <p:cNvPr id="229" name="Freeform 138"/>
              <p:cNvSpPr>
                <a:spLocks/>
              </p:cNvSpPr>
              <p:nvPr/>
            </p:nvSpPr>
            <p:spPr bwMode="auto">
              <a:xfrm>
                <a:off x="6596063" y="2271713"/>
                <a:ext cx="42863" cy="30163"/>
              </a:xfrm>
              <a:custGeom>
                <a:avLst/>
                <a:gdLst/>
                <a:ahLst/>
                <a:cxnLst>
                  <a:cxn ang="0">
                    <a:pos x="23" y="15"/>
                  </a:cxn>
                  <a:cxn ang="0">
                    <a:pos x="17" y="12"/>
                  </a:cxn>
                  <a:cxn ang="0">
                    <a:pos x="6" y="23"/>
                  </a:cxn>
                  <a:cxn ang="0">
                    <a:pos x="3" y="17"/>
                  </a:cxn>
                  <a:cxn ang="0">
                    <a:pos x="0" y="12"/>
                  </a:cxn>
                  <a:cxn ang="0">
                    <a:pos x="8" y="5"/>
                  </a:cxn>
                  <a:cxn ang="0">
                    <a:pos x="23" y="0"/>
                  </a:cxn>
                  <a:cxn ang="0">
                    <a:pos x="23" y="15"/>
                  </a:cxn>
                </a:cxnLst>
                <a:rect l="0" t="0" r="r" b="b"/>
                <a:pathLst>
                  <a:path w="33" h="23">
                    <a:moveTo>
                      <a:pt x="23" y="15"/>
                    </a:moveTo>
                    <a:cubicBezTo>
                      <a:pt x="20" y="15"/>
                      <a:pt x="18" y="13"/>
                      <a:pt x="17" y="12"/>
                    </a:cubicBezTo>
                    <a:cubicBezTo>
                      <a:pt x="13" y="16"/>
                      <a:pt x="12" y="23"/>
                      <a:pt x="6" y="23"/>
                    </a:cubicBezTo>
                    <a:cubicBezTo>
                      <a:pt x="4" y="23"/>
                      <a:pt x="3" y="19"/>
                      <a:pt x="3" y="17"/>
                    </a:cubicBezTo>
                    <a:cubicBezTo>
                      <a:pt x="1" y="15"/>
                      <a:pt x="0" y="14"/>
                      <a:pt x="0" y="12"/>
                    </a:cubicBezTo>
                    <a:cubicBezTo>
                      <a:pt x="0" y="12"/>
                      <a:pt x="8" y="6"/>
                      <a:pt x="8" y="5"/>
                    </a:cubicBezTo>
                    <a:cubicBezTo>
                      <a:pt x="16" y="7"/>
                      <a:pt x="17" y="0"/>
                      <a:pt x="23" y="0"/>
                    </a:cubicBezTo>
                    <a:cubicBezTo>
                      <a:pt x="33" y="0"/>
                      <a:pt x="28" y="15"/>
                      <a:pt x="23" y="15"/>
                    </a:cubicBez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1200" dirty="0">
                  <a:latin typeface="微软雅黑" pitchFamily="34" charset="-122"/>
                  <a:ea typeface="微软雅黑" pitchFamily="34" charset="-122"/>
                </a:endParaRPr>
              </a:p>
            </p:txBody>
          </p:sp>
          <p:sp>
            <p:nvSpPr>
              <p:cNvPr id="230" name="Freeform 139"/>
              <p:cNvSpPr>
                <a:spLocks/>
              </p:cNvSpPr>
              <p:nvPr/>
            </p:nvSpPr>
            <p:spPr bwMode="auto">
              <a:xfrm>
                <a:off x="6572250" y="2136775"/>
                <a:ext cx="185738" cy="153988"/>
              </a:xfrm>
              <a:custGeom>
                <a:avLst/>
                <a:gdLst/>
                <a:ahLst/>
                <a:cxnLst>
                  <a:cxn ang="0">
                    <a:pos x="55" y="110"/>
                  </a:cxn>
                  <a:cxn ang="0">
                    <a:pos x="55" y="107"/>
                  </a:cxn>
                  <a:cxn ang="0">
                    <a:pos x="56" y="99"/>
                  </a:cxn>
                  <a:cxn ang="0">
                    <a:pos x="43" y="95"/>
                  </a:cxn>
                  <a:cxn ang="0">
                    <a:pos x="39" y="99"/>
                  </a:cxn>
                  <a:cxn ang="0">
                    <a:pos x="29" y="100"/>
                  </a:cxn>
                  <a:cxn ang="0">
                    <a:pos x="6" y="106"/>
                  </a:cxn>
                  <a:cxn ang="0">
                    <a:pos x="0" y="104"/>
                  </a:cxn>
                  <a:cxn ang="0">
                    <a:pos x="5" y="101"/>
                  </a:cxn>
                  <a:cxn ang="0">
                    <a:pos x="30" y="84"/>
                  </a:cxn>
                  <a:cxn ang="0">
                    <a:pos x="57" y="84"/>
                  </a:cxn>
                  <a:cxn ang="0">
                    <a:pos x="72" y="70"/>
                  </a:cxn>
                  <a:cxn ang="0">
                    <a:pos x="79" y="59"/>
                  </a:cxn>
                  <a:cxn ang="0">
                    <a:pos x="77" y="64"/>
                  </a:cxn>
                  <a:cxn ang="0">
                    <a:pos x="79" y="66"/>
                  </a:cxn>
                  <a:cxn ang="0">
                    <a:pos x="92" y="60"/>
                  </a:cxn>
                  <a:cxn ang="0">
                    <a:pos x="116" y="25"/>
                  </a:cxn>
                  <a:cxn ang="0">
                    <a:pos x="114" y="19"/>
                  </a:cxn>
                  <a:cxn ang="0">
                    <a:pos x="125" y="3"/>
                  </a:cxn>
                  <a:cxn ang="0">
                    <a:pos x="130" y="4"/>
                  </a:cxn>
                  <a:cxn ang="0">
                    <a:pos x="129" y="4"/>
                  </a:cxn>
                  <a:cxn ang="0">
                    <a:pos x="128" y="0"/>
                  </a:cxn>
                  <a:cxn ang="0">
                    <a:pos x="133" y="2"/>
                  </a:cxn>
                  <a:cxn ang="0">
                    <a:pos x="134" y="11"/>
                  </a:cxn>
                  <a:cxn ang="0">
                    <a:pos x="140" y="26"/>
                  </a:cxn>
                  <a:cxn ang="0">
                    <a:pos x="134" y="40"/>
                  </a:cxn>
                  <a:cxn ang="0">
                    <a:pos x="134" y="43"/>
                  </a:cxn>
                  <a:cxn ang="0">
                    <a:pos x="130" y="44"/>
                  </a:cxn>
                  <a:cxn ang="0">
                    <a:pos x="127" y="63"/>
                  </a:cxn>
                  <a:cxn ang="0">
                    <a:pos x="122" y="76"/>
                  </a:cxn>
                  <a:cxn ang="0">
                    <a:pos x="125" y="84"/>
                  </a:cxn>
                  <a:cxn ang="0">
                    <a:pos x="114" y="93"/>
                  </a:cxn>
                  <a:cxn ang="0">
                    <a:pos x="114" y="86"/>
                  </a:cxn>
                  <a:cxn ang="0">
                    <a:pos x="102" y="96"/>
                  </a:cxn>
                  <a:cxn ang="0">
                    <a:pos x="100" y="94"/>
                  </a:cxn>
                  <a:cxn ang="0">
                    <a:pos x="96" y="94"/>
                  </a:cxn>
                  <a:cxn ang="0">
                    <a:pos x="87" y="100"/>
                  </a:cxn>
                  <a:cxn ang="0">
                    <a:pos x="74" y="92"/>
                  </a:cxn>
                  <a:cxn ang="0">
                    <a:pos x="72" y="96"/>
                  </a:cxn>
                  <a:cxn ang="0">
                    <a:pos x="76" y="103"/>
                  </a:cxn>
                  <a:cxn ang="0">
                    <a:pos x="72" y="103"/>
                  </a:cxn>
                  <a:cxn ang="0">
                    <a:pos x="61" y="115"/>
                  </a:cxn>
                  <a:cxn ang="0">
                    <a:pos x="55" y="110"/>
                  </a:cxn>
                </a:cxnLst>
                <a:rect l="0" t="0" r="r" b="b"/>
                <a:pathLst>
                  <a:path w="140" h="115">
                    <a:moveTo>
                      <a:pt x="55" y="110"/>
                    </a:moveTo>
                    <a:cubicBezTo>
                      <a:pt x="53" y="110"/>
                      <a:pt x="55" y="108"/>
                      <a:pt x="55" y="107"/>
                    </a:cubicBezTo>
                    <a:cubicBezTo>
                      <a:pt x="55" y="104"/>
                      <a:pt x="56" y="101"/>
                      <a:pt x="56" y="99"/>
                    </a:cubicBezTo>
                    <a:cubicBezTo>
                      <a:pt x="51" y="98"/>
                      <a:pt x="48" y="95"/>
                      <a:pt x="43" y="95"/>
                    </a:cubicBezTo>
                    <a:cubicBezTo>
                      <a:pt x="40" y="95"/>
                      <a:pt x="40" y="98"/>
                      <a:pt x="39" y="99"/>
                    </a:cubicBezTo>
                    <a:cubicBezTo>
                      <a:pt x="35" y="100"/>
                      <a:pt x="32" y="98"/>
                      <a:pt x="29" y="100"/>
                    </a:cubicBezTo>
                    <a:cubicBezTo>
                      <a:pt x="23" y="103"/>
                      <a:pt x="15" y="106"/>
                      <a:pt x="6" y="106"/>
                    </a:cubicBezTo>
                    <a:cubicBezTo>
                      <a:pt x="3" y="106"/>
                      <a:pt x="0" y="106"/>
                      <a:pt x="0" y="104"/>
                    </a:cubicBezTo>
                    <a:cubicBezTo>
                      <a:pt x="0" y="103"/>
                      <a:pt x="4" y="102"/>
                      <a:pt x="5" y="101"/>
                    </a:cubicBezTo>
                    <a:cubicBezTo>
                      <a:pt x="15" y="95"/>
                      <a:pt x="19" y="84"/>
                      <a:pt x="30" y="84"/>
                    </a:cubicBezTo>
                    <a:cubicBezTo>
                      <a:pt x="43" y="84"/>
                      <a:pt x="47" y="84"/>
                      <a:pt x="57" y="84"/>
                    </a:cubicBezTo>
                    <a:cubicBezTo>
                      <a:pt x="65" y="84"/>
                      <a:pt x="68" y="70"/>
                      <a:pt x="72" y="70"/>
                    </a:cubicBezTo>
                    <a:cubicBezTo>
                      <a:pt x="72" y="70"/>
                      <a:pt x="78" y="60"/>
                      <a:pt x="79" y="59"/>
                    </a:cubicBezTo>
                    <a:cubicBezTo>
                      <a:pt x="78" y="61"/>
                      <a:pt x="77" y="62"/>
                      <a:pt x="77" y="64"/>
                    </a:cubicBezTo>
                    <a:cubicBezTo>
                      <a:pt x="77" y="65"/>
                      <a:pt x="78" y="66"/>
                      <a:pt x="79" y="66"/>
                    </a:cubicBezTo>
                    <a:cubicBezTo>
                      <a:pt x="86" y="66"/>
                      <a:pt x="87" y="62"/>
                      <a:pt x="92" y="60"/>
                    </a:cubicBezTo>
                    <a:cubicBezTo>
                      <a:pt x="101" y="57"/>
                      <a:pt x="116" y="39"/>
                      <a:pt x="116" y="25"/>
                    </a:cubicBezTo>
                    <a:cubicBezTo>
                      <a:pt x="116" y="22"/>
                      <a:pt x="114" y="22"/>
                      <a:pt x="114" y="19"/>
                    </a:cubicBezTo>
                    <a:cubicBezTo>
                      <a:pt x="114" y="14"/>
                      <a:pt x="119" y="3"/>
                      <a:pt x="125" y="3"/>
                    </a:cubicBezTo>
                    <a:cubicBezTo>
                      <a:pt x="125" y="3"/>
                      <a:pt x="125" y="9"/>
                      <a:pt x="130" y="4"/>
                    </a:cubicBezTo>
                    <a:cubicBezTo>
                      <a:pt x="130" y="4"/>
                      <a:pt x="129" y="4"/>
                      <a:pt x="129" y="4"/>
                    </a:cubicBezTo>
                    <a:cubicBezTo>
                      <a:pt x="128" y="4"/>
                      <a:pt x="127" y="0"/>
                      <a:pt x="128" y="0"/>
                    </a:cubicBezTo>
                    <a:cubicBezTo>
                      <a:pt x="131" y="0"/>
                      <a:pt x="133" y="1"/>
                      <a:pt x="133" y="2"/>
                    </a:cubicBezTo>
                    <a:cubicBezTo>
                      <a:pt x="135" y="5"/>
                      <a:pt x="134" y="8"/>
                      <a:pt x="134" y="11"/>
                    </a:cubicBezTo>
                    <a:cubicBezTo>
                      <a:pt x="134" y="17"/>
                      <a:pt x="140" y="20"/>
                      <a:pt x="140" y="26"/>
                    </a:cubicBezTo>
                    <a:cubicBezTo>
                      <a:pt x="140" y="33"/>
                      <a:pt x="134" y="34"/>
                      <a:pt x="134" y="40"/>
                    </a:cubicBezTo>
                    <a:cubicBezTo>
                      <a:pt x="134" y="41"/>
                      <a:pt x="134" y="42"/>
                      <a:pt x="134" y="43"/>
                    </a:cubicBezTo>
                    <a:cubicBezTo>
                      <a:pt x="133" y="44"/>
                      <a:pt x="132" y="43"/>
                      <a:pt x="130" y="44"/>
                    </a:cubicBezTo>
                    <a:cubicBezTo>
                      <a:pt x="126" y="45"/>
                      <a:pt x="127" y="59"/>
                      <a:pt x="127" y="63"/>
                    </a:cubicBezTo>
                    <a:cubicBezTo>
                      <a:pt x="127" y="67"/>
                      <a:pt x="122" y="70"/>
                      <a:pt x="122" y="76"/>
                    </a:cubicBezTo>
                    <a:cubicBezTo>
                      <a:pt x="122" y="80"/>
                      <a:pt x="124" y="81"/>
                      <a:pt x="125" y="84"/>
                    </a:cubicBezTo>
                    <a:cubicBezTo>
                      <a:pt x="119" y="87"/>
                      <a:pt x="119" y="91"/>
                      <a:pt x="114" y="93"/>
                    </a:cubicBezTo>
                    <a:cubicBezTo>
                      <a:pt x="112" y="89"/>
                      <a:pt x="114" y="89"/>
                      <a:pt x="114" y="86"/>
                    </a:cubicBezTo>
                    <a:cubicBezTo>
                      <a:pt x="108" y="90"/>
                      <a:pt x="104" y="90"/>
                      <a:pt x="102" y="96"/>
                    </a:cubicBezTo>
                    <a:cubicBezTo>
                      <a:pt x="102" y="96"/>
                      <a:pt x="100" y="95"/>
                      <a:pt x="100" y="94"/>
                    </a:cubicBezTo>
                    <a:cubicBezTo>
                      <a:pt x="96" y="94"/>
                      <a:pt x="96" y="94"/>
                      <a:pt x="96" y="94"/>
                    </a:cubicBezTo>
                    <a:cubicBezTo>
                      <a:pt x="93" y="97"/>
                      <a:pt x="91" y="100"/>
                      <a:pt x="87" y="100"/>
                    </a:cubicBezTo>
                    <a:cubicBezTo>
                      <a:pt x="78" y="100"/>
                      <a:pt x="78" y="92"/>
                      <a:pt x="74" y="92"/>
                    </a:cubicBezTo>
                    <a:cubicBezTo>
                      <a:pt x="73" y="92"/>
                      <a:pt x="72" y="94"/>
                      <a:pt x="72" y="96"/>
                    </a:cubicBezTo>
                    <a:cubicBezTo>
                      <a:pt x="72" y="97"/>
                      <a:pt x="76" y="103"/>
                      <a:pt x="76" y="103"/>
                    </a:cubicBezTo>
                    <a:cubicBezTo>
                      <a:pt x="75" y="103"/>
                      <a:pt x="73" y="103"/>
                      <a:pt x="72" y="103"/>
                    </a:cubicBezTo>
                    <a:cubicBezTo>
                      <a:pt x="68" y="103"/>
                      <a:pt x="63" y="110"/>
                      <a:pt x="61" y="115"/>
                    </a:cubicBezTo>
                    <a:cubicBezTo>
                      <a:pt x="57" y="114"/>
                      <a:pt x="58" y="110"/>
                      <a:pt x="55" y="110"/>
                    </a:cubicBez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1200" dirty="0">
                  <a:latin typeface="微软雅黑" pitchFamily="34" charset="-122"/>
                  <a:ea typeface="微软雅黑" pitchFamily="34" charset="-122"/>
                </a:endParaRPr>
              </a:p>
            </p:txBody>
          </p:sp>
          <p:sp>
            <p:nvSpPr>
              <p:cNvPr id="231" name="Freeform 140"/>
              <p:cNvSpPr>
                <a:spLocks/>
              </p:cNvSpPr>
              <p:nvPr/>
            </p:nvSpPr>
            <p:spPr bwMode="auto">
              <a:xfrm>
                <a:off x="6721475" y="2054225"/>
                <a:ext cx="96838" cy="80963"/>
              </a:xfrm>
              <a:custGeom>
                <a:avLst/>
                <a:gdLst/>
                <a:ahLst/>
                <a:cxnLst>
                  <a:cxn ang="0">
                    <a:pos x="11" y="33"/>
                  </a:cxn>
                  <a:cxn ang="0">
                    <a:pos x="15" y="33"/>
                  </a:cxn>
                  <a:cxn ang="0">
                    <a:pos x="26" y="10"/>
                  </a:cxn>
                  <a:cxn ang="0">
                    <a:pos x="23" y="6"/>
                  </a:cxn>
                  <a:cxn ang="0">
                    <a:pos x="26" y="0"/>
                  </a:cxn>
                  <a:cxn ang="0">
                    <a:pos x="60" y="22"/>
                  </a:cxn>
                  <a:cxn ang="0">
                    <a:pos x="70" y="21"/>
                  </a:cxn>
                  <a:cxn ang="0">
                    <a:pos x="67" y="26"/>
                  </a:cxn>
                  <a:cxn ang="0">
                    <a:pos x="72" y="32"/>
                  </a:cxn>
                  <a:cxn ang="0">
                    <a:pos x="59" y="36"/>
                  </a:cxn>
                  <a:cxn ang="0">
                    <a:pos x="43" y="51"/>
                  </a:cxn>
                  <a:cxn ang="0">
                    <a:pos x="24" y="41"/>
                  </a:cxn>
                  <a:cxn ang="0">
                    <a:pos x="21" y="45"/>
                  </a:cxn>
                  <a:cxn ang="0">
                    <a:pos x="8" y="48"/>
                  </a:cxn>
                  <a:cxn ang="0">
                    <a:pos x="16" y="54"/>
                  </a:cxn>
                  <a:cxn ang="0">
                    <a:pos x="5" y="61"/>
                  </a:cxn>
                  <a:cxn ang="0">
                    <a:pos x="3" y="61"/>
                  </a:cxn>
                  <a:cxn ang="0">
                    <a:pos x="3" y="51"/>
                  </a:cxn>
                  <a:cxn ang="0">
                    <a:pos x="0" y="46"/>
                  </a:cxn>
                  <a:cxn ang="0">
                    <a:pos x="8" y="35"/>
                  </a:cxn>
                  <a:cxn ang="0">
                    <a:pos x="8" y="32"/>
                  </a:cxn>
                  <a:cxn ang="0">
                    <a:pos x="12" y="34"/>
                  </a:cxn>
                  <a:cxn ang="0">
                    <a:pos x="11" y="33"/>
                  </a:cxn>
                </a:cxnLst>
                <a:rect l="0" t="0" r="r" b="b"/>
                <a:pathLst>
                  <a:path w="72" h="61">
                    <a:moveTo>
                      <a:pt x="11" y="33"/>
                    </a:moveTo>
                    <a:cubicBezTo>
                      <a:pt x="12" y="33"/>
                      <a:pt x="14" y="33"/>
                      <a:pt x="15" y="33"/>
                    </a:cubicBezTo>
                    <a:cubicBezTo>
                      <a:pt x="23" y="33"/>
                      <a:pt x="26" y="16"/>
                      <a:pt x="26" y="10"/>
                    </a:cubicBezTo>
                    <a:cubicBezTo>
                      <a:pt x="26" y="8"/>
                      <a:pt x="23" y="7"/>
                      <a:pt x="23" y="6"/>
                    </a:cubicBezTo>
                    <a:cubicBezTo>
                      <a:pt x="23" y="2"/>
                      <a:pt x="25" y="1"/>
                      <a:pt x="26" y="0"/>
                    </a:cubicBezTo>
                    <a:cubicBezTo>
                      <a:pt x="38" y="8"/>
                      <a:pt x="43" y="22"/>
                      <a:pt x="60" y="22"/>
                    </a:cubicBezTo>
                    <a:cubicBezTo>
                      <a:pt x="64" y="22"/>
                      <a:pt x="67" y="19"/>
                      <a:pt x="70" y="21"/>
                    </a:cubicBezTo>
                    <a:cubicBezTo>
                      <a:pt x="69" y="23"/>
                      <a:pt x="67" y="24"/>
                      <a:pt x="67" y="26"/>
                    </a:cubicBezTo>
                    <a:cubicBezTo>
                      <a:pt x="67" y="29"/>
                      <a:pt x="71" y="32"/>
                      <a:pt x="72" y="32"/>
                    </a:cubicBezTo>
                    <a:cubicBezTo>
                      <a:pt x="68" y="35"/>
                      <a:pt x="65" y="36"/>
                      <a:pt x="59" y="36"/>
                    </a:cubicBezTo>
                    <a:cubicBezTo>
                      <a:pt x="49" y="36"/>
                      <a:pt x="46" y="46"/>
                      <a:pt x="43" y="51"/>
                    </a:cubicBezTo>
                    <a:cubicBezTo>
                      <a:pt x="36" y="47"/>
                      <a:pt x="31" y="46"/>
                      <a:pt x="24" y="41"/>
                    </a:cubicBezTo>
                    <a:cubicBezTo>
                      <a:pt x="23" y="42"/>
                      <a:pt x="21" y="43"/>
                      <a:pt x="21" y="45"/>
                    </a:cubicBezTo>
                    <a:cubicBezTo>
                      <a:pt x="15" y="45"/>
                      <a:pt x="8" y="40"/>
                      <a:pt x="8" y="48"/>
                    </a:cubicBezTo>
                    <a:cubicBezTo>
                      <a:pt x="8" y="52"/>
                      <a:pt x="14" y="52"/>
                      <a:pt x="16" y="54"/>
                    </a:cubicBezTo>
                    <a:cubicBezTo>
                      <a:pt x="12" y="59"/>
                      <a:pt x="9" y="57"/>
                      <a:pt x="5" y="61"/>
                    </a:cubicBezTo>
                    <a:cubicBezTo>
                      <a:pt x="3" y="61"/>
                      <a:pt x="3" y="61"/>
                      <a:pt x="3" y="61"/>
                    </a:cubicBezTo>
                    <a:cubicBezTo>
                      <a:pt x="3" y="58"/>
                      <a:pt x="3" y="51"/>
                      <a:pt x="3" y="51"/>
                    </a:cubicBezTo>
                    <a:cubicBezTo>
                      <a:pt x="3" y="49"/>
                      <a:pt x="0" y="48"/>
                      <a:pt x="0" y="46"/>
                    </a:cubicBezTo>
                    <a:cubicBezTo>
                      <a:pt x="0" y="41"/>
                      <a:pt x="8" y="38"/>
                      <a:pt x="8" y="35"/>
                    </a:cubicBezTo>
                    <a:cubicBezTo>
                      <a:pt x="8" y="32"/>
                      <a:pt x="8" y="32"/>
                      <a:pt x="8" y="32"/>
                    </a:cubicBezTo>
                    <a:cubicBezTo>
                      <a:pt x="9" y="32"/>
                      <a:pt x="10" y="33"/>
                      <a:pt x="12" y="34"/>
                    </a:cubicBezTo>
                    <a:lnTo>
                      <a:pt x="11" y="33"/>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1200" dirty="0">
                  <a:latin typeface="微软雅黑" pitchFamily="34" charset="-122"/>
                  <a:ea typeface="微软雅黑" pitchFamily="34" charset="-122"/>
                </a:endParaRPr>
              </a:p>
            </p:txBody>
          </p:sp>
          <p:sp>
            <p:nvSpPr>
              <p:cNvPr id="232" name="Freeform 141"/>
              <p:cNvSpPr>
                <a:spLocks/>
              </p:cNvSpPr>
              <p:nvPr/>
            </p:nvSpPr>
            <p:spPr bwMode="auto">
              <a:xfrm>
                <a:off x="6816725" y="2073275"/>
                <a:ext cx="15875" cy="14288"/>
              </a:xfrm>
              <a:custGeom>
                <a:avLst/>
                <a:gdLst/>
                <a:ahLst/>
                <a:cxnLst>
                  <a:cxn ang="0">
                    <a:pos x="10" y="0"/>
                  </a:cxn>
                  <a:cxn ang="0">
                    <a:pos x="12" y="2"/>
                  </a:cxn>
                  <a:cxn ang="0">
                    <a:pos x="1" y="11"/>
                  </a:cxn>
                  <a:cxn ang="0">
                    <a:pos x="1" y="7"/>
                  </a:cxn>
                  <a:cxn ang="0">
                    <a:pos x="11" y="0"/>
                  </a:cxn>
                  <a:cxn ang="0">
                    <a:pos x="10" y="0"/>
                  </a:cxn>
                </a:cxnLst>
                <a:rect l="0" t="0" r="r" b="b"/>
                <a:pathLst>
                  <a:path w="12" h="11">
                    <a:moveTo>
                      <a:pt x="10" y="0"/>
                    </a:moveTo>
                    <a:cubicBezTo>
                      <a:pt x="12" y="2"/>
                      <a:pt x="12" y="2"/>
                      <a:pt x="12" y="2"/>
                    </a:cubicBezTo>
                    <a:cubicBezTo>
                      <a:pt x="10" y="4"/>
                      <a:pt x="5" y="11"/>
                      <a:pt x="1" y="11"/>
                    </a:cubicBezTo>
                    <a:cubicBezTo>
                      <a:pt x="0" y="11"/>
                      <a:pt x="0" y="8"/>
                      <a:pt x="1" y="7"/>
                    </a:cubicBezTo>
                    <a:cubicBezTo>
                      <a:pt x="3" y="4"/>
                      <a:pt x="8" y="0"/>
                      <a:pt x="11" y="0"/>
                    </a:cubicBezTo>
                    <a:lnTo>
                      <a:pt x="10" y="0"/>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1200" dirty="0">
                  <a:latin typeface="微软雅黑" pitchFamily="34" charset="-122"/>
                  <a:ea typeface="微软雅黑" pitchFamily="34" charset="-122"/>
                </a:endParaRPr>
              </a:p>
            </p:txBody>
          </p:sp>
          <p:sp>
            <p:nvSpPr>
              <p:cNvPr id="233" name="Freeform 142"/>
              <p:cNvSpPr>
                <a:spLocks/>
              </p:cNvSpPr>
              <p:nvPr/>
            </p:nvSpPr>
            <p:spPr bwMode="auto">
              <a:xfrm>
                <a:off x="6848475" y="2052638"/>
                <a:ext cx="22225" cy="15875"/>
              </a:xfrm>
              <a:custGeom>
                <a:avLst/>
                <a:gdLst/>
                <a:ahLst/>
                <a:cxnLst>
                  <a:cxn ang="0">
                    <a:pos x="17" y="3"/>
                  </a:cxn>
                  <a:cxn ang="0">
                    <a:pos x="1" y="12"/>
                  </a:cxn>
                  <a:cxn ang="0">
                    <a:pos x="1" y="10"/>
                  </a:cxn>
                  <a:cxn ang="0">
                    <a:pos x="10" y="0"/>
                  </a:cxn>
                  <a:cxn ang="0">
                    <a:pos x="17" y="0"/>
                  </a:cxn>
                  <a:cxn ang="0">
                    <a:pos x="17" y="3"/>
                  </a:cxn>
                </a:cxnLst>
                <a:rect l="0" t="0" r="r" b="b"/>
                <a:pathLst>
                  <a:path w="17" h="12">
                    <a:moveTo>
                      <a:pt x="17" y="3"/>
                    </a:moveTo>
                    <a:cubicBezTo>
                      <a:pt x="7" y="3"/>
                      <a:pt x="7" y="12"/>
                      <a:pt x="1" y="12"/>
                    </a:cubicBezTo>
                    <a:cubicBezTo>
                      <a:pt x="0" y="12"/>
                      <a:pt x="1" y="10"/>
                      <a:pt x="1" y="10"/>
                    </a:cubicBezTo>
                    <a:cubicBezTo>
                      <a:pt x="1" y="10"/>
                      <a:pt x="5" y="0"/>
                      <a:pt x="10" y="0"/>
                    </a:cubicBezTo>
                    <a:cubicBezTo>
                      <a:pt x="13" y="0"/>
                      <a:pt x="15" y="0"/>
                      <a:pt x="17" y="0"/>
                    </a:cubicBezTo>
                    <a:lnTo>
                      <a:pt x="17" y="3"/>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1200" dirty="0">
                  <a:latin typeface="微软雅黑" pitchFamily="34" charset="-122"/>
                  <a:ea typeface="微软雅黑" pitchFamily="34" charset="-122"/>
                </a:endParaRPr>
              </a:p>
            </p:txBody>
          </p:sp>
          <p:sp>
            <p:nvSpPr>
              <p:cNvPr id="234" name="Freeform 143"/>
              <p:cNvSpPr>
                <a:spLocks/>
              </p:cNvSpPr>
              <p:nvPr/>
            </p:nvSpPr>
            <p:spPr bwMode="auto">
              <a:xfrm>
                <a:off x="6888163" y="2035175"/>
                <a:ext cx="12700" cy="11113"/>
              </a:xfrm>
              <a:custGeom>
                <a:avLst/>
                <a:gdLst/>
                <a:ahLst/>
                <a:cxnLst>
                  <a:cxn ang="0">
                    <a:pos x="1" y="6"/>
                  </a:cxn>
                  <a:cxn ang="0">
                    <a:pos x="2" y="3"/>
                  </a:cxn>
                  <a:cxn ang="0">
                    <a:pos x="9" y="0"/>
                  </a:cxn>
                  <a:cxn ang="0">
                    <a:pos x="1" y="9"/>
                  </a:cxn>
                  <a:cxn ang="0">
                    <a:pos x="1" y="6"/>
                  </a:cxn>
                </a:cxnLst>
                <a:rect l="0" t="0" r="r" b="b"/>
                <a:pathLst>
                  <a:path w="9" h="9">
                    <a:moveTo>
                      <a:pt x="1" y="6"/>
                    </a:moveTo>
                    <a:cubicBezTo>
                      <a:pt x="3" y="6"/>
                      <a:pt x="1" y="4"/>
                      <a:pt x="2" y="3"/>
                    </a:cubicBezTo>
                    <a:cubicBezTo>
                      <a:pt x="3" y="0"/>
                      <a:pt x="8" y="0"/>
                      <a:pt x="9" y="0"/>
                    </a:cubicBezTo>
                    <a:cubicBezTo>
                      <a:pt x="8" y="3"/>
                      <a:pt x="5" y="9"/>
                      <a:pt x="1" y="9"/>
                    </a:cubicBezTo>
                    <a:cubicBezTo>
                      <a:pt x="0" y="9"/>
                      <a:pt x="0" y="6"/>
                      <a:pt x="1" y="6"/>
                    </a:cubicBez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1200" dirty="0">
                  <a:latin typeface="微软雅黑" pitchFamily="34" charset="-122"/>
                  <a:ea typeface="微软雅黑" pitchFamily="34" charset="-122"/>
                </a:endParaRPr>
              </a:p>
            </p:txBody>
          </p:sp>
          <p:sp>
            <p:nvSpPr>
              <p:cNvPr id="235" name="Freeform 144"/>
              <p:cNvSpPr>
                <a:spLocks/>
              </p:cNvSpPr>
              <p:nvPr/>
            </p:nvSpPr>
            <p:spPr bwMode="auto">
              <a:xfrm>
                <a:off x="6753225" y="1855788"/>
                <a:ext cx="47625" cy="184150"/>
              </a:xfrm>
              <a:custGeom>
                <a:avLst/>
                <a:gdLst/>
                <a:ahLst/>
                <a:cxnLst>
                  <a:cxn ang="0">
                    <a:pos x="26" y="84"/>
                  </a:cxn>
                  <a:cxn ang="0">
                    <a:pos x="13" y="109"/>
                  </a:cxn>
                  <a:cxn ang="0">
                    <a:pos x="26" y="132"/>
                  </a:cxn>
                  <a:cxn ang="0">
                    <a:pos x="25" y="132"/>
                  </a:cxn>
                  <a:cxn ang="0">
                    <a:pos x="20" y="128"/>
                  </a:cxn>
                  <a:cxn ang="0">
                    <a:pos x="16" y="128"/>
                  </a:cxn>
                  <a:cxn ang="0">
                    <a:pos x="5" y="138"/>
                  </a:cxn>
                  <a:cxn ang="0">
                    <a:pos x="5" y="125"/>
                  </a:cxn>
                  <a:cxn ang="0">
                    <a:pos x="7" y="105"/>
                  </a:cxn>
                  <a:cxn ang="0">
                    <a:pos x="4" y="93"/>
                  </a:cxn>
                  <a:cxn ang="0">
                    <a:pos x="7" y="79"/>
                  </a:cxn>
                  <a:cxn ang="0">
                    <a:pos x="7" y="53"/>
                  </a:cxn>
                  <a:cxn ang="0">
                    <a:pos x="0" y="37"/>
                  </a:cxn>
                  <a:cxn ang="0">
                    <a:pos x="9" y="15"/>
                  </a:cxn>
                  <a:cxn ang="0">
                    <a:pos x="11" y="9"/>
                  </a:cxn>
                  <a:cxn ang="0">
                    <a:pos x="11" y="0"/>
                  </a:cxn>
                  <a:cxn ang="0">
                    <a:pos x="14" y="0"/>
                  </a:cxn>
                  <a:cxn ang="0">
                    <a:pos x="19" y="20"/>
                  </a:cxn>
                  <a:cxn ang="0">
                    <a:pos x="21" y="37"/>
                  </a:cxn>
                  <a:cxn ang="0">
                    <a:pos x="21" y="47"/>
                  </a:cxn>
                  <a:cxn ang="0">
                    <a:pos x="24" y="59"/>
                  </a:cxn>
                  <a:cxn ang="0">
                    <a:pos x="36" y="90"/>
                  </a:cxn>
                  <a:cxn ang="0">
                    <a:pos x="26" y="84"/>
                  </a:cxn>
                </a:cxnLst>
                <a:rect l="0" t="0" r="r" b="b"/>
                <a:pathLst>
                  <a:path w="36" h="138">
                    <a:moveTo>
                      <a:pt x="26" y="84"/>
                    </a:moveTo>
                    <a:cubicBezTo>
                      <a:pt x="15" y="84"/>
                      <a:pt x="13" y="98"/>
                      <a:pt x="13" y="109"/>
                    </a:cubicBezTo>
                    <a:cubicBezTo>
                      <a:pt x="13" y="120"/>
                      <a:pt x="22" y="124"/>
                      <a:pt x="26" y="132"/>
                    </a:cubicBezTo>
                    <a:cubicBezTo>
                      <a:pt x="26" y="132"/>
                      <a:pt x="25" y="132"/>
                      <a:pt x="25" y="132"/>
                    </a:cubicBezTo>
                    <a:cubicBezTo>
                      <a:pt x="23" y="133"/>
                      <a:pt x="21" y="130"/>
                      <a:pt x="20" y="128"/>
                    </a:cubicBezTo>
                    <a:cubicBezTo>
                      <a:pt x="19" y="128"/>
                      <a:pt x="17" y="128"/>
                      <a:pt x="16" y="128"/>
                    </a:cubicBezTo>
                    <a:cubicBezTo>
                      <a:pt x="11" y="128"/>
                      <a:pt x="11" y="138"/>
                      <a:pt x="5" y="138"/>
                    </a:cubicBezTo>
                    <a:cubicBezTo>
                      <a:pt x="4" y="138"/>
                      <a:pt x="5" y="127"/>
                      <a:pt x="5" y="125"/>
                    </a:cubicBezTo>
                    <a:cubicBezTo>
                      <a:pt x="5" y="117"/>
                      <a:pt x="7" y="112"/>
                      <a:pt x="7" y="105"/>
                    </a:cubicBezTo>
                    <a:cubicBezTo>
                      <a:pt x="7" y="99"/>
                      <a:pt x="4" y="98"/>
                      <a:pt x="4" y="93"/>
                    </a:cubicBezTo>
                    <a:cubicBezTo>
                      <a:pt x="4" y="86"/>
                      <a:pt x="7" y="84"/>
                      <a:pt x="7" y="79"/>
                    </a:cubicBezTo>
                    <a:cubicBezTo>
                      <a:pt x="7" y="68"/>
                      <a:pt x="7" y="64"/>
                      <a:pt x="7" y="53"/>
                    </a:cubicBezTo>
                    <a:cubicBezTo>
                      <a:pt x="7" y="46"/>
                      <a:pt x="0" y="44"/>
                      <a:pt x="0" y="37"/>
                    </a:cubicBezTo>
                    <a:cubicBezTo>
                      <a:pt x="0" y="28"/>
                      <a:pt x="3" y="16"/>
                      <a:pt x="9" y="15"/>
                    </a:cubicBezTo>
                    <a:cubicBezTo>
                      <a:pt x="9" y="12"/>
                      <a:pt x="11" y="11"/>
                      <a:pt x="11" y="9"/>
                    </a:cubicBezTo>
                    <a:cubicBezTo>
                      <a:pt x="11" y="4"/>
                      <a:pt x="11" y="3"/>
                      <a:pt x="11" y="0"/>
                    </a:cubicBezTo>
                    <a:cubicBezTo>
                      <a:pt x="12" y="0"/>
                      <a:pt x="13" y="0"/>
                      <a:pt x="14" y="0"/>
                    </a:cubicBezTo>
                    <a:cubicBezTo>
                      <a:pt x="14" y="8"/>
                      <a:pt x="18" y="14"/>
                      <a:pt x="19" y="20"/>
                    </a:cubicBezTo>
                    <a:cubicBezTo>
                      <a:pt x="21" y="26"/>
                      <a:pt x="18" y="30"/>
                      <a:pt x="21" y="37"/>
                    </a:cubicBezTo>
                    <a:cubicBezTo>
                      <a:pt x="21" y="47"/>
                      <a:pt x="21" y="47"/>
                      <a:pt x="21" y="47"/>
                    </a:cubicBezTo>
                    <a:cubicBezTo>
                      <a:pt x="20" y="52"/>
                      <a:pt x="23" y="57"/>
                      <a:pt x="24" y="59"/>
                    </a:cubicBezTo>
                    <a:cubicBezTo>
                      <a:pt x="27" y="70"/>
                      <a:pt x="33" y="79"/>
                      <a:pt x="36" y="90"/>
                    </a:cubicBezTo>
                    <a:cubicBezTo>
                      <a:pt x="34" y="86"/>
                      <a:pt x="30" y="84"/>
                      <a:pt x="26" y="84"/>
                    </a:cubicBez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1200" dirty="0">
                  <a:latin typeface="微软雅黑" pitchFamily="34" charset="-122"/>
                  <a:ea typeface="微软雅黑" pitchFamily="34" charset="-122"/>
                </a:endParaRPr>
              </a:p>
            </p:txBody>
          </p:sp>
          <p:sp>
            <p:nvSpPr>
              <p:cNvPr id="236" name="Freeform 145"/>
              <p:cNvSpPr>
                <a:spLocks/>
              </p:cNvSpPr>
              <p:nvPr/>
            </p:nvSpPr>
            <p:spPr bwMode="auto">
              <a:xfrm>
                <a:off x="5241925" y="1219200"/>
                <a:ext cx="292100" cy="214313"/>
              </a:xfrm>
              <a:custGeom>
                <a:avLst/>
                <a:gdLst/>
                <a:ahLst/>
                <a:cxnLst>
                  <a:cxn ang="0">
                    <a:pos x="76" y="161"/>
                  </a:cxn>
                  <a:cxn ang="0">
                    <a:pos x="50" y="131"/>
                  </a:cxn>
                  <a:cxn ang="0">
                    <a:pos x="103" y="67"/>
                  </a:cxn>
                  <a:cxn ang="0">
                    <a:pos x="125" y="55"/>
                  </a:cxn>
                  <a:cxn ang="0">
                    <a:pos x="134" y="45"/>
                  </a:cxn>
                  <a:cxn ang="0">
                    <a:pos x="175" y="34"/>
                  </a:cxn>
                  <a:cxn ang="0">
                    <a:pos x="220" y="11"/>
                  </a:cxn>
                  <a:cxn ang="0">
                    <a:pos x="203" y="0"/>
                  </a:cxn>
                  <a:cxn ang="0">
                    <a:pos x="136" y="25"/>
                  </a:cxn>
                  <a:cxn ang="0">
                    <a:pos x="123" y="19"/>
                  </a:cxn>
                  <a:cxn ang="0">
                    <a:pos x="109" y="25"/>
                  </a:cxn>
                  <a:cxn ang="0">
                    <a:pos x="69" y="46"/>
                  </a:cxn>
                  <a:cxn ang="0">
                    <a:pos x="52" y="49"/>
                  </a:cxn>
                  <a:cxn ang="0">
                    <a:pos x="47" y="53"/>
                  </a:cxn>
                  <a:cxn ang="0">
                    <a:pos x="50" y="61"/>
                  </a:cxn>
                  <a:cxn ang="0">
                    <a:pos x="27" y="88"/>
                  </a:cxn>
                  <a:cxn ang="0">
                    <a:pos x="34" y="98"/>
                  </a:cxn>
                  <a:cxn ang="0">
                    <a:pos x="13" y="110"/>
                  </a:cxn>
                  <a:cxn ang="0">
                    <a:pos x="13" y="117"/>
                  </a:cxn>
                  <a:cxn ang="0">
                    <a:pos x="0" y="134"/>
                  </a:cxn>
                  <a:cxn ang="0">
                    <a:pos x="8" y="143"/>
                  </a:cxn>
                  <a:cxn ang="0">
                    <a:pos x="21" y="143"/>
                  </a:cxn>
                  <a:cxn ang="0">
                    <a:pos x="27" y="158"/>
                  </a:cxn>
                  <a:cxn ang="0">
                    <a:pos x="39" y="158"/>
                  </a:cxn>
                  <a:cxn ang="0">
                    <a:pos x="42" y="161"/>
                  </a:cxn>
                  <a:cxn ang="0">
                    <a:pos x="76" y="161"/>
                  </a:cxn>
                  <a:cxn ang="0">
                    <a:pos x="72" y="156"/>
                  </a:cxn>
                  <a:cxn ang="0">
                    <a:pos x="76" y="161"/>
                  </a:cxn>
                </a:cxnLst>
                <a:rect l="0" t="0" r="r" b="b"/>
                <a:pathLst>
                  <a:path w="220" h="161">
                    <a:moveTo>
                      <a:pt x="76" y="161"/>
                    </a:moveTo>
                    <a:cubicBezTo>
                      <a:pt x="66" y="151"/>
                      <a:pt x="50" y="147"/>
                      <a:pt x="50" y="131"/>
                    </a:cubicBezTo>
                    <a:cubicBezTo>
                      <a:pt x="50" y="102"/>
                      <a:pt x="81" y="73"/>
                      <a:pt x="103" y="67"/>
                    </a:cubicBezTo>
                    <a:cubicBezTo>
                      <a:pt x="111" y="64"/>
                      <a:pt x="113" y="55"/>
                      <a:pt x="125" y="55"/>
                    </a:cubicBezTo>
                    <a:cubicBezTo>
                      <a:pt x="130" y="55"/>
                      <a:pt x="132" y="46"/>
                      <a:pt x="134" y="45"/>
                    </a:cubicBezTo>
                    <a:cubicBezTo>
                      <a:pt x="149" y="38"/>
                      <a:pt x="160" y="41"/>
                      <a:pt x="175" y="34"/>
                    </a:cubicBezTo>
                    <a:cubicBezTo>
                      <a:pt x="186" y="28"/>
                      <a:pt x="220" y="26"/>
                      <a:pt x="220" y="11"/>
                    </a:cubicBezTo>
                    <a:cubicBezTo>
                      <a:pt x="220" y="6"/>
                      <a:pt x="208" y="0"/>
                      <a:pt x="203" y="0"/>
                    </a:cubicBezTo>
                    <a:cubicBezTo>
                      <a:pt x="181" y="0"/>
                      <a:pt x="160" y="25"/>
                      <a:pt x="136" y="25"/>
                    </a:cubicBezTo>
                    <a:cubicBezTo>
                      <a:pt x="131" y="25"/>
                      <a:pt x="128" y="19"/>
                      <a:pt x="123" y="19"/>
                    </a:cubicBezTo>
                    <a:cubicBezTo>
                      <a:pt x="115" y="19"/>
                      <a:pt x="115" y="25"/>
                      <a:pt x="109" y="25"/>
                    </a:cubicBezTo>
                    <a:cubicBezTo>
                      <a:pt x="93" y="25"/>
                      <a:pt x="80" y="46"/>
                      <a:pt x="69" y="46"/>
                    </a:cubicBezTo>
                    <a:cubicBezTo>
                      <a:pt x="63" y="46"/>
                      <a:pt x="58" y="49"/>
                      <a:pt x="52" y="49"/>
                    </a:cubicBezTo>
                    <a:cubicBezTo>
                      <a:pt x="49" y="49"/>
                      <a:pt x="47" y="52"/>
                      <a:pt x="47" y="53"/>
                    </a:cubicBezTo>
                    <a:cubicBezTo>
                      <a:pt x="47" y="56"/>
                      <a:pt x="50" y="58"/>
                      <a:pt x="50" y="61"/>
                    </a:cubicBezTo>
                    <a:cubicBezTo>
                      <a:pt x="50" y="74"/>
                      <a:pt x="27" y="80"/>
                      <a:pt x="27" y="88"/>
                    </a:cubicBezTo>
                    <a:cubicBezTo>
                      <a:pt x="27" y="91"/>
                      <a:pt x="34" y="92"/>
                      <a:pt x="34" y="98"/>
                    </a:cubicBezTo>
                    <a:cubicBezTo>
                      <a:pt x="27" y="99"/>
                      <a:pt x="13" y="102"/>
                      <a:pt x="13" y="110"/>
                    </a:cubicBezTo>
                    <a:cubicBezTo>
                      <a:pt x="13" y="115"/>
                      <a:pt x="13" y="117"/>
                      <a:pt x="13" y="117"/>
                    </a:cubicBezTo>
                    <a:cubicBezTo>
                      <a:pt x="13" y="124"/>
                      <a:pt x="0" y="124"/>
                      <a:pt x="0" y="134"/>
                    </a:cubicBezTo>
                    <a:cubicBezTo>
                      <a:pt x="0" y="139"/>
                      <a:pt x="8" y="143"/>
                      <a:pt x="8" y="143"/>
                    </a:cubicBezTo>
                    <a:cubicBezTo>
                      <a:pt x="8" y="143"/>
                      <a:pt x="20" y="143"/>
                      <a:pt x="21" y="143"/>
                    </a:cubicBezTo>
                    <a:cubicBezTo>
                      <a:pt x="28" y="145"/>
                      <a:pt x="24" y="152"/>
                      <a:pt x="27" y="158"/>
                    </a:cubicBezTo>
                    <a:cubicBezTo>
                      <a:pt x="28" y="161"/>
                      <a:pt x="35" y="158"/>
                      <a:pt x="39" y="158"/>
                    </a:cubicBezTo>
                    <a:cubicBezTo>
                      <a:pt x="40" y="158"/>
                      <a:pt x="41" y="161"/>
                      <a:pt x="42" y="161"/>
                    </a:cubicBezTo>
                    <a:cubicBezTo>
                      <a:pt x="76" y="161"/>
                      <a:pt x="76" y="161"/>
                      <a:pt x="76" y="161"/>
                    </a:cubicBezTo>
                    <a:cubicBezTo>
                      <a:pt x="75" y="159"/>
                      <a:pt x="73" y="157"/>
                      <a:pt x="72" y="156"/>
                    </a:cubicBezTo>
                    <a:lnTo>
                      <a:pt x="76" y="161"/>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1200" dirty="0">
                  <a:latin typeface="微软雅黑" pitchFamily="34" charset="-122"/>
                  <a:ea typeface="微软雅黑" pitchFamily="34" charset="-122"/>
                </a:endParaRPr>
              </a:p>
            </p:txBody>
          </p:sp>
          <p:sp>
            <p:nvSpPr>
              <p:cNvPr id="237" name="Freeform 146"/>
              <p:cNvSpPr>
                <a:spLocks/>
              </p:cNvSpPr>
              <p:nvPr/>
            </p:nvSpPr>
            <p:spPr bwMode="auto">
              <a:xfrm>
                <a:off x="4713288" y="1196975"/>
                <a:ext cx="2847975" cy="1058863"/>
              </a:xfrm>
              <a:custGeom>
                <a:avLst/>
                <a:gdLst/>
                <a:ahLst/>
                <a:cxnLst>
                  <a:cxn ang="0">
                    <a:pos x="1515" y="585"/>
                  </a:cxn>
                  <a:cxn ang="0">
                    <a:pos x="1460" y="485"/>
                  </a:cxn>
                  <a:cxn ang="0">
                    <a:pos x="1665" y="408"/>
                  </a:cxn>
                  <a:cxn ang="0">
                    <a:pos x="1804" y="346"/>
                  </a:cxn>
                  <a:cxn ang="0">
                    <a:pos x="1709" y="465"/>
                  </a:cxn>
                  <a:cxn ang="0">
                    <a:pos x="1793" y="452"/>
                  </a:cxn>
                  <a:cxn ang="0">
                    <a:pos x="1989" y="313"/>
                  </a:cxn>
                  <a:cxn ang="0">
                    <a:pos x="2112" y="287"/>
                  </a:cxn>
                  <a:cxn ang="0">
                    <a:pos x="1892" y="194"/>
                  </a:cxn>
                  <a:cxn ang="0">
                    <a:pos x="1660" y="159"/>
                  </a:cxn>
                  <a:cxn ang="0">
                    <a:pos x="1435" y="157"/>
                  </a:cxn>
                  <a:cxn ang="0">
                    <a:pos x="1314" y="97"/>
                  </a:cxn>
                  <a:cxn ang="0">
                    <a:pos x="1102" y="104"/>
                  </a:cxn>
                  <a:cxn ang="0">
                    <a:pos x="1016" y="27"/>
                  </a:cxn>
                  <a:cxn ang="0">
                    <a:pos x="758" y="117"/>
                  </a:cxn>
                  <a:cxn ang="0">
                    <a:pos x="668" y="148"/>
                  </a:cxn>
                  <a:cxn ang="0">
                    <a:pos x="644" y="121"/>
                  </a:cxn>
                  <a:cxn ang="0">
                    <a:pos x="511" y="207"/>
                  </a:cxn>
                  <a:cxn ang="0">
                    <a:pos x="322" y="247"/>
                  </a:cxn>
                  <a:cxn ang="0">
                    <a:pos x="214" y="296"/>
                  </a:cxn>
                  <a:cxn ang="0">
                    <a:pos x="229" y="227"/>
                  </a:cxn>
                  <a:cxn ang="0">
                    <a:pos x="127" y="236"/>
                  </a:cxn>
                  <a:cxn ang="0">
                    <a:pos x="136" y="312"/>
                  </a:cxn>
                  <a:cxn ang="0">
                    <a:pos x="117" y="395"/>
                  </a:cxn>
                  <a:cxn ang="0">
                    <a:pos x="50" y="446"/>
                  </a:cxn>
                  <a:cxn ang="0">
                    <a:pos x="16" y="495"/>
                  </a:cxn>
                  <a:cxn ang="0">
                    <a:pos x="54" y="558"/>
                  </a:cxn>
                  <a:cxn ang="0">
                    <a:pos x="88" y="597"/>
                  </a:cxn>
                  <a:cxn ang="0">
                    <a:pos x="112" y="644"/>
                  </a:cxn>
                  <a:cxn ang="0">
                    <a:pos x="208" y="647"/>
                  </a:cxn>
                  <a:cxn ang="0">
                    <a:pos x="225" y="626"/>
                  </a:cxn>
                  <a:cxn ang="0">
                    <a:pos x="284" y="701"/>
                  </a:cxn>
                  <a:cxn ang="0">
                    <a:pos x="350" y="732"/>
                  </a:cxn>
                  <a:cxn ang="0">
                    <a:pos x="366" y="742"/>
                  </a:cxn>
                  <a:cxn ang="0">
                    <a:pos x="349" y="634"/>
                  </a:cxn>
                  <a:cxn ang="0">
                    <a:pos x="412" y="645"/>
                  </a:cxn>
                  <a:cxn ang="0">
                    <a:pos x="427" y="700"/>
                  </a:cxn>
                  <a:cxn ang="0">
                    <a:pos x="428" y="746"/>
                  </a:cxn>
                  <a:cxn ang="0">
                    <a:pos x="447" y="755"/>
                  </a:cxn>
                  <a:cxn ang="0">
                    <a:pos x="522" y="777"/>
                  </a:cxn>
                  <a:cxn ang="0">
                    <a:pos x="559" y="781"/>
                  </a:cxn>
                  <a:cxn ang="0">
                    <a:pos x="608" y="770"/>
                  </a:cxn>
                  <a:cxn ang="0">
                    <a:pos x="654" y="772"/>
                  </a:cxn>
                  <a:cxn ang="0">
                    <a:pos x="677" y="748"/>
                  </a:cxn>
                  <a:cxn ang="0">
                    <a:pos x="829" y="593"/>
                  </a:cxn>
                  <a:cxn ang="0">
                    <a:pos x="994" y="534"/>
                  </a:cxn>
                  <a:cxn ang="0">
                    <a:pos x="1224" y="569"/>
                  </a:cxn>
                  <a:cxn ang="0">
                    <a:pos x="1411" y="607"/>
                  </a:cxn>
                  <a:cxn ang="0">
                    <a:pos x="1400" y="655"/>
                  </a:cxn>
                </a:cxnLst>
                <a:rect l="0" t="0" r="r" b="b"/>
                <a:pathLst>
                  <a:path w="2139" h="795">
                    <a:moveTo>
                      <a:pt x="1398" y="684"/>
                    </a:moveTo>
                    <a:cubicBezTo>
                      <a:pt x="1398" y="684"/>
                      <a:pt x="1415" y="688"/>
                      <a:pt x="1429" y="688"/>
                    </a:cubicBezTo>
                    <a:cubicBezTo>
                      <a:pt x="1454" y="688"/>
                      <a:pt x="1478" y="635"/>
                      <a:pt x="1495" y="618"/>
                    </a:cubicBezTo>
                    <a:cubicBezTo>
                      <a:pt x="1502" y="610"/>
                      <a:pt x="1512" y="596"/>
                      <a:pt x="1515" y="585"/>
                    </a:cubicBezTo>
                    <a:cubicBezTo>
                      <a:pt x="1518" y="572"/>
                      <a:pt x="1513" y="564"/>
                      <a:pt x="1520" y="551"/>
                    </a:cubicBezTo>
                    <a:cubicBezTo>
                      <a:pt x="1522" y="547"/>
                      <a:pt x="1527" y="537"/>
                      <a:pt x="1527" y="527"/>
                    </a:cubicBezTo>
                    <a:cubicBezTo>
                      <a:pt x="1527" y="515"/>
                      <a:pt x="1508" y="492"/>
                      <a:pt x="1499" y="499"/>
                    </a:cubicBezTo>
                    <a:cubicBezTo>
                      <a:pt x="1473" y="518"/>
                      <a:pt x="1460" y="488"/>
                      <a:pt x="1460" y="485"/>
                    </a:cubicBezTo>
                    <a:cubicBezTo>
                      <a:pt x="1460" y="473"/>
                      <a:pt x="1483" y="459"/>
                      <a:pt x="1493" y="450"/>
                    </a:cubicBezTo>
                    <a:cubicBezTo>
                      <a:pt x="1506" y="436"/>
                      <a:pt x="1524" y="413"/>
                      <a:pt x="1543" y="408"/>
                    </a:cubicBezTo>
                    <a:cubicBezTo>
                      <a:pt x="1560" y="404"/>
                      <a:pt x="1613" y="399"/>
                      <a:pt x="1627" y="399"/>
                    </a:cubicBezTo>
                    <a:cubicBezTo>
                      <a:pt x="1645" y="399"/>
                      <a:pt x="1654" y="408"/>
                      <a:pt x="1665" y="408"/>
                    </a:cubicBezTo>
                    <a:cubicBezTo>
                      <a:pt x="1671" y="408"/>
                      <a:pt x="1675" y="408"/>
                      <a:pt x="1689" y="408"/>
                    </a:cubicBezTo>
                    <a:cubicBezTo>
                      <a:pt x="1696" y="379"/>
                      <a:pt x="1709" y="362"/>
                      <a:pt x="1740" y="362"/>
                    </a:cubicBezTo>
                    <a:cubicBezTo>
                      <a:pt x="1748" y="362"/>
                      <a:pt x="1751" y="360"/>
                      <a:pt x="1766" y="362"/>
                    </a:cubicBezTo>
                    <a:cubicBezTo>
                      <a:pt x="1759" y="368"/>
                      <a:pt x="1756" y="406"/>
                      <a:pt x="1804" y="346"/>
                    </a:cubicBezTo>
                    <a:cubicBezTo>
                      <a:pt x="1809" y="346"/>
                      <a:pt x="1832" y="355"/>
                      <a:pt x="1797" y="377"/>
                    </a:cubicBezTo>
                    <a:cubicBezTo>
                      <a:pt x="1785" y="385"/>
                      <a:pt x="1774" y="381"/>
                      <a:pt x="1766" y="393"/>
                    </a:cubicBezTo>
                    <a:cubicBezTo>
                      <a:pt x="1757" y="406"/>
                      <a:pt x="1749" y="423"/>
                      <a:pt x="1735" y="430"/>
                    </a:cubicBezTo>
                    <a:cubicBezTo>
                      <a:pt x="1724" y="436"/>
                      <a:pt x="1709" y="447"/>
                      <a:pt x="1709" y="465"/>
                    </a:cubicBezTo>
                    <a:cubicBezTo>
                      <a:pt x="1709" y="482"/>
                      <a:pt x="1714" y="535"/>
                      <a:pt x="1726" y="545"/>
                    </a:cubicBezTo>
                    <a:cubicBezTo>
                      <a:pt x="1735" y="532"/>
                      <a:pt x="1741" y="507"/>
                      <a:pt x="1760" y="503"/>
                    </a:cubicBezTo>
                    <a:cubicBezTo>
                      <a:pt x="1757" y="491"/>
                      <a:pt x="1777" y="488"/>
                      <a:pt x="1777" y="479"/>
                    </a:cubicBezTo>
                    <a:cubicBezTo>
                      <a:pt x="1777" y="464"/>
                      <a:pt x="1793" y="460"/>
                      <a:pt x="1793" y="452"/>
                    </a:cubicBezTo>
                    <a:cubicBezTo>
                      <a:pt x="1793" y="447"/>
                      <a:pt x="1788" y="442"/>
                      <a:pt x="1793" y="432"/>
                    </a:cubicBezTo>
                    <a:cubicBezTo>
                      <a:pt x="1828" y="356"/>
                      <a:pt x="1861" y="397"/>
                      <a:pt x="1874" y="397"/>
                    </a:cubicBezTo>
                    <a:cubicBezTo>
                      <a:pt x="1914" y="397"/>
                      <a:pt x="1941" y="347"/>
                      <a:pt x="1976" y="346"/>
                    </a:cubicBezTo>
                    <a:cubicBezTo>
                      <a:pt x="2041" y="345"/>
                      <a:pt x="1989" y="320"/>
                      <a:pt x="1989" y="313"/>
                    </a:cubicBezTo>
                    <a:cubicBezTo>
                      <a:pt x="1989" y="294"/>
                      <a:pt x="2015" y="297"/>
                      <a:pt x="2020" y="287"/>
                    </a:cubicBezTo>
                    <a:cubicBezTo>
                      <a:pt x="2022" y="282"/>
                      <a:pt x="2018" y="271"/>
                      <a:pt x="2026" y="271"/>
                    </a:cubicBezTo>
                    <a:cubicBezTo>
                      <a:pt x="2054" y="271"/>
                      <a:pt x="2077" y="309"/>
                      <a:pt x="2097" y="309"/>
                    </a:cubicBezTo>
                    <a:cubicBezTo>
                      <a:pt x="2106" y="309"/>
                      <a:pt x="2108" y="293"/>
                      <a:pt x="2112" y="287"/>
                    </a:cubicBezTo>
                    <a:cubicBezTo>
                      <a:pt x="2120" y="278"/>
                      <a:pt x="2127" y="279"/>
                      <a:pt x="2139" y="275"/>
                    </a:cubicBezTo>
                    <a:cubicBezTo>
                      <a:pt x="2123" y="254"/>
                      <a:pt x="2071" y="242"/>
                      <a:pt x="2046" y="227"/>
                    </a:cubicBezTo>
                    <a:cubicBezTo>
                      <a:pt x="2011" y="207"/>
                      <a:pt x="1965" y="185"/>
                      <a:pt x="1914" y="185"/>
                    </a:cubicBezTo>
                    <a:cubicBezTo>
                      <a:pt x="1900" y="185"/>
                      <a:pt x="1890" y="188"/>
                      <a:pt x="1892" y="194"/>
                    </a:cubicBezTo>
                    <a:cubicBezTo>
                      <a:pt x="1906" y="237"/>
                      <a:pt x="1872" y="194"/>
                      <a:pt x="1863" y="194"/>
                    </a:cubicBezTo>
                    <a:cubicBezTo>
                      <a:pt x="1762" y="192"/>
                      <a:pt x="1762" y="192"/>
                      <a:pt x="1762" y="192"/>
                    </a:cubicBezTo>
                    <a:cubicBezTo>
                      <a:pt x="1756" y="169"/>
                      <a:pt x="1741" y="161"/>
                      <a:pt x="1711" y="161"/>
                    </a:cubicBezTo>
                    <a:cubicBezTo>
                      <a:pt x="1695" y="161"/>
                      <a:pt x="1670" y="167"/>
                      <a:pt x="1660" y="159"/>
                    </a:cubicBezTo>
                    <a:cubicBezTo>
                      <a:pt x="1652" y="151"/>
                      <a:pt x="1651" y="141"/>
                      <a:pt x="1638" y="137"/>
                    </a:cubicBezTo>
                    <a:cubicBezTo>
                      <a:pt x="1611" y="128"/>
                      <a:pt x="1582" y="121"/>
                      <a:pt x="1548" y="121"/>
                    </a:cubicBezTo>
                    <a:cubicBezTo>
                      <a:pt x="1513" y="121"/>
                      <a:pt x="1509" y="140"/>
                      <a:pt x="1506" y="157"/>
                    </a:cubicBezTo>
                    <a:cubicBezTo>
                      <a:pt x="1473" y="157"/>
                      <a:pt x="1457" y="157"/>
                      <a:pt x="1435" y="157"/>
                    </a:cubicBezTo>
                    <a:cubicBezTo>
                      <a:pt x="1423" y="157"/>
                      <a:pt x="1421" y="147"/>
                      <a:pt x="1407" y="146"/>
                    </a:cubicBezTo>
                    <a:cubicBezTo>
                      <a:pt x="1405" y="152"/>
                      <a:pt x="1403" y="166"/>
                      <a:pt x="1396" y="166"/>
                    </a:cubicBezTo>
                    <a:cubicBezTo>
                      <a:pt x="1377" y="166"/>
                      <a:pt x="1369" y="143"/>
                      <a:pt x="1369" y="130"/>
                    </a:cubicBezTo>
                    <a:cubicBezTo>
                      <a:pt x="1369" y="127"/>
                      <a:pt x="1405" y="105"/>
                      <a:pt x="1314" y="97"/>
                    </a:cubicBezTo>
                    <a:cubicBezTo>
                      <a:pt x="1303" y="96"/>
                      <a:pt x="1296" y="101"/>
                      <a:pt x="1296" y="115"/>
                    </a:cubicBezTo>
                    <a:cubicBezTo>
                      <a:pt x="1248" y="115"/>
                      <a:pt x="1248" y="115"/>
                      <a:pt x="1248" y="115"/>
                    </a:cubicBezTo>
                    <a:cubicBezTo>
                      <a:pt x="1233" y="111"/>
                      <a:pt x="1157" y="102"/>
                      <a:pt x="1147" y="86"/>
                    </a:cubicBezTo>
                    <a:cubicBezTo>
                      <a:pt x="1089" y="133"/>
                      <a:pt x="1102" y="104"/>
                      <a:pt x="1102" y="104"/>
                    </a:cubicBezTo>
                    <a:cubicBezTo>
                      <a:pt x="1116" y="87"/>
                      <a:pt x="1249" y="51"/>
                      <a:pt x="1140" y="24"/>
                    </a:cubicBezTo>
                    <a:cubicBezTo>
                      <a:pt x="1094" y="24"/>
                      <a:pt x="1094" y="24"/>
                      <a:pt x="1094" y="24"/>
                    </a:cubicBezTo>
                    <a:cubicBezTo>
                      <a:pt x="1089" y="12"/>
                      <a:pt x="1079" y="0"/>
                      <a:pt x="1060" y="0"/>
                    </a:cubicBezTo>
                    <a:cubicBezTo>
                      <a:pt x="1038" y="0"/>
                      <a:pt x="1028" y="17"/>
                      <a:pt x="1016" y="27"/>
                    </a:cubicBezTo>
                    <a:cubicBezTo>
                      <a:pt x="1008" y="33"/>
                      <a:pt x="951" y="56"/>
                      <a:pt x="956" y="35"/>
                    </a:cubicBezTo>
                    <a:cubicBezTo>
                      <a:pt x="941" y="40"/>
                      <a:pt x="879" y="44"/>
                      <a:pt x="847" y="73"/>
                    </a:cubicBezTo>
                    <a:cubicBezTo>
                      <a:pt x="840" y="79"/>
                      <a:pt x="838" y="97"/>
                      <a:pt x="828" y="97"/>
                    </a:cubicBezTo>
                    <a:cubicBezTo>
                      <a:pt x="813" y="97"/>
                      <a:pt x="758" y="92"/>
                      <a:pt x="758" y="117"/>
                    </a:cubicBezTo>
                    <a:cubicBezTo>
                      <a:pt x="758" y="122"/>
                      <a:pt x="763" y="128"/>
                      <a:pt x="765" y="135"/>
                    </a:cubicBezTo>
                    <a:cubicBezTo>
                      <a:pt x="755" y="141"/>
                      <a:pt x="752" y="135"/>
                      <a:pt x="721" y="135"/>
                    </a:cubicBezTo>
                    <a:cubicBezTo>
                      <a:pt x="695" y="170"/>
                      <a:pt x="697" y="129"/>
                      <a:pt x="691" y="121"/>
                    </a:cubicBezTo>
                    <a:cubicBezTo>
                      <a:pt x="689" y="136"/>
                      <a:pt x="679" y="142"/>
                      <a:pt x="668" y="148"/>
                    </a:cubicBezTo>
                    <a:cubicBezTo>
                      <a:pt x="671" y="160"/>
                      <a:pt x="690" y="173"/>
                      <a:pt x="677" y="188"/>
                    </a:cubicBezTo>
                    <a:cubicBezTo>
                      <a:pt x="667" y="198"/>
                      <a:pt x="695" y="230"/>
                      <a:pt x="680" y="230"/>
                    </a:cubicBezTo>
                    <a:cubicBezTo>
                      <a:pt x="662" y="230"/>
                      <a:pt x="657" y="164"/>
                      <a:pt x="657" y="150"/>
                    </a:cubicBezTo>
                    <a:cubicBezTo>
                      <a:pt x="657" y="135"/>
                      <a:pt x="681" y="129"/>
                      <a:pt x="644" y="121"/>
                    </a:cubicBezTo>
                    <a:cubicBezTo>
                      <a:pt x="625" y="118"/>
                      <a:pt x="589" y="149"/>
                      <a:pt x="589" y="166"/>
                    </a:cubicBezTo>
                    <a:cubicBezTo>
                      <a:pt x="589" y="186"/>
                      <a:pt x="598" y="199"/>
                      <a:pt x="608" y="210"/>
                    </a:cubicBezTo>
                    <a:cubicBezTo>
                      <a:pt x="633" y="248"/>
                      <a:pt x="574" y="205"/>
                      <a:pt x="552" y="200"/>
                    </a:cubicBezTo>
                    <a:cubicBezTo>
                      <a:pt x="492" y="184"/>
                      <a:pt x="512" y="204"/>
                      <a:pt x="511" y="207"/>
                    </a:cubicBezTo>
                    <a:cubicBezTo>
                      <a:pt x="509" y="241"/>
                      <a:pt x="495" y="214"/>
                      <a:pt x="487" y="214"/>
                    </a:cubicBezTo>
                    <a:cubicBezTo>
                      <a:pt x="473" y="214"/>
                      <a:pt x="445" y="233"/>
                      <a:pt x="425" y="223"/>
                    </a:cubicBezTo>
                    <a:cubicBezTo>
                      <a:pt x="415" y="197"/>
                      <a:pt x="349" y="256"/>
                      <a:pt x="333" y="256"/>
                    </a:cubicBezTo>
                    <a:cubicBezTo>
                      <a:pt x="327" y="256"/>
                      <a:pt x="320" y="252"/>
                      <a:pt x="322" y="247"/>
                    </a:cubicBezTo>
                    <a:cubicBezTo>
                      <a:pt x="329" y="229"/>
                      <a:pt x="319" y="191"/>
                      <a:pt x="300" y="249"/>
                    </a:cubicBezTo>
                    <a:cubicBezTo>
                      <a:pt x="298" y="253"/>
                      <a:pt x="306" y="255"/>
                      <a:pt x="306" y="263"/>
                    </a:cubicBezTo>
                    <a:cubicBezTo>
                      <a:pt x="306" y="278"/>
                      <a:pt x="283" y="267"/>
                      <a:pt x="271" y="271"/>
                    </a:cubicBezTo>
                    <a:cubicBezTo>
                      <a:pt x="259" y="275"/>
                      <a:pt x="265" y="318"/>
                      <a:pt x="214" y="296"/>
                    </a:cubicBezTo>
                    <a:cubicBezTo>
                      <a:pt x="214" y="313"/>
                      <a:pt x="214" y="313"/>
                      <a:pt x="214" y="313"/>
                    </a:cubicBezTo>
                    <a:cubicBezTo>
                      <a:pt x="189" y="311"/>
                      <a:pt x="192" y="284"/>
                      <a:pt x="183" y="271"/>
                    </a:cubicBezTo>
                    <a:cubicBezTo>
                      <a:pt x="202" y="271"/>
                      <a:pt x="212" y="271"/>
                      <a:pt x="230" y="276"/>
                    </a:cubicBezTo>
                    <a:cubicBezTo>
                      <a:pt x="255" y="282"/>
                      <a:pt x="304" y="251"/>
                      <a:pt x="229" y="227"/>
                    </a:cubicBezTo>
                    <a:cubicBezTo>
                      <a:pt x="208" y="220"/>
                      <a:pt x="160" y="196"/>
                      <a:pt x="145" y="196"/>
                    </a:cubicBezTo>
                    <a:cubicBezTo>
                      <a:pt x="144" y="196"/>
                      <a:pt x="144" y="195"/>
                      <a:pt x="133" y="196"/>
                    </a:cubicBezTo>
                    <a:cubicBezTo>
                      <a:pt x="127" y="200"/>
                      <a:pt x="111" y="208"/>
                      <a:pt x="111" y="219"/>
                    </a:cubicBezTo>
                    <a:cubicBezTo>
                      <a:pt x="111" y="227"/>
                      <a:pt x="127" y="226"/>
                      <a:pt x="127" y="236"/>
                    </a:cubicBezTo>
                    <a:cubicBezTo>
                      <a:pt x="127" y="244"/>
                      <a:pt x="119" y="247"/>
                      <a:pt x="119" y="255"/>
                    </a:cubicBezTo>
                    <a:cubicBezTo>
                      <a:pt x="119" y="263"/>
                      <a:pt x="128" y="268"/>
                      <a:pt x="128" y="277"/>
                    </a:cubicBezTo>
                    <a:cubicBezTo>
                      <a:pt x="128" y="282"/>
                      <a:pt x="123" y="285"/>
                      <a:pt x="123" y="290"/>
                    </a:cubicBezTo>
                    <a:cubicBezTo>
                      <a:pt x="123" y="300"/>
                      <a:pt x="136" y="302"/>
                      <a:pt x="136" y="312"/>
                    </a:cubicBezTo>
                    <a:cubicBezTo>
                      <a:pt x="136" y="315"/>
                      <a:pt x="132" y="317"/>
                      <a:pt x="131" y="318"/>
                    </a:cubicBezTo>
                    <a:cubicBezTo>
                      <a:pt x="135" y="325"/>
                      <a:pt x="145" y="327"/>
                      <a:pt x="145" y="336"/>
                    </a:cubicBezTo>
                    <a:cubicBezTo>
                      <a:pt x="145" y="351"/>
                      <a:pt x="115" y="367"/>
                      <a:pt x="106" y="379"/>
                    </a:cubicBezTo>
                    <a:cubicBezTo>
                      <a:pt x="109" y="384"/>
                      <a:pt x="114" y="387"/>
                      <a:pt x="117" y="395"/>
                    </a:cubicBezTo>
                    <a:cubicBezTo>
                      <a:pt x="111" y="398"/>
                      <a:pt x="98" y="405"/>
                      <a:pt x="92" y="405"/>
                    </a:cubicBezTo>
                    <a:cubicBezTo>
                      <a:pt x="85" y="405"/>
                      <a:pt x="80" y="402"/>
                      <a:pt x="70" y="402"/>
                    </a:cubicBezTo>
                    <a:cubicBezTo>
                      <a:pt x="61" y="402"/>
                      <a:pt x="38" y="410"/>
                      <a:pt x="45" y="417"/>
                    </a:cubicBezTo>
                    <a:cubicBezTo>
                      <a:pt x="67" y="438"/>
                      <a:pt x="56" y="446"/>
                      <a:pt x="50" y="446"/>
                    </a:cubicBezTo>
                    <a:cubicBezTo>
                      <a:pt x="42" y="446"/>
                      <a:pt x="40" y="435"/>
                      <a:pt x="33" y="435"/>
                    </a:cubicBezTo>
                    <a:cubicBezTo>
                      <a:pt x="25" y="435"/>
                      <a:pt x="15" y="455"/>
                      <a:pt x="15" y="465"/>
                    </a:cubicBezTo>
                    <a:cubicBezTo>
                      <a:pt x="15" y="483"/>
                      <a:pt x="1" y="480"/>
                      <a:pt x="0" y="496"/>
                    </a:cubicBezTo>
                    <a:cubicBezTo>
                      <a:pt x="6" y="495"/>
                      <a:pt x="11" y="495"/>
                      <a:pt x="16" y="495"/>
                    </a:cubicBezTo>
                    <a:cubicBezTo>
                      <a:pt x="24" y="495"/>
                      <a:pt x="30" y="494"/>
                      <a:pt x="39" y="494"/>
                    </a:cubicBezTo>
                    <a:cubicBezTo>
                      <a:pt x="48" y="494"/>
                      <a:pt x="52" y="510"/>
                      <a:pt x="52" y="520"/>
                    </a:cubicBezTo>
                    <a:cubicBezTo>
                      <a:pt x="52" y="526"/>
                      <a:pt x="46" y="529"/>
                      <a:pt x="46" y="535"/>
                    </a:cubicBezTo>
                    <a:cubicBezTo>
                      <a:pt x="46" y="544"/>
                      <a:pt x="54" y="550"/>
                      <a:pt x="54" y="558"/>
                    </a:cubicBezTo>
                    <a:cubicBezTo>
                      <a:pt x="54" y="563"/>
                      <a:pt x="46" y="565"/>
                      <a:pt x="44" y="568"/>
                    </a:cubicBezTo>
                    <a:cubicBezTo>
                      <a:pt x="39" y="576"/>
                      <a:pt x="37" y="583"/>
                      <a:pt x="37" y="593"/>
                    </a:cubicBezTo>
                    <a:cubicBezTo>
                      <a:pt x="37" y="606"/>
                      <a:pt x="46" y="603"/>
                      <a:pt x="56" y="603"/>
                    </a:cubicBezTo>
                    <a:cubicBezTo>
                      <a:pt x="70" y="603"/>
                      <a:pt x="77" y="597"/>
                      <a:pt x="88" y="597"/>
                    </a:cubicBezTo>
                    <a:cubicBezTo>
                      <a:pt x="99" y="597"/>
                      <a:pt x="97" y="620"/>
                      <a:pt x="108" y="620"/>
                    </a:cubicBezTo>
                    <a:cubicBezTo>
                      <a:pt x="108" y="638"/>
                      <a:pt x="108" y="638"/>
                      <a:pt x="108" y="638"/>
                    </a:cubicBezTo>
                    <a:cubicBezTo>
                      <a:pt x="108" y="640"/>
                      <a:pt x="109" y="641"/>
                      <a:pt x="110" y="641"/>
                    </a:cubicBezTo>
                    <a:cubicBezTo>
                      <a:pt x="112" y="644"/>
                      <a:pt x="112" y="644"/>
                      <a:pt x="112" y="644"/>
                    </a:cubicBezTo>
                    <a:cubicBezTo>
                      <a:pt x="114" y="644"/>
                      <a:pt x="120" y="642"/>
                      <a:pt x="123" y="641"/>
                    </a:cubicBezTo>
                    <a:cubicBezTo>
                      <a:pt x="132" y="639"/>
                      <a:pt x="133" y="627"/>
                      <a:pt x="143" y="627"/>
                    </a:cubicBezTo>
                    <a:cubicBezTo>
                      <a:pt x="151" y="627"/>
                      <a:pt x="171" y="660"/>
                      <a:pt x="177" y="660"/>
                    </a:cubicBezTo>
                    <a:cubicBezTo>
                      <a:pt x="184" y="660"/>
                      <a:pt x="205" y="651"/>
                      <a:pt x="208" y="647"/>
                    </a:cubicBezTo>
                    <a:cubicBezTo>
                      <a:pt x="207" y="647"/>
                      <a:pt x="196" y="645"/>
                      <a:pt x="196" y="645"/>
                    </a:cubicBezTo>
                    <a:cubicBezTo>
                      <a:pt x="194" y="645"/>
                      <a:pt x="189" y="644"/>
                      <a:pt x="189" y="638"/>
                    </a:cubicBezTo>
                    <a:cubicBezTo>
                      <a:pt x="189" y="635"/>
                      <a:pt x="221" y="623"/>
                      <a:pt x="233" y="619"/>
                    </a:cubicBezTo>
                    <a:cubicBezTo>
                      <a:pt x="233" y="619"/>
                      <a:pt x="227" y="625"/>
                      <a:pt x="225" y="626"/>
                    </a:cubicBezTo>
                    <a:cubicBezTo>
                      <a:pt x="226" y="629"/>
                      <a:pt x="237" y="641"/>
                      <a:pt x="211" y="647"/>
                    </a:cubicBezTo>
                    <a:cubicBezTo>
                      <a:pt x="223" y="673"/>
                      <a:pt x="273" y="669"/>
                      <a:pt x="273" y="704"/>
                    </a:cubicBezTo>
                    <a:cubicBezTo>
                      <a:pt x="275" y="703"/>
                      <a:pt x="275" y="703"/>
                      <a:pt x="275" y="703"/>
                    </a:cubicBezTo>
                    <a:cubicBezTo>
                      <a:pt x="278" y="702"/>
                      <a:pt x="280" y="701"/>
                      <a:pt x="284" y="701"/>
                    </a:cubicBezTo>
                    <a:cubicBezTo>
                      <a:pt x="298" y="701"/>
                      <a:pt x="297" y="710"/>
                      <a:pt x="302" y="719"/>
                    </a:cubicBezTo>
                    <a:cubicBezTo>
                      <a:pt x="303" y="721"/>
                      <a:pt x="312" y="726"/>
                      <a:pt x="312" y="726"/>
                    </a:cubicBezTo>
                    <a:cubicBezTo>
                      <a:pt x="320" y="729"/>
                      <a:pt x="322" y="742"/>
                      <a:pt x="335" y="742"/>
                    </a:cubicBezTo>
                    <a:cubicBezTo>
                      <a:pt x="344" y="742"/>
                      <a:pt x="344" y="734"/>
                      <a:pt x="350" y="732"/>
                    </a:cubicBezTo>
                    <a:cubicBezTo>
                      <a:pt x="354" y="731"/>
                      <a:pt x="353" y="731"/>
                      <a:pt x="357" y="731"/>
                    </a:cubicBezTo>
                    <a:cubicBezTo>
                      <a:pt x="358" y="733"/>
                      <a:pt x="358" y="737"/>
                      <a:pt x="360" y="739"/>
                    </a:cubicBezTo>
                    <a:cubicBezTo>
                      <a:pt x="359" y="739"/>
                      <a:pt x="360" y="740"/>
                      <a:pt x="360" y="741"/>
                    </a:cubicBezTo>
                    <a:cubicBezTo>
                      <a:pt x="366" y="742"/>
                      <a:pt x="366" y="742"/>
                      <a:pt x="366" y="742"/>
                    </a:cubicBezTo>
                    <a:cubicBezTo>
                      <a:pt x="371" y="735"/>
                      <a:pt x="371" y="724"/>
                      <a:pt x="378" y="721"/>
                    </a:cubicBezTo>
                    <a:cubicBezTo>
                      <a:pt x="366" y="714"/>
                      <a:pt x="348" y="688"/>
                      <a:pt x="348" y="673"/>
                    </a:cubicBezTo>
                    <a:cubicBezTo>
                      <a:pt x="348" y="668"/>
                      <a:pt x="338" y="662"/>
                      <a:pt x="338" y="655"/>
                    </a:cubicBezTo>
                    <a:cubicBezTo>
                      <a:pt x="338" y="653"/>
                      <a:pt x="347" y="637"/>
                      <a:pt x="349" y="634"/>
                    </a:cubicBezTo>
                    <a:cubicBezTo>
                      <a:pt x="351" y="635"/>
                      <a:pt x="365" y="628"/>
                      <a:pt x="366" y="627"/>
                    </a:cubicBezTo>
                    <a:cubicBezTo>
                      <a:pt x="377" y="623"/>
                      <a:pt x="384" y="620"/>
                      <a:pt x="399" y="620"/>
                    </a:cubicBezTo>
                    <a:cubicBezTo>
                      <a:pt x="423" y="620"/>
                      <a:pt x="427" y="631"/>
                      <a:pt x="436" y="645"/>
                    </a:cubicBezTo>
                    <a:cubicBezTo>
                      <a:pt x="429" y="650"/>
                      <a:pt x="420" y="645"/>
                      <a:pt x="412" y="645"/>
                    </a:cubicBezTo>
                    <a:cubicBezTo>
                      <a:pt x="400" y="645"/>
                      <a:pt x="383" y="656"/>
                      <a:pt x="381" y="656"/>
                    </a:cubicBezTo>
                    <a:cubicBezTo>
                      <a:pt x="382" y="665"/>
                      <a:pt x="389" y="664"/>
                      <a:pt x="391" y="669"/>
                    </a:cubicBezTo>
                    <a:cubicBezTo>
                      <a:pt x="400" y="684"/>
                      <a:pt x="412" y="690"/>
                      <a:pt x="412" y="707"/>
                    </a:cubicBezTo>
                    <a:cubicBezTo>
                      <a:pt x="415" y="705"/>
                      <a:pt x="424" y="701"/>
                      <a:pt x="427" y="700"/>
                    </a:cubicBezTo>
                    <a:cubicBezTo>
                      <a:pt x="427" y="707"/>
                      <a:pt x="434" y="710"/>
                      <a:pt x="434" y="717"/>
                    </a:cubicBezTo>
                    <a:cubicBezTo>
                      <a:pt x="421" y="717"/>
                      <a:pt x="421" y="717"/>
                      <a:pt x="421" y="717"/>
                    </a:cubicBezTo>
                    <a:cubicBezTo>
                      <a:pt x="417" y="717"/>
                      <a:pt x="413" y="721"/>
                      <a:pt x="412" y="728"/>
                    </a:cubicBezTo>
                    <a:cubicBezTo>
                      <a:pt x="421" y="729"/>
                      <a:pt x="428" y="738"/>
                      <a:pt x="428" y="746"/>
                    </a:cubicBezTo>
                    <a:cubicBezTo>
                      <a:pt x="428" y="751"/>
                      <a:pt x="424" y="753"/>
                      <a:pt x="424" y="757"/>
                    </a:cubicBezTo>
                    <a:cubicBezTo>
                      <a:pt x="424" y="761"/>
                      <a:pt x="428" y="765"/>
                      <a:pt x="429" y="766"/>
                    </a:cubicBezTo>
                    <a:cubicBezTo>
                      <a:pt x="429" y="762"/>
                      <a:pt x="434" y="762"/>
                      <a:pt x="438" y="761"/>
                    </a:cubicBezTo>
                    <a:cubicBezTo>
                      <a:pt x="443" y="759"/>
                      <a:pt x="442" y="757"/>
                      <a:pt x="447" y="755"/>
                    </a:cubicBezTo>
                    <a:cubicBezTo>
                      <a:pt x="455" y="752"/>
                      <a:pt x="460" y="754"/>
                      <a:pt x="466" y="749"/>
                    </a:cubicBezTo>
                    <a:cubicBezTo>
                      <a:pt x="476" y="755"/>
                      <a:pt x="482" y="755"/>
                      <a:pt x="491" y="758"/>
                    </a:cubicBezTo>
                    <a:cubicBezTo>
                      <a:pt x="502" y="762"/>
                      <a:pt x="505" y="772"/>
                      <a:pt x="518" y="772"/>
                    </a:cubicBezTo>
                    <a:cubicBezTo>
                      <a:pt x="518" y="774"/>
                      <a:pt x="521" y="775"/>
                      <a:pt x="522" y="777"/>
                    </a:cubicBezTo>
                    <a:cubicBezTo>
                      <a:pt x="523" y="781"/>
                      <a:pt x="522" y="787"/>
                      <a:pt x="524" y="793"/>
                    </a:cubicBezTo>
                    <a:cubicBezTo>
                      <a:pt x="529" y="787"/>
                      <a:pt x="533" y="795"/>
                      <a:pt x="537" y="795"/>
                    </a:cubicBezTo>
                    <a:cubicBezTo>
                      <a:pt x="542" y="795"/>
                      <a:pt x="544" y="791"/>
                      <a:pt x="547" y="788"/>
                    </a:cubicBezTo>
                    <a:cubicBezTo>
                      <a:pt x="551" y="784"/>
                      <a:pt x="556" y="784"/>
                      <a:pt x="559" y="781"/>
                    </a:cubicBezTo>
                    <a:cubicBezTo>
                      <a:pt x="567" y="773"/>
                      <a:pt x="568" y="762"/>
                      <a:pt x="579" y="762"/>
                    </a:cubicBezTo>
                    <a:cubicBezTo>
                      <a:pt x="583" y="762"/>
                      <a:pt x="582" y="764"/>
                      <a:pt x="586" y="764"/>
                    </a:cubicBezTo>
                    <a:cubicBezTo>
                      <a:pt x="587" y="769"/>
                      <a:pt x="597" y="765"/>
                      <a:pt x="600" y="765"/>
                    </a:cubicBezTo>
                    <a:cubicBezTo>
                      <a:pt x="604" y="765"/>
                      <a:pt x="605" y="770"/>
                      <a:pt x="608" y="770"/>
                    </a:cubicBezTo>
                    <a:cubicBezTo>
                      <a:pt x="617" y="770"/>
                      <a:pt x="624" y="765"/>
                      <a:pt x="627" y="759"/>
                    </a:cubicBezTo>
                    <a:cubicBezTo>
                      <a:pt x="628" y="760"/>
                      <a:pt x="629" y="759"/>
                      <a:pt x="630" y="759"/>
                    </a:cubicBezTo>
                    <a:cubicBezTo>
                      <a:pt x="634" y="759"/>
                      <a:pt x="636" y="749"/>
                      <a:pt x="645" y="749"/>
                    </a:cubicBezTo>
                    <a:cubicBezTo>
                      <a:pt x="654" y="749"/>
                      <a:pt x="644" y="772"/>
                      <a:pt x="654" y="772"/>
                    </a:cubicBezTo>
                    <a:cubicBezTo>
                      <a:pt x="664" y="772"/>
                      <a:pt x="668" y="764"/>
                      <a:pt x="677" y="764"/>
                    </a:cubicBezTo>
                    <a:cubicBezTo>
                      <a:pt x="682" y="764"/>
                      <a:pt x="686" y="764"/>
                      <a:pt x="692" y="765"/>
                    </a:cubicBezTo>
                    <a:cubicBezTo>
                      <a:pt x="692" y="763"/>
                      <a:pt x="692" y="763"/>
                      <a:pt x="692" y="763"/>
                    </a:cubicBezTo>
                    <a:cubicBezTo>
                      <a:pt x="690" y="753"/>
                      <a:pt x="688" y="750"/>
                      <a:pt x="677" y="748"/>
                    </a:cubicBezTo>
                    <a:cubicBezTo>
                      <a:pt x="678" y="739"/>
                      <a:pt x="687" y="719"/>
                      <a:pt x="694" y="719"/>
                    </a:cubicBezTo>
                    <a:cubicBezTo>
                      <a:pt x="735" y="719"/>
                      <a:pt x="763" y="698"/>
                      <a:pt x="763" y="649"/>
                    </a:cubicBezTo>
                    <a:cubicBezTo>
                      <a:pt x="785" y="645"/>
                      <a:pt x="787" y="618"/>
                      <a:pt x="800" y="620"/>
                    </a:cubicBezTo>
                    <a:cubicBezTo>
                      <a:pt x="836" y="624"/>
                      <a:pt x="822" y="600"/>
                      <a:pt x="829" y="593"/>
                    </a:cubicBezTo>
                    <a:cubicBezTo>
                      <a:pt x="847" y="578"/>
                      <a:pt x="873" y="578"/>
                      <a:pt x="895" y="565"/>
                    </a:cubicBezTo>
                    <a:cubicBezTo>
                      <a:pt x="898" y="563"/>
                      <a:pt x="906" y="554"/>
                      <a:pt x="913" y="554"/>
                    </a:cubicBezTo>
                    <a:cubicBezTo>
                      <a:pt x="924" y="554"/>
                      <a:pt x="943" y="567"/>
                      <a:pt x="961" y="567"/>
                    </a:cubicBezTo>
                    <a:cubicBezTo>
                      <a:pt x="986" y="567"/>
                      <a:pt x="981" y="534"/>
                      <a:pt x="994" y="534"/>
                    </a:cubicBezTo>
                    <a:cubicBezTo>
                      <a:pt x="1002" y="534"/>
                      <a:pt x="1029" y="538"/>
                      <a:pt x="1032" y="545"/>
                    </a:cubicBezTo>
                    <a:cubicBezTo>
                      <a:pt x="1042" y="573"/>
                      <a:pt x="1060" y="558"/>
                      <a:pt x="1072" y="558"/>
                    </a:cubicBezTo>
                    <a:cubicBezTo>
                      <a:pt x="1099" y="558"/>
                      <a:pt x="1107" y="580"/>
                      <a:pt x="1135" y="580"/>
                    </a:cubicBezTo>
                    <a:cubicBezTo>
                      <a:pt x="1160" y="580"/>
                      <a:pt x="1192" y="557"/>
                      <a:pt x="1224" y="569"/>
                    </a:cubicBezTo>
                    <a:cubicBezTo>
                      <a:pt x="1266" y="586"/>
                      <a:pt x="1245" y="512"/>
                      <a:pt x="1301" y="512"/>
                    </a:cubicBezTo>
                    <a:cubicBezTo>
                      <a:pt x="1340" y="512"/>
                      <a:pt x="1339" y="543"/>
                      <a:pt x="1354" y="567"/>
                    </a:cubicBezTo>
                    <a:cubicBezTo>
                      <a:pt x="1360" y="576"/>
                      <a:pt x="1379" y="577"/>
                      <a:pt x="1387" y="585"/>
                    </a:cubicBezTo>
                    <a:cubicBezTo>
                      <a:pt x="1393" y="590"/>
                      <a:pt x="1398" y="607"/>
                      <a:pt x="1411" y="607"/>
                    </a:cubicBezTo>
                    <a:cubicBezTo>
                      <a:pt x="1426" y="607"/>
                      <a:pt x="1428" y="593"/>
                      <a:pt x="1446" y="593"/>
                    </a:cubicBezTo>
                    <a:cubicBezTo>
                      <a:pt x="1446" y="604"/>
                      <a:pt x="1446" y="604"/>
                      <a:pt x="1446" y="604"/>
                    </a:cubicBezTo>
                    <a:cubicBezTo>
                      <a:pt x="1437" y="614"/>
                      <a:pt x="1433" y="638"/>
                      <a:pt x="1422" y="644"/>
                    </a:cubicBezTo>
                    <a:cubicBezTo>
                      <a:pt x="1412" y="650"/>
                      <a:pt x="1394" y="651"/>
                      <a:pt x="1400" y="655"/>
                    </a:cubicBezTo>
                    <a:cubicBezTo>
                      <a:pt x="1415" y="665"/>
                      <a:pt x="1398" y="684"/>
                      <a:pt x="1398" y="684"/>
                    </a:cubicBez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1200" dirty="0">
                  <a:latin typeface="微软雅黑" pitchFamily="34" charset="-122"/>
                  <a:ea typeface="微软雅黑" pitchFamily="34" charset="-122"/>
                </a:endParaRPr>
              </a:p>
            </p:txBody>
          </p:sp>
          <p:sp>
            <p:nvSpPr>
              <p:cNvPr id="238" name="Freeform 147"/>
              <p:cNvSpPr>
                <a:spLocks/>
              </p:cNvSpPr>
              <p:nvPr/>
            </p:nvSpPr>
            <p:spPr bwMode="auto">
              <a:xfrm>
                <a:off x="5614988" y="1879600"/>
                <a:ext cx="1023938" cy="646113"/>
              </a:xfrm>
              <a:custGeom>
                <a:avLst/>
                <a:gdLst/>
                <a:ahLst/>
                <a:cxnLst>
                  <a:cxn ang="0">
                    <a:pos x="585" y="307"/>
                  </a:cxn>
                  <a:cxn ang="0">
                    <a:pos x="573" y="287"/>
                  </a:cxn>
                  <a:cxn ang="0">
                    <a:pos x="614" y="256"/>
                  </a:cxn>
                  <a:cxn ang="0">
                    <a:pos x="588" y="246"/>
                  </a:cxn>
                  <a:cxn ang="0">
                    <a:pos x="570" y="255"/>
                  </a:cxn>
                  <a:cxn ang="0">
                    <a:pos x="552" y="236"/>
                  </a:cxn>
                  <a:cxn ang="0">
                    <a:pos x="590" y="209"/>
                  </a:cxn>
                  <a:cxn ang="0">
                    <a:pos x="606" y="212"/>
                  </a:cxn>
                  <a:cxn ang="0">
                    <a:pos x="634" y="216"/>
                  </a:cxn>
                  <a:cxn ang="0">
                    <a:pos x="648" y="231"/>
                  </a:cxn>
                  <a:cxn ang="0">
                    <a:pos x="648" y="248"/>
                  </a:cxn>
                  <a:cxn ang="0">
                    <a:pos x="666" y="254"/>
                  </a:cxn>
                  <a:cxn ang="0">
                    <a:pos x="659" y="264"/>
                  </a:cxn>
                  <a:cxn ang="0">
                    <a:pos x="665" y="275"/>
                  </a:cxn>
                  <a:cxn ang="0">
                    <a:pos x="664" y="290"/>
                  </a:cxn>
                  <a:cxn ang="0">
                    <a:pos x="668" y="295"/>
                  </a:cxn>
                  <a:cxn ang="0">
                    <a:pos x="690" y="286"/>
                  </a:cxn>
                  <a:cxn ang="0">
                    <a:pos x="683" y="232"/>
                  </a:cxn>
                  <a:cxn ang="0">
                    <a:pos x="688" y="210"/>
                  </a:cxn>
                  <a:cxn ang="0">
                    <a:pos x="721" y="172"/>
                  </a:cxn>
                  <a:cxn ang="0">
                    <a:pos x="745" y="132"/>
                  </a:cxn>
                  <a:cxn ang="0">
                    <a:pos x="769" y="81"/>
                  </a:cxn>
                  <a:cxn ang="0">
                    <a:pos x="710" y="73"/>
                  </a:cxn>
                  <a:cxn ang="0">
                    <a:pos x="624" y="0"/>
                  </a:cxn>
                  <a:cxn ang="0">
                    <a:pos x="458" y="68"/>
                  </a:cxn>
                  <a:cxn ang="0">
                    <a:pos x="355" y="33"/>
                  </a:cxn>
                  <a:cxn ang="0">
                    <a:pos x="284" y="55"/>
                  </a:cxn>
                  <a:cxn ang="0">
                    <a:pos x="218" y="53"/>
                  </a:cxn>
                  <a:cxn ang="0">
                    <a:pos x="123" y="108"/>
                  </a:cxn>
                  <a:cxn ang="0">
                    <a:pos x="17" y="207"/>
                  </a:cxn>
                  <a:cxn ang="0">
                    <a:pos x="15" y="251"/>
                  </a:cxn>
                  <a:cxn ang="0">
                    <a:pos x="25" y="261"/>
                  </a:cxn>
                  <a:cxn ang="0">
                    <a:pos x="50" y="280"/>
                  </a:cxn>
                  <a:cxn ang="0">
                    <a:pos x="83" y="284"/>
                  </a:cxn>
                  <a:cxn ang="0">
                    <a:pos x="73" y="317"/>
                  </a:cxn>
                  <a:cxn ang="0">
                    <a:pos x="63" y="326"/>
                  </a:cxn>
                  <a:cxn ang="0">
                    <a:pos x="73" y="343"/>
                  </a:cxn>
                  <a:cxn ang="0">
                    <a:pos x="110" y="357"/>
                  </a:cxn>
                  <a:cxn ang="0">
                    <a:pos x="132" y="373"/>
                  </a:cxn>
                  <a:cxn ang="0">
                    <a:pos x="160" y="384"/>
                  </a:cxn>
                  <a:cxn ang="0">
                    <a:pos x="186" y="382"/>
                  </a:cxn>
                  <a:cxn ang="0">
                    <a:pos x="210" y="381"/>
                  </a:cxn>
                  <a:cxn ang="0">
                    <a:pos x="255" y="372"/>
                  </a:cxn>
                  <a:cxn ang="0">
                    <a:pos x="275" y="366"/>
                  </a:cxn>
                  <a:cxn ang="0">
                    <a:pos x="282" y="362"/>
                  </a:cxn>
                  <a:cxn ang="0">
                    <a:pos x="316" y="400"/>
                  </a:cxn>
                  <a:cxn ang="0">
                    <a:pos x="306" y="439"/>
                  </a:cxn>
                  <a:cxn ang="0">
                    <a:pos x="324" y="450"/>
                  </a:cxn>
                  <a:cxn ang="0">
                    <a:pos x="346" y="467"/>
                  </a:cxn>
                  <a:cxn ang="0">
                    <a:pos x="351" y="472"/>
                  </a:cxn>
                  <a:cxn ang="0">
                    <a:pos x="353" y="457"/>
                  </a:cxn>
                  <a:cxn ang="0">
                    <a:pos x="379" y="454"/>
                  </a:cxn>
                  <a:cxn ang="0">
                    <a:pos x="416" y="453"/>
                  </a:cxn>
                  <a:cxn ang="0">
                    <a:pos x="431" y="470"/>
                  </a:cxn>
                  <a:cxn ang="0">
                    <a:pos x="454" y="486"/>
                  </a:cxn>
                  <a:cxn ang="0">
                    <a:pos x="476" y="470"/>
                  </a:cxn>
                  <a:cxn ang="0">
                    <a:pos x="503" y="455"/>
                  </a:cxn>
                  <a:cxn ang="0">
                    <a:pos x="552" y="439"/>
                  </a:cxn>
                  <a:cxn ang="0">
                    <a:pos x="576" y="406"/>
                  </a:cxn>
                  <a:cxn ang="0">
                    <a:pos x="604" y="355"/>
                  </a:cxn>
                  <a:cxn ang="0">
                    <a:pos x="586" y="307"/>
                  </a:cxn>
                </a:cxnLst>
                <a:rect l="0" t="0" r="r" b="b"/>
                <a:pathLst>
                  <a:path w="769" h="486">
                    <a:moveTo>
                      <a:pt x="586" y="307"/>
                    </a:moveTo>
                    <a:cubicBezTo>
                      <a:pt x="585" y="307"/>
                      <a:pt x="585" y="307"/>
                      <a:pt x="585" y="307"/>
                    </a:cubicBezTo>
                    <a:cubicBezTo>
                      <a:pt x="585" y="307"/>
                      <a:pt x="585" y="300"/>
                      <a:pt x="585" y="298"/>
                    </a:cubicBezTo>
                    <a:cubicBezTo>
                      <a:pt x="582" y="298"/>
                      <a:pt x="573" y="294"/>
                      <a:pt x="573" y="287"/>
                    </a:cubicBezTo>
                    <a:cubicBezTo>
                      <a:pt x="573" y="282"/>
                      <a:pt x="581" y="282"/>
                      <a:pt x="582" y="276"/>
                    </a:cubicBezTo>
                    <a:cubicBezTo>
                      <a:pt x="586" y="264"/>
                      <a:pt x="605" y="264"/>
                      <a:pt x="614" y="256"/>
                    </a:cubicBezTo>
                    <a:cubicBezTo>
                      <a:pt x="611" y="251"/>
                      <a:pt x="604" y="256"/>
                      <a:pt x="598" y="252"/>
                    </a:cubicBezTo>
                    <a:cubicBezTo>
                      <a:pt x="595" y="250"/>
                      <a:pt x="593" y="246"/>
                      <a:pt x="588" y="246"/>
                    </a:cubicBezTo>
                    <a:cubicBezTo>
                      <a:pt x="585" y="246"/>
                      <a:pt x="585" y="256"/>
                      <a:pt x="582" y="256"/>
                    </a:cubicBezTo>
                    <a:cubicBezTo>
                      <a:pt x="578" y="256"/>
                      <a:pt x="574" y="257"/>
                      <a:pt x="570" y="255"/>
                    </a:cubicBezTo>
                    <a:cubicBezTo>
                      <a:pt x="565" y="252"/>
                      <a:pt x="567" y="247"/>
                      <a:pt x="562" y="243"/>
                    </a:cubicBezTo>
                    <a:cubicBezTo>
                      <a:pt x="560" y="242"/>
                      <a:pt x="552" y="240"/>
                      <a:pt x="552" y="236"/>
                    </a:cubicBezTo>
                    <a:cubicBezTo>
                      <a:pt x="552" y="227"/>
                      <a:pt x="565" y="230"/>
                      <a:pt x="571" y="225"/>
                    </a:cubicBezTo>
                    <a:cubicBezTo>
                      <a:pt x="577" y="221"/>
                      <a:pt x="587" y="215"/>
                      <a:pt x="590" y="209"/>
                    </a:cubicBezTo>
                    <a:cubicBezTo>
                      <a:pt x="591" y="208"/>
                      <a:pt x="593" y="203"/>
                      <a:pt x="597" y="203"/>
                    </a:cubicBezTo>
                    <a:cubicBezTo>
                      <a:pt x="601" y="203"/>
                      <a:pt x="606" y="209"/>
                      <a:pt x="606" y="212"/>
                    </a:cubicBezTo>
                    <a:cubicBezTo>
                      <a:pt x="606" y="219"/>
                      <a:pt x="597" y="222"/>
                      <a:pt x="597" y="230"/>
                    </a:cubicBezTo>
                    <a:cubicBezTo>
                      <a:pt x="610" y="230"/>
                      <a:pt x="620" y="216"/>
                      <a:pt x="634" y="216"/>
                    </a:cubicBezTo>
                    <a:cubicBezTo>
                      <a:pt x="639" y="216"/>
                      <a:pt x="641" y="221"/>
                      <a:pt x="648" y="221"/>
                    </a:cubicBezTo>
                    <a:cubicBezTo>
                      <a:pt x="646" y="226"/>
                      <a:pt x="648" y="226"/>
                      <a:pt x="648" y="231"/>
                    </a:cubicBezTo>
                    <a:cubicBezTo>
                      <a:pt x="648" y="235"/>
                      <a:pt x="643" y="235"/>
                      <a:pt x="643" y="240"/>
                    </a:cubicBezTo>
                    <a:cubicBezTo>
                      <a:pt x="643" y="242"/>
                      <a:pt x="645" y="248"/>
                      <a:pt x="648" y="248"/>
                    </a:cubicBezTo>
                    <a:cubicBezTo>
                      <a:pt x="649" y="248"/>
                      <a:pt x="651" y="245"/>
                      <a:pt x="654" y="245"/>
                    </a:cubicBezTo>
                    <a:cubicBezTo>
                      <a:pt x="659" y="245"/>
                      <a:pt x="666" y="249"/>
                      <a:pt x="666" y="254"/>
                    </a:cubicBezTo>
                    <a:cubicBezTo>
                      <a:pt x="666" y="257"/>
                      <a:pt x="662" y="260"/>
                      <a:pt x="659" y="260"/>
                    </a:cubicBezTo>
                    <a:cubicBezTo>
                      <a:pt x="659" y="264"/>
                      <a:pt x="659" y="264"/>
                      <a:pt x="659" y="264"/>
                    </a:cubicBezTo>
                    <a:cubicBezTo>
                      <a:pt x="660" y="265"/>
                      <a:pt x="660" y="267"/>
                      <a:pt x="663" y="268"/>
                    </a:cubicBezTo>
                    <a:cubicBezTo>
                      <a:pt x="663" y="270"/>
                      <a:pt x="665" y="272"/>
                      <a:pt x="665" y="275"/>
                    </a:cubicBezTo>
                    <a:cubicBezTo>
                      <a:pt x="665" y="276"/>
                      <a:pt x="661" y="282"/>
                      <a:pt x="661" y="285"/>
                    </a:cubicBezTo>
                    <a:cubicBezTo>
                      <a:pt x="661" y="287"/>
                      <a:pt x="661" y="289"/>
                      <a:pt x="664" y="290"/>
                    </a:cubicBezTo>
                    <a:cubicBezTo>
                      <a:pt x="663" y="292"/>
                      <a:pt x="661" y="293"/>
                      <a:pt x="661" y="295"/>
                    </a:cubicBezTo>
                    <a:cubicBezTo>
                      <a:pt x="668" y="295"/>
                      <a:pt x="668" y="295"/>
                      <a:pt x="668" y="295"/>
                    </a:cubicBezTo>
                    <a:cubicBezTo>
                      <a:pt x="670" y="293"/>
                      <a:pt x="671" y="293"/>
                      <a:pt x="676" y="291"/>
                    </a:cubicBezTo>
                    <a:cubicBezTo>
                      <a:pt x="676" y="287"/>
                      <a:pt x="687" y="287"/>
                      <a:pt x="690" y="286"/>
                    </a:cubicBezTo>
                    <a:cubicBezTo>
                      <a:pt x="696" y="284"/>
                      <a:pt x="699" y="279"/>
                      <a:pt x="699" y="269"/>
                    </a:cubicBezTo>
                    <a:cubicBezTo>
                      <a:pt x="699" y="252"/>
                      <a:pt x="692" y="242"/>
                      <a:pt x="683" y="232"/>
                    </a:cubicBezTo>
                    <a:cubicBezTo>
                      <a:pt x="679" y="228"/>
                      <a:pt x="674" y="224"/>
                      <a:pt x="675" y="217"/>
                    </a:cubicBezTo>
                    <a:cubicBezTo>
                      <a:pt x="680" y="217"/>
                      <a:pt x="685" y="214"/>
                      <a:pt x="688" y="210"/>
                    </a:cubicBezTo>
                    <a:cubicBezTo>
                      <a:pt x="691" y="207"/>
                      <a:pt x="699" y="203"/>
                      <a:pt x="701" y="199"/>
                    </a:cubicBezTo>
                    <a:cubicBezTo>
                      <a:pt x="707" y="187"/>
                      <a:pt x="710" y="180"/>
                      <a:pt x="721" y="172"/>
                    </a:cubicBezTo>
                    <a:cubicBezTo>
                      <a:pt x="721" y="172"/>
                      <a:pt x="738" y="153"/>
                      <a:pt x="723" y="143"/>
                    </a:cubicBezTo>
                    <a:cubicBezTo>
                      <a:pt x="717" y="139"/>
                      <a:pt x="735" y="138"/>
                      <a:pt x="745" y="132"/>
                    </a:cubicBezTo>
                    <a:cubicBezTo>
                      <a:pt x="756" y="126"/>
                      <a:pt x="760" y="102"/>
                      <a:pt x="769" y="92"/>
                    </a:cubicBezTo>
                    <a:cubicBezTo>
                      <a:pt x="769" y="81"/>
                      <a:pt x="769" y="81"/>
                      <a:pt x="769" y="81"/>
                    </a:cubicBezTo>
                    <a:cubicBezTo>
                      <a:pt x="751" y="81"/>
                      <a:pt x="749" y="95"/>
                      <a:pt x="734" y="95"/>
                    </a:cubicBezTo>
                    <a:cubicBezTo>
                      <a:pt x="721" y="95"/>
                      <a:pt x="716" y="78"/>
                      <a:pt x="710" y="73"/>
                    </a:cubicBezTo>
                    <a:cubicBezTo>
                      <a:pt x="702" y="65"/>
                      <a:pt x="683" y="64"/>
                      <a:pt x="677" y="55"/>
                    </a:cubicBezTo>
                    <a:cubicBezTo>
                      <a:pt x="662" y="31"/>
                      <a:pt x="663" y="0"/>
                      <a:pt x="624" y="0"/>
                    </a:cubicBezTo>
                    <a:cubicBezTo>
                      <a:pt x="568" y="0"/>
                      <a:pt x="589" y="74"/>
                      <a:pt x="547" y="57"/>
                    </a:cubicBezTo>
                    <a:cubicBezTo>
                      <a:pt x="515" y="45"/>
                      <a:pt x="483" y="68"/>
                      <a:pt x="458" y="68"/>
                    </a:cubicBezTo>
                    <a:cubicBezTo>
                      <a:pt x="430" y="68"/>
                      <a:pt x="422" y="46"/>
                      <a:pt x="395" y="46"/>
                    </a:cubicBezTo>
                    <a:cubicBezTo>
                      <a:pt x="383" y="46"/>
                      <a:pt x="365" y="61"/>
                      <a:pt x="355" y="33"/>
                    </a:cubicBezTo>
                    <a:cubicBezTo>
                      <a:pt x="352" y="26"/>
                      <a:pt x="325" y="22"/>
                      <a:pt x="317" y="22"/>
                    </a:cubicBezTo>
                    <a:cubicBezTo>
                      <a:pt x="304" y="22"/>
                      <a:pt x="309" y="55"/>
                      <a:pt x="284" y="55"/>
                    </a:cubicBezTo>
                    <a:cubicBezTo>
                      <a:pt x="266" y="55"/>
                      <a:pt x="247" y="42"/>
                      <a:pt x="236" y="42"/>
                    </a:cubicBezTo>
                    <a:cubicBezTo>
                      <a:pt x="229" y="42"/>
                      <a:pt x="221" y="51"/>
                      <a:pt x="218" y="53"/>
                    </a:cubicBezTo>
                    <a:cubicBezTo>
                      <a:pt x="196" y="66"/>
                      <a:pt x="170" y="66"/>
                      <a:pt x="152" y="81"/>
                    </a:cubicBezTo>
                    <a:cubicBezTo>
                      <a:pt x="145" y="88"/>
                      <a:pt x="159" y="112"/>
                      <a:pt x="123" y="108"/>
                    </a:cubicBezTo>
                    <a:cubicBezTo>
                      <a:pt x="110" y="106"/>
                      <a:pt x="108" y="133"/>
                      <a:pt x="86" y="137"/>
                    </a:cubicBezTo>
                    <a:cubicBezTo>
                      <a:pt x="86" y="186"/>
                      <a:pt x="58" y="207"/>
                      <a:pt x="17" y="207"/>
                    </a:cubicBezTo>
                    <a:cubicBezTo>
                      <a:pt x="10" y="207"/>
                      <a:pt x="1" y="227"/>
                      <a:pt x="0" y="236"/>
                    </a:cubicBezTo>
                    <a:cubicBezTo>
                      <a:pt x="11" y="238"/>
                      <a:pt x="13" y="241"/>
                      <a:pt x="15" y="251"/>
                    </a:cubicBezTo>
                    <a:cubicBezTo>
                      <a:pt x="15" y="253"/>
                      <a:pt x="15" y="253"/>
                      <a:pt x="15" y="253"/>
                    </a:cubicBezTo>
                    <a:cubicBezTo>
                      <a:pt x="15" y="261"/>
                      <a:pt x="19" y="259"/>
                      <a:pt x="25" y="261"/>
                    </a:cubicBezTo>
                    <a:cubicBezTo>
                      <a:pt x="30" y="262"/>
                      <a:pt x="28" y="268"/>
                      <a:pt x="31" y="271"/>
                    </a:cubicBezTo>
                    <a:cubicBezTo>
                      <a:pt x="37" y="277"/>
                      <a:pt x="42" y="277"/>
                      <a:pt x="50" y="280"/>
                    </a:cubicBezTo>
                    <a:cubicBezTo>
                      <a:pt x="58" y="279"/>
                      <a:pt x="61" y="272"/>
                      <a:pt x="69" y="272"/>
                    </a:cubicBezTo>
                    <a:cubicBezTo>
                      <a:pt x="73" y="272"/>
                      <a:pt x="83" y="280"/>
                      <a:pt x="83" y="284"/>
                    </a:cubicBezTo>
                    <a:cubicBezTo>
                      <a:pt x="83" y="296"/>
                      <a:pt x="66" y="294"/>
                      <a:pt x="66" y="306"/>
                    </a:cubicBezTo>
                    <a:cubicBezTo>
                      <a:pt x="66" y="311"/>
                      <a:pt x="73" y="312"/>
                      <a:pt x="73" y="317"/>
                    </a:cubicBezTo>
                    <a:cubicBezTo>
                      <a:pt x="73" y="323"/>
                      <a:pt x="68" y="322"/>
                      <a:pt x="63" y="322"/>
                    </a:cubicBezTo>
                    <a:cubicBezTo>
                      <a:pt x="63" y="326"/>
                      <a:pt x="63" y="326"/>
                      <a:pt x="63" y="326"/>
                    </a:cubicBezTo>
                    <a:cubicBezTo>
                      <a:pt x="64" y="331"/>
                      <a:pt x="64" y="335"/>
                      <a:pt x="65" y="340"/>
                    </a:cubicBezTo>
                    <a:cubicBezTo>
                      <a:pt x="66" y="343"/>
                      <a:pt x="71" y="342"/>
                      <a:pt x="73" y="343"/>
                    </a:cubicBezTo>
                    <a:cubicBezTo>
                      <a:pt x="80" y="345"/>
                      <a:pt x="83" y="351"/>
                      <a:pt x="91" y="353"/>
                    </a:cubicBezTo>
                    <a:cubicBezTo>
                      <a:pt x="100" y="355"/>
                      <a:pt x="105" y="352"/>
                      <a:pt x="110" y="357"/>
                    </a:cubicBezTo>
                    <a:cubicBezTo>
                      <a:pt x="116" y="363"/>
                      <a:pt x="120" y="361"/>
                      <a:pt x="127" y="364"/>
                    </a:cubicBezTo>
                    <a:cubicBezTo>
                      <a:pt x="130" y="366"/>
                      <a:pt x="130" y="369"/>
                      <a:pt x="132" y="373"/>
                    </a:cubicBezTo>
                    <a:cubicBezTo>
                      <a:pt x="133" y="376"/>
                      <a:pt x="137" y="372"/>
                      <a:pt x="139" y="373"/>
                    </a:cubicBezTo>
                    <a:cubicBezTo>
                      <a:pt x="146" y="378"/>
                      <a:pt x="150" y="384"/>
                      <a:pt x="160" y="384"/>
                    </a:cubicBezTo>
                    <a:cubicBezTo>
                      <a:pt x="166" y="384"/>
                      <a:pt x="172" y="384"/>
                      <a:pt x="178" y="384"/>
                    </a:cubicBezTo>
                    <a:cubicBezTo>
                      <a:pt x="182" y="384"/>
                      <a:pt x="184" y="382"/>
                      <a:pt x="186" y="382"/>
                    </a:cubicBezTo>
                    <a:cubicBezTo>
                      <a:pt x="189" y="382"/>
                      <a:pt x="190" y="389"/>
                      <a:pt x="191" y="392"/>
                    </a:cubicBezTo>
                    <a:cubicBezTo>
                      <a:pt x="197" y="389"/>
                      <a:pt x="199" y="381"/>
                      <a:pt x="210" y="381"/>
                    </a:cubicBezTo>
                    <a:cubicBezTo>
                      <a:pt x="219" y="381"/>
                      <a:pt x="224" y="386"/>
                      <a:pt x="231" y="386"/>
                    </a:cubicBezTo>
                    <a:cubicBezTo>
                      <a:pt x="238" y="386"/>
                      <a:pt x="252" y="374"/>
                      <a:pt x="255" y="372"/>
                    </a:cubicBezTo>
                    <a:cubicBezTo>
                      <a:pt x="258" y="370"/>
                      <a:pt x="259" y="369"/>
                      <a:pt x="260" y="367"/>
                    </a:cubicBezTo>
                    <a:cubicBezTo>
                      <a:pt x="264" y="363"/>
                      <a:pt x="270" y="368"/>
                      <a:pt x="275" y="366"/>
                    </a:cubicBezTo>
                    <a:cubicBezTo>
                      <a:pt x="279" y="362"/>
                      <a:pt x="279" y="362"/>
                      <a:pt x="279" y="362"/>
                    </a:cubicBezTo>
                    <a:cubicBezTo>
                      <a:pt x="282" y="362"/>
                      <a:pt x="282" y="362"/>
                      <a:pt x="282" y="362"/>
                    </a:cubicBezTo>
                    <a:cubicBezTo>
                      <a:pt x="285" y="377"/>
                      <a:pt x="294" y="376"/>
                      <a:pt x="305" y="381"/>
                    </a:cubicBezTo>
                    <a:cubicBezTo>
                      <a:pt x="309" y="388"/>
                      <a:pt x="316" y="391"/>
                      <a:pt x="316" y="400"/>
                    </a:cubicBezTo>
                    <a:cubicBezTo>
                      <a:pt x="316" y="417"/>
                      <a:pt x="304" y="418"/>
                      <a:pt x="304" y="434"/>
                    </a:cubicBezTo>
                    <a:cubicBezTo>
                      <a:pt x="304" y="436"/>
                      <a:pt x="305" y="439"/>
                      <a:pt x="306" y="439"/>
                    </a:cubicBezTo>
                    <a:cubicBezTo>
                      <a:pt x="309" y="439"/>
                      <a:pt x="312" y="436"/>
                      <a:pt x="315" y="436"/>
                    </a:cubicBezTo>
                    <a:cubicBezTo>
                      <a:pt x="319" y="436"/>
                      <a:pt x="320" y="449"/>
                      <a:pt x="324" y="450"/>
                    </a:cubicBezTo>
                    <a:cubicBezTo>
                      <a:pt x="324" y="459"/>
                      <a:pt x="330" y="468"/>
                      <a:pt x="338" y="468"/>
                    </a:cubicBezTo>
                    <a:cubicBezTo>
                      <a:pt x="342" y="468"/>
                      <a:pt x="343" y="467"/>
                      <a:pt x="346" y="467"/>
                    </a:cubicBezTo>
                    <a:cubicBezTo>
                      <a:pt x="348" y="467"/>
                      <a:pt x="348" y="467"/>
                      <a:pt x="348" y="467"/>
                    </a:cubicBezTo>
                    <a:cubicBezTo>
                      <a:pt x="348" y="471"/>
                      <a:pt x="350" y="472"/>
                      <a:pt x="351" y="472"/>
                    </a:cubicBezTo>
                    <a:cubicBezTo>
                      <a:pt x="352" y="472"/>
                      <a:pt x="353" y="470"/>
                      <a:pt x="353" y="468"/>
                    </a:cubicBezTo>
                    <a:cubicBezTo>
                      <a:pt x="353" y="464"/>
                      <a:pt x="353" y="461"/>
                      <a:pt x="353" y="457"/>
                    </a:cubicBezTo>
                    <a:cubicBezTo>
                      <a:pt x="353" y="457"/>
                      <a:pt x="363" y="454"/>
                      <a:pt x="365" y="454"/>
                    </a:cubicBezTo>
                    <a:cubicBezTo>
                      <a:pt x="379" y="454"/>
                      <a:pt x="379" y="454"/>
                      <a:pt x="379" y="454"/>
                    </a:cubicBezTo>
                    <a:cubicBezTo>
                      <a:pt x="385" y="457"/>
                      <a:pt x="390" y="448"/>
                      <a:pt x="397" y="448"/>
                    </a:cubicBezTo>
                    <a:cubicBezTo>
                      <a:pt x="404" y="448"/>
                      <a:pt x="408" y="453"/>
                      <a:pt x="416" y="453"/>
                    </a:cubicBezTo>
                    <a:cubicBezTo>
                      <a:pt x="416" y="464"/>
                      <a:pt x="424" y="468"/>
                      <a:pt x="431" y="470"/>
                    </a:cubicBezTo>
                    <a:cubicBezTo>
                      <a:pt x="431" y="470"/>
                      <a:pt x="431" y="470"/>
                      <a:pt x="431" y="470"/>
                    </a:cubicBezTo>
                    <a:cubicBezTo>
                      <a:pt x="439" y="474"/>
                      <a:pt x="444" y="471"/>
                      <a:pt x="452" y="475"/>
                    </a:cubicBezTo>
                    <a:cubicBezTo>
                      <a:pt x="452" y="477"/>
                      <a:pt x="451" y="486"/>
                      <a:pt x="454" y="486"/>
                    </a:cubicBezTo>
                    <a:cubicBezTo>
                      <a:pt x="459" y="486"/>
                      <a:pt x="457" y="480"/>
                      <a:pt x="460" y="477"/>
                    </a:cubicBezTo>
                    <a:cubicBezTo>
                      <a:pt x="463" y="474"/>
                      <a:pt x="472" y="472"/>
                      <a:pt x="476" y="470"/>
                    </a:cubicBezTo>
                    <a:cubicBezTo>
                      <a:pt x="484" y="466"/>
                      <a:pt x="492" y="468"/>
                      <a:pt x="498" y="463"/>
                    </a:cubicBezTo>
                    <a:cubicBezTo>
                      <a:pt x="498" y="463"/>
                      <a:pt x="502" y="455"/>
                      <a:pt x="503" y="455"/>
                    </a:cubicBezTo>
                    <a:cubicBezTo>
                      <a:pt x="507" y="455"/>
                      <a:pt x="510" y="458"/>
                      <a:pt x="514" y="458"/>
                    </a:cubicBezTo>
                    <a:cubicBezTo>
                      <a:pt x="534" y="458"/>
                      <a:pt x="539" y="446"/>
                      <a:pt x="552" y="439"/>
                    </a:cubicBezTo>
                    <a:cubicBezTo>
                      <a:pt x="555" y="437"/>
                      <a:pt x="557" y="435"/>
                      <a:pt x="558" y="431"/>
                    </a:cubicBezTo>
                    <a:cubicBezTo>
                      <a:pt x="569" y="431"/>
                      <a:pt x="572" y="414"/>
                      <a:pt x="576" y="406"/>
                    </a:cubicBezTo>
                    <a:cubicBezTo>
                      <a:pt x="578" y="401"/>
                      <a:pt x="590" y="383"/>
                      <a:pt x="597" y="382"/>
                    </a:cubicBezTo>
                    <a:cubicBezTo>
                      <a:pt x="597" y="372"/>
                      <a:pt x="604" y="368"/>
                      <a:pt x="604" y="355"/>
                    </a:cubicBezTo>
                    <a:cubicBezTo>
                      <a:pt x="604" y="336"/>
                      <a:pt x="599" y="329"/>
                      <a:pt x="591" y="317"/>
                    </a:cubicBezTo>
                    <a:cubicBezTo>
                      <a:pt x="590" y="315"/>
                      <a:pt x="590" y="309"/>
                      <a:pt x="586" y="307"/>
                    </a:cubicBez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1200" dirty="0">
                  <a:latin typeface="微软雅黑" pitchFamily="34" charset="-122"/>
                  <a:ea typeface="微软雅黑" pitchFamily="34" charset="-122"/>
                </a:endParaRPr>
              </a:p>
            </p:txBody>
          </p:sp>
          <p:sp>
            <p:nvSpPr>
              <p:cNvPr id="239" name="Freeform 148"/>
              <p:cNvSpPr>
                <a:spLocks/>
              </p:cNvSpPr>
              <p:nvPr/>
            </p:nvSpPr>
            <p:spPr bwMode="auto">
              <a:xfrm>
                <a:off x="7369175" y="1395413"/>
                <a:ext cx="58738" cy="25400"/>
              </a:xfrm>
              <a:custGeom>
                <a:avLst/>
                <a:gdLst/>
                <a:ahLst/>
                <a:cxnLst>
                  <a:cxn ang="0">
                    <a:pos x="4" y="19"/>
                  </a:cxn>
                  <a:cxn ang="0">
                    <a:pos x="0" y="14"/>
                  </a:cxn>
                  <a:cxn ang="0">
                    <a:pos x="20" y="0"/>
                  </a:cxn>
                  <a:cxn ang="0">
                    <a:pos x="44" y="11"/>
                  </a:cxn>
                  <a:cxn ang="0">
                    <a:pos x="4" y="19"/>
                  </a:cxn>
                </a:cxnLst>
                <a:rect l="0" t="0" r="r" b="b"/>
                <a:pathLst>
                  <a:path w="44" h="19">
                    <a:moveTo>
                      <a:pt x="4" y="19"/>
                    </a:moveTo>
                    <a:cubicBezTo>
                      <a:pt x="1" y="19"/>
                      <a:pt x="0" y="17"/>
                      <a:pt x="0" y="14"/>
                    </a:cubicBezTo>
                    <a:cubicBezTo>
                      <a:pt x="0" y="8"/>
                      <a:pt x="13" y="0"/>
                      <a:pt x="20" y="0"/>
                    </a:cubicBezTo>
                    <a:cubicBezTo>
                      <a:pt x="27" y="0"/>
                      <a:pt x="44" y="4"/>
                      <a:pt x="44" y="11"/>
                    </a:cubicBezTo>
                    <a:cubicBezTo>
                      <a:pt x="44" y="17"/>
                      <a:pt x="9" y="19"/>
                      <a:pt x="4" y="19"/>
                    </a:cubicBez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1200" dirty="0">
                  <a:latin typeface="微软雅黑" pitchFamily="34" charset="-122"/>
                  <a:ea typeface="微软雅黑" pitchFamily="34" charset="-122"/>
                </a:endParaRPr>
              </a:p>
            </p:txBody>
          </p:sp>
          <p:sp>
            <p:nvSpPr>
              <p:cNvPr id="240" name="Freeform 149"/>
              <p:cNvSpPr>
                <a:spLocks/>
              </p:cNvSpPr>
              <p:nvPr/>
            </p:nvSpPr>
            <p:spPr bwMode="auto">
              <a:xfrm>
                <a:off x="7191375" y="1443038"/>
                <a:ext cx="23813" cy="14288"/>
              </a:xfrm>
              <a:custGeom>
                <a:avLst/>
                <a:gdLst/>
                <a:ahLst/>
                <a:cxnLst>
                  <a:cxn ang="0">
                    <a:pos x="13" y="10"/>
                  </a:cxn>
                  <a:cxn ang="0">
                    <a:pos x="18" y="6"/>
                  </a:cxn>
                  <a:cxn ang="0">
                    <a:pos x="15" y="0"/>
                  </a:cxn>
                  <a:cxn ang="0">
                    <a:pos x="0" y="0"/>
                  </a:cxn>
                  <a:cxn ang="0">
                    <a:pos x="13" y="10"/>
                  </a:cxn>
                </a:cxnLst>
                <a:rect l="0" t="0" r="r" b="b"/>
                <a:pathLst>
                  <a:path w="18" h="10">
                    <a:moveTo>
                      <a:pt x="13" y="10"/>
                    </a:moveTo>
                    <a:cubicBezTo>
                      <a:pt x="15" y="10"/>
                      <a:pt x="18" y="8"/>
                      <a:pt x="18" y="6"/>
                    </a:cubicBezTo>
                    <a:cubicBezTo>
                      <a:pt x="18" y="3"/>
                      <a:pt x="15" y="2"/>
                      <a:pt x="15" y="0"/>
                    </a:cubicBezTo>
                    <a:cubicBezTo>
                      <a:pt x="0" y="0"/>
                      <a:pt x="0" y="0"/>
                      <a:pt x="0" y="0"/>
                    </a:cubicBezTo>
                    <a:cubicBezTo>
                      <a:pt x="3" y="6"/>
                      <a:pt x="7" y="10"/>
                      <a:pt x="13" y="10"/>
                    </a:cubicBez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1200" dirty="0">
                  <a:latin typeface="微软雅黑" pitchFamily="34" charset="-122"/>
                  <a:ea typeface="微软雅黑" pitchFamily="34" charset="-122"/>
                </a:endParaRPr>
              </a:p>
            </p:txBody>
          </p:sp>
          <p:sp>
            <p:nvSpPr>
              <p:cNvPr id="241" name="Freeform 150"/>
              <p:cNvSpPr>
                <a:spLocks/>
              </p:cNvSpPr>
              <p:nvPr/>
            </p:nvSpPr>
            <p:spPr bwMode="auto">
              <a:xfrm>
                <a:off x="6645275" y="1257300"/>
                <a:ext cx="11113" cy="12700"/>
              </a:xfrm>
              <a:custGeom>
                <a:avLst/>
                <a:gdLst/>
                <a:ahLst/>
                <a:cxnLst>
                  <a:cxn ang="0">
                    <a:pos x="8" y="5"/>
                  </a:cxn>
                  <a:cxn ang="0">
                    <a:pos x="3" y="0"/>
                  </a:cxn>
                  <a:cxn ang="0">
                    <a:pos x="0" y="7"/>
                  </a:cxn>
                  <a:cxn ang="0">
                    <a:pos x="3" y="10"/>
                  </a:cxn>
                  <a:cxn ang="0">
                    <a:pos x="8" y="4"/>
                  </a:cxn>
                  <a:cxn ang="0">
                    <a:pos x="6" y="4"/>
                  </a:cxn>
                  <a:cxn ang="0">
                    <a:pos x="8" y="5"/>
                  </a:cxn>
                </a:cxnLst>
                <a:rect l="0" t="0" r="r" b="b"/>
                <a:pathLst>
                  <a:path w="8" h="10">
                    <a:moveTo>
                      <a:pt x="8" y="5"/>
                    </a:moveTo>
                    <a:cubicBezTo>
                      <a:pt x="3" y="0"/>
                      <a:pt x="3" y="0"/>
                      <a:pt x="3" y="0"/>
                    </a:cubicBezTo>
                    <a:cubicBezTo>
                      <a:pt x="2" y="2"/>
                      <a:pt x="0" y="4"/>
                      <a:pt x="0" y="7"/>
                    </a:cubicBezTo>
                    <a:cubicBezTo>
                      <a:pt x="0" y="9"/>
                      <a:pt x="1" y="10"/>
                      <a:pt x="3" y="10"/>
                    </a:cubicBezTo>
                    <a:cubicBezTo>
                      <a:pt x="7" y="10"/>
                      <a:pt x="7" y="6"/>
                      <a:pt x="8" y="4"/>
                    </a:cubicBezTo>
                    <a:cubicBezTo>
                      <a:pt x="6" y="4"/>
                      <a:pt x="6" y="4"/>
                      <a:pt x="6" y="4"/>
                    </a:cubicBezTo>
                    <a:lnTo>
                      <a:pt x="8" y="5"/>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1200" dirty="0">
                  <a:latin typeface="微软雅黑" pitchFamily="34" charset="-122"/>
                  <a:ea typeface="微软雅黑" pitchFamily="34" charset="-122"/>
                </a:endParaRPr>
              </a:p>
            </p:txBody>
          </p:sp>
          <p:sp>
            <p:nvSpPr>
              <p:cNvPr id="242" name="Freeform 151"/>
              <p:cNvSpPr>
                <a:spLocks/>
              </p:cNvSpPr>
              <p:nvPr/>
            </p:nvSpPr>
            <p:spPr bwMode="auto">
              <a:xfrm>
                <a:off x="6249988" y="1300163"/>
                <a:ext cx="26988" cy="15875"/>
              </a:xfrm>
              <a:custGeom>
                <a:avLst/>
                <a:gdLst/>
                <a:ahLst/>
                <a:cxnLst>
                  <a:cxn ang="0">
                    <a:pos x="20" y="9"/>
                  </a:cxn>
                  <a:cxn ang="0">
                    <a:pos x="10" y="12"/>
                  </a:cxn>
                  <a:cxn ang="0">
                    <a:pos x="0" y="7"/>
                  </a:cxn>
                  <a:cxn ang="0">
                    <a:pos x="10" y="0"/>
                  </a:cxn>
                  <a:cxn ang="0">
                    <a:pos x="20" y="7"/>
                  </a:cxn>
                  <a:cxn ang="0">
                    <a:pos x="17" y="12"/>
                  </a:cxn>
                  <a:cxn ang="0">
                    <a:pos x="20" y="9"/>
                  </a:cxn>
                </a:cxnLst>
                <a:rect l="0" t="0" r="r" b="b"/>
                <a:pathLst>
                  <a:path w="20" h="12">
                    <a:moveTo>
                      <a:pt x="20" y="9"/>
                    </a:moveTo>
                    <a:cubicBezTo>
                      <a:pt x="17" y="11"/>
                      <a:pt x="14" y="12"/>
                      <a:pt x="10" y="12"/>
                    </a:cubicBezTo>
                    <a:cubicBezTo>
                      <a:pt x="5" y="12"/>
                      <a:pt x="0" y="11"/>
                      <a:pt x="0" y="7"/>
                    </a:cubicBezTo>
                    <a:cubicBezTo>
                      <a:pt x="0" y="3"/>
                      <a:pt x="6" y="0"/>
                      <a:pt x="10" y="0"/>
                    </a:cubicBezTo>
                    <a:cubicBezTo>
                      <a:pt x="16" y="0"/>
                      <a:pt x="20" y="2"/>
                      <a:pt x="20" y="7"/>
                    </a:cubicBezTo>
                    <a:cubicBezTo>
                      <a:pt x="20" y="10"/>
                      <a:pt x="18" y="11"/>
                      <a:pt x="17" y="12"/>
                    </a:cubicBezTo>
                    <a:lnTo>
                      <a:pt x="20" y="9"/>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1200" dirty="0">
                  <a:latin typeface="微软雅黑" pitchFamily="34" charset="-122"/>
                  <a:ea typeface="微软雅黑" pitchFamily="34" charset="-122"/>
                </a:endParaRPr>
              </a:p>
            </p:txBody>
          </p:sp>
          <p:sp>
            <p:nvSpPr>
              <p:cNvPr id="243" name="Freeform 152"/>
              <p:cNvSpPr>
                <a:spLocks/>
              </p:cNvSpPr>
              <p:nvPr/>
            </p:nvSpPr>
            <p:spPr bwMode="auto">
              <a:xfrm>
                <a:off x="6043613" y="1128713"/>
                <a:ext cx="100013" cy="57150"/>
              </a:xfrm>
              <a:custGeom>
                <a:avLst/>
                <a:gdLst/>
                <a:ahLst/>
                <a:cxnLst>
                  <a:cxn ang="0">
                    <a:pos x="6" y="43"/>
                  </a:cxn>
                  <a:cxn ang="0">
                    <a:pos x="0" y="37"/>
                  </a:cxn>
                  <a:cxn ang="0">
                    <a:pos x="8" y="27"/>
                  </a:cxn>
                  <a:cxn ang="0">
                    <a:pos x="39" y="0"/>
                  </a:cxn>
                  <a:cxn ang="0">
                    <a:pos x="45" y="0"/>
                  </a:cxn>
                  <a:cxn ang="0">
                    <a:pos x="44" y="10"/>
                  </a:cxn>
                  <a:cxn ang="0">
                    <a:pos x="52" y="6"/>
                  </a:cxn>
                  <a:cxn ang="0">
                    <a:pos x="76" y="23"/>
                  </a:cxn>
                  <a:cxn ang="0">
                    <a:pos x="45" y="34"/>
                  </a:cxn>
                  <a:cxn ang="0">
                    <a:pos x="30" y="37"/>
                  </a:cxn>
                  <a:cxn ang="0">
                    <a:pos x="6" y="43"/>
                  </a:cxn>
                </a:cxnLst>
                <a:rect l="0" t="0" r="r" b="b"/>
                <a:pathLst>
                  <a:path w="76" h="43">
                    <a:moveTo>
                      <a:pt x="6" y="43"/>
                    </a:moveTo>
                    <a:cubicBezTo>
                      <a:pt x="1" y="43"/>
                      <a:pt x="0" y="41"/>
                      <a:pt x="0" y="37"/>
                    </a:cubicBezTo>
                    <a:cubicBezTo>
                      <a:pt x="0" y="30"/>
                      <a:pt x="5" y="30"/>
                      <a:pt x="8" y="27"/>
                    </a:cubicBezTo>
                    <a:cubicBezTo>
                      <a:pt x="18" y="17"/>
                      <a:pt x="22" y="0"/>
                      <a:pt x="39" y="0"/>
                    </a:cubicBezTo>
                    <a:cubicBezTo>
                      <a:pt x="43" y="0"/>
                      <a:pt x="43" y="0"/>
                      <a:pt x="45" y="0"/>
                    </a:cubicBezTo>
                    <a:cubicBezTo>
                      <a:pt x="45" y="7"/>
                      <a:pt x="47" y="7"/>
                      <a:pt x="44" y="10"/>
                    </a:cubicBezTo>
                    <a:cubicBezTo>
                      <a:pt x="47" y="9"/>
                      <a:pt x="49" y="6"/>
                      <a:pt x="52" y="6"/>
                    </a:cubicBezTo>
                    <a:cubicBezTo>
                      <a:pt x="58" y="6"/>
                      <a:pt x="76" y="17"/>
                      <a:pt x="76" y="23"/>
                    </a:cubicBezTo>
                    <a:cubicBezTo>
                      <a:pt x="76" y="34"/>
                      <a:pt x="53" y="36"/>
                      <a:pt x="45" y="34"/>
                    </a:cubicBezTo>
                    <a:cubicBezTo>
                      <a:pt x="43" y="34"/>
                      <a:pt x="30" y="37"/>
                      <a:pt x="30" y="37"/>
                    </a:cubicBezTo>
                    <a:lnTo>
                      <a:pt x="6" y="43"/>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1200" dirty="0">
                  <a:latin typeface="微软雅黑" pitchFamily="34" charset="-122"/>
                  <a:ea typeface="微软雅黑" pitchFamily="34" charset="-122"/>
                </a:endParaRPr>
              </a:p>
            </p:txBody>
          </p:sp>
          <p:sp>
            <p:nvSpPr>
              <p:cNvPr id="244" name="Freeform 153"/>
              <p:cNvSpPr>
                <a:spLocks/>
              </p:cNvSpPr>
              <p:nvPr/>
            </p:nvSpPr>
            <p:spPr bwMode="auto">
              <a:xfrm>
                <a:off x="5900738" y="1101725"/>
                <a:ext cx="39688" cy="20638"/>
              </a:xfrm>
              <a:custGeom>
                <a:avLst/>
                <a:gdLst/>
                <a:ahLst/>
                <a:cxnLst>
                  <a:cxn ang="0">
                    <a:pos x="12" y="0"/>
                  </a:cxn>
                  <a:cxn ang="0">
                    <a:pos x="30" y="7"/>
                  </a:cxn>
                  <a:cxn ang="0">
                    <a:pos x="9" y="16"/>
                  </a:cxn>
                  <a:cxn ang="0">
                    <a:pos x="0" y="5"/>
                  </a:cxn>
                  <a:cxn ang="0">
                    <a:pos x="12" y="0"/>
                  </a:cxn>
                </a:cxnLst>
                <a:rect l="0" t="0" r="r" b="b"/>
                <a:pathLst>
                  <a:path w="30" h="16">
                    <a:moveTo>
                      <a:pt x="12" y="0"/>
                    </a:moveTo>
                    <a:cubicBezTo>
                      <a:pt x="14" y="0"/>
                      <a:pt x="26" y="6"/>
                      <a:pt x="30" y="7"/>
                    </a:cubicBezTo>
                    <a:cubicBezTo>
                      <a:pt x="29" y="15"/>
                      <a:pt x="14" y="16"/>
                      <a:pt x="9" y="16"/>
                    </a:cubicBezTo>
                    <a:cubicBezTo>
                      <a:pt x="6" y="16"/>
                      <a:pt x="0" y="9"/>
                      <a:pt x="0" y="5"/>
                    </a:cubicBezTo>
                    <a:cubicBezTo>
                      <a:pt x="0" y="0"/>
                      <a:pt x="9" y="0"/>
                      <a:pt x="12" y="0"/>
                    </a:cubicBez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1200" dirty="0">
                  <a:latin typeface="微软雅黑" pitchFamily="34" charset="-122"/>
                  <a:ea typeface="微软雅黑" pitchFamily="34" charset="-122"/>
                </a:endParaRPr>
              </a:p>
            </p:txBody>
          </p:sp>
          <p:sp>
            <p:nvSpPr>
              <p:cNvPr id="245" name="Freeform 154"/>
              <p:cNvSpPr>
                <a:spLocks/>
              </p:cNvSpPr>
              <p:nvPr/>
            </p:nvSpPr>
            <p:spPr bwMode="auto">
              <a:xfrm>
                <a:off x="5913438" y="1057275"/>
                <a:ext cx="139700" cy="98425"/>
              </a:xfrm>
              <a:custGeom>
                <a:avLst/>
                <a:gdLst/>
                <a:ahLst/>
                <a:cxnLst>
                  <a:cxn ang="0">
                    <a:pos x="99" y="68"/>
                  </a:cxn>
                  <a:cxn ang="0">
                    <a:pos x="90" y="74"/>
                  </a:cxn>
                  <a:cxn ang="0">
                    <a:pos x="41" y="66"/>
                  </a:cxn>
                  <a:cxn ang="0">
                    <a:pos x="17" y="50"/>
                  </a:cxn>
                  <a:cxn ang="0">
                    <a:pos x="50" y="36"/>
                  </a:cxn>
                  <a:cxn ang="0">
                    <a:pos x="32" y="36"/>
                  </a:cxn>
                  <a:cxn ang="0">
                    <a:pos x="0" y="26"/>
                  </a:cxn>
                  <a:cxn ang="0">
                    <a:pos x="46" y="0"/>
                  </a:cxn>
                  <a:cxn ang="0">
                    <a:pos x="72" y="17"/>
                  </a:cxn>
                  <a:cxn ang="0">
                    <a:pos x="67" y="18"/>
                  </a:cxn>
                  <a:cxn ang="0">
                    <a:pos x="67" y="27"/>
                  </a:cxn>
                  <a:cxn ang="0">
                    <a:pos x="59" y="35"/>
                  </a:cxn>
                  <a:cxn ang="0">
                    <a:pos x="68" y="35"/>
                  </a:cxn>
                  <a:cxn ang="0">
                    <a:pos x="81" y="39"/>
                  </a:cxn>
                  <a:cxn ang="0">
                    <a:pos x="90" y="39"/>
                  </a:cxn>
                  <a:cxn ang="0">
                    <a:pos x="105" y="48"/>
                  </a:cxn>
                  <a:cxn ang="0">
                    <a:pos x="101" y="57"/>
                  </a:cxn>
                  <a:cxn ang="0">
                    <a:pos x="92" y="62"/>
                  </a:cxn>
                  <a:cxn ang="0">
                    <a:pos x="99" y="68"/>
                  </a:cxn>
                </a:cxnLst>
                <a:rect l="0" t="0" r="r" b="b"/>
                <a:pathLst>
                  <a:path w="105" h="74">
                    <a:moveTo>
                      <a:pt x="99" y="68"/>
                    </a:moveTo>
                    <a:cubicBezTo>
                      <a:pt x="99" y="72"/>
                      <a:pt x="94" y="74"/>
                      <a:pt x="90" y="74"/>
                    </a:cubicBezTo>
                    <a:cubicBezTo>
                      <a:pt x="71" y="74"/>
                      <a:pt x="57" y="66"/>
                      <a:pt x="41" y="66"/>
                    </a:cubicBezTo>
                    <a:cubicBezTo>
                      <a:pt x="35" y="66"/>
                      <a:pt x="24" y="54"/>
                      <a:pt x="17" y="50"/>
                    </a:cubicBezTo>
                    <a:cubicBezTo>
                      <a:pt x="32" y="46"/>
                      <a:pt x="36" y="41"/>
                      <a:pt x="50" y="36"/>
                    </a:cubicBezTo>
                    <a:cubicBezTo>
                      <a:pt x="46" y="36"/>
                      <a:pt x="35" y="36"/>
                      <a:pt x="32" y="36"/>
                    </a:cubicBezTo>
                    <a:cubicBezTo>
                      <a:pt x="20" y="36"/>
                      <a:pt x="11" y="32"/>
                      <a:pt x="0" y="26"/>
                    </a:cubicBezTo>
                    <a:cubicBezTo>
                      <a:pt x="18" y="21"/>
                      <a:pt x="25" y="0"/>
                      <a:pt x="46" y="0"/>
                    </a:cubicBezTo>
                    <a:cubicBezTo>
                      <a:pt x="58" y="0"/>
                      <a:pt x="65" y="12"/>
                      <a:pt x="72" y="17"/>
                    </a:cubicBezTo>
                    <a:cubicBezTo>
                      <a:pt x="68" y="19"/>
                      <a:pt x="69" y="18"/>
                      <a:pt x="67" y="18"/>
                    </a:cubicBezTo>
                    <a:cubicBezTo>
                      <a:pt x="68" y="23"/>
                      <a:pt x="67" y="24"/>
                      <a:pt x="67" y="27"/>
                    </a:cubicBezTo>
                    <a:cubicBezTo>
                      <a:pt x="67" y="29"/>
                      <a:pt x="62" y="33"/>
                      <a:pt x="59" y="35"/>
                    </a:cubicBezTo>
                    <a:cubicBezTo>
                      <a:pt x="63" y="33"/>
                      <a:pt x="65" y="35"/>
                      <a:pt x="68" y="35"/>
                    </a:cubicBezTo>
                    <a:cubicBezTo>
                      <a:pt x="73" y="35"/>
                      <a:pt x="76" y="39"/>
                      <a:pt x="81" y="39"/>
                    </a:cubicBezTo>
                    <a:cubicBezTo>
                      <a:pt x="84" y="39"/>
                      <a:pt x="87" y="39"/>
                      <a:pt x="90" y="39"/>
                    </a:cubicBezTo>
                    <a:cubicBezTo>
                      <a:pt x="99" y="39"/>
                      <a:pt x="99" y="42"/>
                      <a:pt x="105" y="48"/>
                    </a:cubicBezTo>
                    <a:cubicBezTo>
                      <a:pt x="100" y="51"/>
                      <a:pt x="101" y="52"/>
                      <a:pt x="101" y="57"/>
                    </a:cubicBezTo>
                    <a:cubicBezTo>
                      <a:pt x="101" y="61"/>
                      <a:pt x="95" y="62"/>
                      <a:pt x="92" y="62"/>
                    </a:cubicBezTo>
                    <a:cubicBezTo>
                      <a:pt x="95" y="63"/>
                      <a:pt x="99" y="65"/>
                      <a:pt x="99" y="68"/>
                    </a:cubicBez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1200" dirty="0">
                  <a:latin typeface="微软雅黑" pitchFamily="34" charset="-122"/>
                  <a:ea typeface="微软雅黑" pitchFamily="34" charset="-122"/>
                </a:endParaRPr>
              </a:p>
            </p:txBody>
          </p:sp>
          <p:sp>
            <p:nvSpPr>
              <p:cNvPr id="246" name="Freeform 155"/>
              <p:cNvSpPr>
                <a:spLocks/>
              </p:cNvSpPr>
              <p:nvPr/>
            </p:nvSpPr>
            <p:spPr bwMode="auto">
              <a:xfrm>
                <a:off x="5973763" y="1212850"/>
                <a:ext cx="17463" cy="12700"/>
              </a:xfrm>
              <a:custGeom>
                <a:avLst/>
                <a:gdLst/>
                <a:ahLst/>
                <a:cxnLst>
                  <a:cxn ang="0">
                    <a:pos x="0" y="5"/>
                  </a:cxn>
                  <a:cxn ang="0">
                    <a:pos x="7" y="0"/>
                  </a:cxn>
                  <a:cxn ang="0">
                    <a:pos x="13" y="0"/>
                  </a:cxn>
                  <a:cxn ang="0">
                    <a:pos x="5" y="9"/>
                  </a:cxn>
                  <a:cxn ang="0">
                    <a:pos x="0" y="5"/>
                  </a:cxn>
                </a:cxnLst>
                <a:rect l="0" t="0" r="r" b="b"/>
                <a:pathLst>
                  <a:path w="13" h="9">
                    <a:moveTo>
                      <a:pt x="0" y="5"/>
                    </a:moveTo>
                    <a:cubicBezTo>
                      <a:pt x="3" y="3"/>
                      <a:pt x="5" y="1"/>
                      <a:pt x="7" y="0"/>
                    </a:cubicBezTo>
                    <a:cubicBezTo>
                      <a:pt x="13" y="0"/>
                      <a:pt x="13" y="0"/>
                      <a:pt x="13" y="0"/>
                    </a:cubicBezTo>
                    <a:cubicBezTo>
                      <a:pt x="12" y="6"/>
                      <a:pt x="10" y="9"/>
                      <a:pt x="5" y="9"/>
                    </a:cubicBezTo>
                    <a:cubicBezTo>
                      <a:pt x="2" y="9"/>
                      <a:pt x="1" y="7"/>
                      <a:pt x="0" y="5"/>
                    </a:cubicBez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1200" dirty="0">
                  <a:latin typeface="微软雅黑" pitchFamily="34" charset="-122"/>
                  <a:ea typeface="微软雅黑" pitchFamily="34" charset="-122"/>
                </a:endParaRPr>
              </a:p>
            </p:txBody>
          </p:sp>
          <p:sp>
            <p:nvSpPr>
              <p:cNvPr id="247" name="Freeform 156"/>
              <p:cNvSpPr>
                <a:spLocks/>
              </p:cNvSpPr>
              <p:nvPr/>
            </p:nvSpPr>
            <p:spPr bwMode="auto">
              <a:xfrm>
                <a:off x="5886450" y="1060450"/>
                <a:ext cx="23813" cy="7938"/>
              </a:xfrm>
              <a:custGeom>
                <a:avLst/>
                <a:gdLst/>
                <a:ahLst/>
                <a:cxnLst>
                  <a:cxn ang="0">
                    <a:pos x="18" y="4"/>
                  </a:cxn>
                  <a:cxn ang="0">
                    <a:pos x="0" y="0"/>
                  </a:cxn>
                  <a:cxn ang="0">
                    <a:pos x="16" y="0"/>
                  </a:cxn>
                  <a:cxn ang="0">
                    <a:pos x="18" y="4"/>
                  </a:cxn>
                </a:cxnLst>
                <a:rect l="0" t="0" r="r" b="b"/>
                <a:pathLst>
                  <a:path w="18" h="6">
                    <a:moveTo>
                      <a:pt x="18" y="4"/>
                    </a:moveTo>
                    <a:cubicBezTo>
                      <a:pt x="11" y="5"/>
                      <a:pt x="3" y="6"/>
                      <a:pt x="0" y="0"/>
                    </a:cubicBezTo>
                    <a:cubicBezTo>
                      <a:pt x="16" y="0"/>
                      <a:pt x="16" y="0"/>
                      <a:pt x="16" y="0"/>
                    </a:cubicBezTo>
                    <a:lnTo>
                      <a:pt x="18" y="4"/>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1200" dirty="0">
                  <a:latin typeface="微软雅黑" pitchFamily="34" charset="-122"/>
                  <a:ea typeface="微软雅黑" pitchFamily="34" charset="-122"/>
                </a:endParaRPr>
              </a:p>
            </p:txBody>
          </p:sp>
          <p:sp>
            <p:nvSpPr>
              <p:cNvPr id="248" name="Freeform 157"/>
              <p:cNvSpPr>
                <a:spLocks/>
              </p:cNvSpPr>
              <p:nvPr/>
            </p:nvSpPr>
            <p:spPr bwMode="auto">
              <a:xfrm>
                <a:off x="6162675" y="1173163"/>
                <a:ext cx="20638" cy="9525"/>
              </a:xfrm>
              <a:custGeom>
                <a:avLst/>
                <a:gdLst/>
                <a:ahLst/>
                <a:cxnLst>
                  <a:cxn ang="0">
                    <a:pos x="15" y="1"/>
                  </a:cxn>
                  <a:cxn ang="0">
                    <a:pos x="9" y="7"/>
                  </a:cxn>
                  <a:cxn ang="0">
                    <a:pos x="0" y="2"/>
                  </a:cxn>
                  <a:cxn ang="0">
                    <a:pos x="15" y="1"/>
                  </a:cxn>
                </a:cxnLst>
                <a:rect l="0" t="0" r="r" b="b"/>
                <a:pathLst>
                  <a:path w="15" h="7">
                    <a:moveTo>
                      <a:pt x="15" y="1"/>
                    </a:moveTo>
                    <a:cubicBezTo>
                      <a:pt x="14" y="4"/>
                      <a:pt x="12" y="7"/>
                      <a:pt x="9" y="7"/>
                    </a:cubicBezTo>
                    <a:cubicBezTo>
                      <a:pt x="4" y="7"/>
                      <a:pt x="1" y="4"/>
                      <a:pt x="0" y="2"/>
                    </a:cubicBezTo>
                    <a:cubicBezTo>
                      <a:pt x="9" y="0"/>
                      <a:pt x="11" y="2"/>
                      <a:pt x="15" y="1"/>
                    </a:cubicBez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1200" dirty="0">
                  <a:latin typeface="微软雅黑" pitchFamily="34" charset="-122"/>
                  <a:ea typeface="微软雅黑" pitchFamily="34" charset="-122"/>
                </a:endParaRPr>
              </a:p>
            </p:txBody>
          </p:sp>
          <p:sp>
            <p:nvSpPr>
              <p:cNvPr id="249" name="Freeform 158"/>
              <p:cNvSpPr>
                <a:spLocks/>
              </p:cNvSpPr>
              <p:nvPr/>
            </p:nvSpPr>
            <p:spPr bwMode="auto">
              <a:xfrm>
                <a:off x="5119688" y="1074738"/>
                <a:ext cx="117475" cy="36513"/>
              </a:xfrm>
              <a:custGeom>
                <a:avLst/>
                <a:gdLst/>
                <a:ahLst/>
                <a:cxnLst>
                  <a:cxn ang="0">
                    <a:pos x="76" y="14"/>
                  </a:cxn>
                  <a:cxn ang="0">
                    <a:pos x="58" y="17"/>
                  </a:cxn>
                  <a:cxn ang="0">
                    <a:pos x="49" y="27"/>
                  </a:cxn>
                  <a:cxn ang="0">
                    <a:pos x="44" y="23"/>
                  </a:cxn>
                  <a:cxn ang="0">
                    <a:pos x="44" y="23"/>
                  </a:cxn>
                  <a:cxn ang="0">
                    <a:pos x="32" y="17"/>
                  </a:cxn>
                  <a:cxn ang="0">
                    <a:pos x="41" y="14"/>
                  </a:cxn>
                  <a:cxn ang="0">
                    <a:pos x="33" y="13"/>
                  </a:cxn>
                  <a:cxn ang="0">
                    <a:pos x="40" y="9"/>
                  </a:cxn>
                  <a:cxn ang="0">
                    <a:pos x="30" y="5"/>
                  </a:cxn>
                  <a:cxn ang="0">
                    <a:pos x="10" y="11"/>
                  </a:cxn>
                  <a:cxn ang="0">
                    <a:pos x="0" y="9"/>
                  </a:cxn>
                  <a:cxn ang="0">
                    <a:pos x="34" y="0"/>
                  </a:cxn>
                  <a:cxn ang="0">
                    <a:pos x="60" y="6"/>
                  </a:cxn>
                  <a:cxn ang="0">
                    <a:pos x="76" y="0"/>
                  </a:cxn>
                  <a:cxn ang="0">
                    <a:pos x="89" y="5"/>
                  </a:cxn>
                  <a:cxn ang="0">
                    <a:pos x="78" y="13"/>
                  </a:cxn>
                  <a:cxn ang="0">
                    <a:pos x="73" y="13"/>
                  </a:cxn>
                  <a:cxn ang="0">
                    <a:pos x="73" y="17"/>
                  </a:cxn>
                  <a:cxn ang="0">
                    <a:pos x="76" y="14"/>
                  </a:cxn>
                </a:cxnLst>
                <a:rect l="0" t="0" r="r" b="b"/>
                <a:pathLst>
                  <a:path w="89" h="27">
                    <a:moveTo>
                      <a:pt x="76" y="14"/>
                    </a:moveTo>
                    <a:cubicBezTo>
                      <a:pt x="69" y="19"/>
                      <a:pt x="65" y="13"/>
                      <a:pt x="58" y="17"/>
                    </a:cubicBezTo>
                    <a:cubicBezTo>
                      <a:pt x="54" y="19"/>
                      <a:pt x="53" y="27"/>
                      <a:pt x="49" y="27"/>
                    </a:cubicBezTo>
                    <a:cubicBezTo>
                      <a:pt x="47" y="26"/>
                      <a:pt x="45" y="24"/>
                      <a:pt x="44" y="23"/>
                    </a:cubicBezTo>
                    <a:cubicBezTo>
                      <a:pt x="44" y="23"/>
                      <a:pt x="44" y="23"/>
                      <a:pt x="44" y="23"/>
                    </a:cubicBezTo>
                    <a:cubicBezTo>
                      <a:pt x="38" y="23"/>
                      <a:pt x="33" y="21"/>
                      <a:pt x="32" y="17"/>
                    </a:cubicBezTo>
                    <a:cubicBezTo>
                      <a:pt x="36" y="15"/>
                      <a:pt x="38" y="15"/>
                      <a:pt x="41" y="14"/>
                    </a:cubicBezTo>
                    <a:cubicBezTo>
                      <a:pt x="37" y="14"/>
                      <a:pt x="35" y="13"/>
                      <a:pt x="33" y="13"/>
                    </a:cubicBezTo>
                    <a:cubicBezTo>
                      <a:pt x="36" y="11"/>
                      <a:pt x="38" y="11"/>
                      <a:pt x="40" y="9"/>
                    </a:cubicBezTo>
                    <a:cubicBezTo>
                      <a:pt x="36" y="8"/>
                      <a:pt x="34" y="5"/>
                      <a:pt x="30" y="5"/>
                    </a:cubicBezTo>
                    <a:cubicBezTo>
                      <a:pt x="25" y="5"/>
                      <a:pt x="17" y="11"/>
                      <a:pt x="10" y="11"/>
                    </a:cubicBezTo>
                    <a:cubicBezTo>
                      <a:pt x="7" y="11"/>
                      <a:pt x="4" y="9"/>
                      <a:pt x="0" y="9"/>
                    </a:cubicBezTo>
                    <a:cubicBezTo>
                      <a:pt x="4" y="2"/>
                      <a:pt x="25" y="0"/>
                      <a:pt x="34" y="0"/>
                    </a:cubicBezTo>
                    <a:cubicBezTo>
                      <a:pt x="45" y="0"/>
                      <a:pt x="52" y="6"/>
                      <a:pt x="60" y="6"/>
                    </a:cubicBezTo>
                    <a:cubicBezTo>
                      <a:pt x="67" y="6"/>
                      <a:pt x="70" y="0"/>
                      <a:pt x="76" y="0"/>
                    </a:cubicBezTo>
                    <a:cubicBezTo>
                      <a:pt x="82" y="0"/>
                      <a:pt x="87" y="4"/>
                      <a:pt x="89" y="5"/>
                    </a:cubicBezTo>
                    <a:cubicBezTo>
                      <a:pt x="89" y="13"/>
                      <a:pt x="83" y="9"/>
                      <a:pt x="78" y="13"/>
                    </a:cubicBezTo>
                    <a:cubicBezTo>
                      <a:pt x="76" y="13"/>
                      <a:pt x="75" y="13"/>
                      <a:pt x="73" y="13"/>
                    </a:cubicBezTo>
                    <a:cubicBezTo>
                      <a:pt x="73" y="17"/>
                      <a:pt x="73" y="17"/>
                      <a:pt x="73" y="17"/>
                    </a:cubicBezTo>
                    <a:lnTo>
                      <a:pt x="76" y="14"/>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1200" dirty="0">
                  <a:latin typeface="微软雅黑" pitchFamily="34" charset="-122"/>
                  <a:ea typeface="微软雅黑" pitchFamily="34" charset="-122"/>
                </a:endParaRPr>
              </a:p>
            </p:txBody>
          </p:sp>
          <p:sp>
            <p:nvSpPr>
              <p:cNvPr id="250" name="Freeform 159"/>
              <p:cNvSpPr>
                <a:spLocks/>
              </p:cNvSpPr>
              <p:nvPr/>
            </p:nvSpPr>
            <p:spPr bwMode="auto">
              <a:xfrm>
                <a:off x="5427663" y="1052513"/>
                <a:ext cx="41275" cy="26988"/>
              </a:xfrm>
              <a:custGeom>
                <a:avLst/>
                <a:gdLst/>
                <a:ahLst/>
                <a:cxnLst>
                  <a:cxn ang="0">
                    <a:pos x="7" y="20"/>
                  </a:cxn>
                  <a:cxn ang="0">
                    <a:pos x="0" y="13"/>
                  </a:cxn>
                  <a:cxn ang="0">
                    <a:pos x="25" y="0"/>
                  </a:cxn>
                  <a:cxn ang="0">
                    <a:pos x="31" y="14"/>
                  </a:cxn>
                  <a:cxn ang="0">
                    <a:pos x="7" y="20"/>
                  </a:cxn>
                </a:cxnLst>
                <a:rect l="0" t="0" r="r" b="b"/>
                <a:pathLst>
                  <a:path w="31" h="20">
                    <a:moveTo>
                      <a:pt x="7" y="20"/>
                    </a:moveTo>
                    <a:cubicBezTo>
                      <a:pt x="2" y="20"/>
                      <a:pt x="0" y="17"/>
                      <a:pt x="0" y="13"/>
                    </a:cubicBezTo>
                    <a:cubicBezTo>
                      <a:pt x="0" y="7"/>
                      <a:pt x="18" y="0"/>
                      <a:pt x="25" y="0"/>
                    </a:cubicBezTo>
                    <a:cubicBezTo>
                      <a:pt x="31" y="14"/>
                      <a:pt x="31" y="14"/>
                      <a:pt x="31" y="14"/>
                    </a:cubicBezTo>
                    <a:cubicBezTo>
                      <a:pt x="28" y="16"/>
                      <a:pt x="11" y="20"/>
                      <a:pt x="7" y="20"/>
                    </a:cubicBez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1200" dirty="0">
                  <a:latin typeface="微软雅黑" pitchFamily="34" charset="-122"/>
                  <a:ea typeface="微软雅黑" pitchFamily="34" charset="-122"/>
                </a:endParaRPr>
              </a:p>
            </p:txBody>
          </p:sp>
          <p:sp>
            <p:nvSpPr>
              <p:cNvPr id="251" name="Freeform 160"/>
              <p:cNvSpPr>
                <a:spLocks/>
              </p:cNvSpPr>
              <p:nvPr/>
            </p:nvSpPr>
            <p:spPr bwMode="auto">
              <a:xfrm>
                <a:off x="5373688" y="1069975"/>
                <a:ext cx="44450" cy="25400"/>
              </a:xfrm>
              <a:custGeom>
                <a:avLst/>
                <a:gdLst/>
                <a:ahLst/>
                <a:cxnLst>
                  <a:cxn ang="0">
                    <a:pos x="33" y="4"/>
                  </a:cxn>
                  <a:cxn ang="0">
                    <a:pos x="33" y="10"/>
                  </a:cxn>
                  <a:cxn ang="0">
                    <a:pos x="22" y="12"/>
                  </a:cxn>
                  <a:cxn ang="0">
                    <a:pos x="24" y="18"/>
                  </a:cxn>
                  <a:cxn ang="0">
                    <a:pos x="0" y="18"/>
                  </a:cxn>
                  <a:cxn ang="0">
                    <a:pos x="9" y="6"/>
                  </a:cxn>
                  <a:cxn ang="0">
                    <a:pos x="9" y="0"/>
                  </a:cxn>
                  <a:cxn ang="0">
                    <a:pos x="23" y="0"/>
                  </a:cxn>
                  <a:cxn ang="0">
                    <a:pos x="19" y="4"/>
                  </a:cxn>
                  <a:cxn ang="0">
                    <a:pos x="33" y="4"/>
                  </a:cxn>
                </a:cxnLst>
                <a:rect l="0" t="0" r="r" b="b"/>
                <a:pathLst>
                  <a:path w="33" h="20">
                    <a:moveTo>
                      <a:pt x="33" y="4"/>
                    </a:moveTo>
                    <a:cubicBezTo>
                      <a:pt x="33" y="8"/>
                      <a:pt x="33" y="8"/>
                      <a:pt x="33" y="10"/>
                    </a:cubicBezTo>
                    <a:cubicBezTo>
                      <a:pt x="30" y="14"/>
                      <a:pt x="26" y="12"/>
                      <a:pt x="22" y="12"/>
                    </a:cubicBezTo>
                    <a:cubicBezTo>
                      <a:pt x="24" y="18"/>
                      <a:pt x="24" y="18"/>
                      <a:pt x="24" y="18"/>
                    </a:cubicBezTo>
                    <a:cubicBezTo>
                      <a:pt x="22" y="19"/>
                      <a:pt x="0" y="20"/>
                      <a:pt x="0" y="18"/>
                    </a:cubicBezTo>
                    <a:cubicBezTo>
                      <a:pt x="0" y="11"/>
                      <a:pt x="3" y="8"/>
                      <a:pt x="9" y="6"/>
                    </a:cubicBezTo>
                    <a:cubicBezTo>
                      <a:pt x="8" y="2"/>
                      <a:pt x="9" y="1"/>
                      <a:pt x="9" y="0"/>
                    </a:cubicBezTo>
                    <a:cubicBezTo>
                      <a:pt x="23" y="0"/>
                      <a:pt x="23" y="0"/>
                      <a:pt x="23" y="0"/>
                    </a:cubicBezTo>
                    <a:cubicBezTo>
                      <a:pt x="22" y="2"/>
                      <a:pt x="20" y="4"/>
                      <a:pt x="19" y="4"/>
                    </a:cubicBezTo>
                    <a:cubicBezTo>
                      <a:pt x="22" y="4"/>
                      <a:pt x="29" y="4"/>
                      <a:pt x="33" y="4"/>
                    </a:cubicBez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1200" dirty="0">
                  <a:latin typeface="微软雅黑" pitchFamily="34" charset="-122"/>
                  <a:ea typeface="微软雅黑" pitchFamily="34" charset="-122"/>
                </a:endParaRPr>
              </a:p>
            </p:txBody>
          </p:sp>
          <p:sp>
            <p:nvSpPr>
              <p:cNvPr id="252" name="Freeform 161"/>
              <p:cNvSpPr>
                <a:spLocks/>
              </p:cNvSpPr>
              <p:nvPr/>
            </p:nvSpPr>
            <p:spPr bwMode="auto">
              <a:xfrm>
                <a:off x="5314950" y="1092200"/>
                <a:ext cx="44450" cy="15875"/>
              </a:xfrm>
              <a:custGeom>
                <a:avLst/>
                <a:gdLst/>
                <a:ahLst/>
                <a:cxnLst>
                  <a:cxn ang="0">
                    <a:pos x="20" y="12"/>
                  </a:cxn>
                  <a:cxn ang="0">
                    <a:pos x="11" y="7"/>
                  </a:cxn>
                  <a:cxn ang="0">
                    <a:pos x="4" y="12"/>
                  </a:cxn>
                  <a:cxn ang="0">
                    <a:pos x="0" y="9"/>
                  </a:cxn>
                  <a:cxn ang="0">
                    <a:pos x="22" y="0"/>
                  </a:cxn>
                  <a:cxn ang="0">
                    <a:pos x="34" y="5"/>
                  </a:cxn>
                  <a:cxn ang="0">
                    <a:pos x="20" y="12"/>
                  </a:cxn>
                </a:cxnLst>
                <a:rect l="0" t="0" r="r" b="b"/>
                <a:pathLst>
                  <a:path w="34" h="12">
                    <a:moveTo>
                      <a:pt x="20" y="12"/>
                    </a:moveTo>
                    <a:cubicBezTo>
                      <a:pt x="17" y="12"/>
                      <a:pt x="14" y="7"/>
                      <a:pt x="11" y="7"/>
                    </a:cubicBezTo>
                    <a:cubicBezTo>
                      <a:pt x="10" y="12"/>
                      <a:pt x="8" y="12"/>
                      <a:pt x="4" y="12"/>
                    </a:cubicBezTo>
                    <a:cubicBezTo>
                      <a:pt x="2" y="12"/>
                      <a:pt x="0" y="10"/>
                      <a:pt x="0" y="9"/>
                    </a:cubicBezTo>
                    <a:cubicBezTo>
                      <a:pt x="0" y="2"/>
                      <a:pt x="17" y="0"/>
                      <a:pt x="22" y="0"/>
                    </a:cubicBezTo>
                    <a:cubicBezTo>
                      <a:pt x="28" y="0"/>
                      <a:pt x="32" y="2"/>
                      <a:pt x="34" y="5"/>
                    </a:cubicBezTo>
                    <a:cubicBezTo>
                      <a:pt x="25" y="5"/>
                      <a:pt x="26" y="12"/>
                      <a:pt x="20" y="12"/>
                    </a:cubicBez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1200" dirty="0">
                  <a:latin typeface="微软雅黑" pitchFamily="34" charset="-122"/>
                  <a:ea typeface="微软雅黑" pitchFamily="34" charset="-122"/>
                </a:endParaRPr>
              </a:p>
            </p:txBody>
          </p:sp>
          <p:sp>
            <p:nvSpPr>
              <p:cNvPr id="253" name="Freeform 162"/>
              <p:cNvSpPr>
                <a:spLocks/>
              </p:cNvSpPr>
              <p:nvPr/>
            </p:nvSpPr>
            <p:spPr bwMode="auto">
              <a:xfrm>
                <a:off x="5287963" y="1038225"/>
                <a:ext cx="71438" cy="49213"/>
              </a:xfrm>
              <a:custGeom>
                <a:avLst/>
                <a:gdLst/>
                <a:ahLst/>
                <a:cxnLst>
                  <a:cxn ang="0">
                    <a:pos x="40" y="31"/>
                  </a:cxn>
                  <a:cxn ang="0">
                    <a:pos x="22" y="36"/>
                  </a:cxn>
                  <a:cxn ang="0">
                    <a:pos x="0" y="28"/>
                  </a:cxn>
                  <a:cxn ang="0">
                    <a:pos x="6" y="23"/>
                  </a:cxn>
                  <a:cxn ang="0">
                    <a:pos x="24" y="23"/>
                  </a:cxn>
                  <a:cxn ang="0">
                    <a:pos x="17" y="22"/>
                  </a:cxn>
                  <a:cxn ang="0">
                    <a:pos x="17" y="16"/>
                  </a:cxn>
                  <a:cxn ang="0">
                    <a:pos x="43" y="8"/>
                  </a:cxn>
                  <a:cxn ang="0">
                    <a:pos x="51" y="0"/>
                  </a:cxn>
                  <a:cxn ang="0">
                    <a:pos x="52" y="5"/>
                  </a:cxn>
                  <a:cxn ang="0">
                    <a:pos x="48" y="11"/>
                  </a:cxn>
                  <a:cxn ang="0">
                    <a:pos x="28" y="23"/>
                  </a:cxn>
                  <a:cxn ang="0">
                    <a:pos x="53" y="29"/>
                  </a:cxn>
                  <a:cxn ang="0">
                    <a:pos x="40" y="31"/>
                  </a:cxn>
                </a:cxnLst>
                <a:rect l="0" t="0" r="r" b="b"/>
                <a:pathLst>
                  <a:path w="53" h="36">
                    <a:moveTo>
                      <a:pt x="40" y="31"/>
                    </a:moveTo>
                    <a:cubicBezTo>
                      <a:pt x="34" y="31"/>
                      <a:pt x="27" y="36"/>
                      <a:pt x="22" y="36"/>
                    </a:cubicBezTo>
                    <a:cubicBezTo>
                      <a:pt x="19" y="36"/>
                      <a:pt x="1" y="28"/>
                      <a:pt x="0" y="28"/>
                    </a:cubicBezTo>
                    <a:cubicBezTo>
                      <a:pt x="3" y="26"/>
                      <a:pt x="4" y="25"/>
                      <a:pt x="6" y="23"/>
                    </a:cubicBezTo>
                    <a:cubicBezTo>
                      <a:pt x="24" y="23"/>
                      <a:pt x="24" y="23"/>
                      <a:pt x="24" y="23"/>
                    </a:cubicBezTo>
                    <a:cubicBezTo>
                      <a:pt x="19" y="21"/>
                      <a:pt x="21" y="20"/>
                      <a:pt x="17" y="22"/>
                    </a:cubicBezTo>
                    <a:cubicBezTo>
                      <a:pt x="17" y="16"/>
                      <a:pt x="17" y="16"/>
                      <a:pt x="17" y="16"/>
                    </a:cubicBezTo>
                    <a:cubicBezTo>
                      <a:pt x="30" y="16"/>
                      <a:pt x="30" y="8"/>
                      <a:pt x="43" y="8"/>
                    </a:cubicBezTo>
                    <a:cubicBezTo>
                      <a:pt x="44" y="4"/>
                      <a:pt x="47" y="0"/>
                      <a:pt x="51" y="0"/>
                    </a:cubicBezTo>
                    <a:cubicBezTo>
                      <a:pt x="52" y="0"/>
                      <a:pt x="52" y="4"/>
                      <a:pt x="52" y="5"/>
                    </a:cubicBezTo>
                    <a:cubicBezTo>
                      <a:pt x="50" y="7"/>
                      <a:pt x="48" y="9"/>
                      <a:pt x="48" y="11"/>
                    </a:cubicBezTo>
                    <a:cubicBezTo>
                      <a:pt x="41" y="16"/>
                      <a:pt x="32" y="18"/>
                      <a:pt x="28" y="23"/>
                    </a:cubicBezTo>
                    <a:cubicBezTo>
                      <a:pt x="40" y="24"/>
                      <a:pt x="43" y="25"/>
                      <a:pt x="53" y="29"/>
                    </a:cubicBezTo>
                    <a:cubicBezTo>
                      <a:pt x="49" y="32"/>
                      <a:pt x="45" y="31"/>
                      <a:pt x="40" y="31"/>
                    </a:cubicBez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1200" dirty="0">
                  <a:latin typeface="微软雅黑" pitchFamily="34" charset="-122"/>
                  <a:ea typeface="微软雅黑" pitchFamily="34" charset="-122"/>
                </a:endParaRPr>
              </a:p>
            </p:txBody>
          </p:sp>
          <p:sp>
            <p:nvSpPr>
              <p:cNvPr id="254" name="Freeform 164"/>
              <p:cNvSpPr>
                <a:spLocks/>
              </p:cNvSpPr>
              <p:nvPr/>
            </p:nvSpPr>
            <p:spPr bwMode="auto">
              <a:xfrm>
                <a:off x="6675438" y="1244600"/>
                <a:ext cx="128588" cy="49213"/>
              </a:xfrm>
              <a:custGeom>
                <a:avLst/>
                <a:gdLst/>
                <a:ahLst/>
                <a:cxnLst>
                  <a:cxn ang="0">
                    <a:pos x="77" y="29"/>
                  </a:cxn>
                  <a:cxn ang="0">
                    <a:pos x="66" y="34"/>
                  </a:cxn>
                  <a:cxn ang="0">
                    <a:pos x="58" y="29"/>
                  </a:cxn>
                  <a:cxn ang="0">
                    <a:pos x="50" y="32"/>
                  </a:cxn>
                  <a:cxn ang="0">
                    <a:pos x="40" y="36"/>
                  </a:cxn>
                  <a:cxn ang="0">
                    <a:pos x="32" y="31"/>
                  </a:cxn>
                  <a:cxn ang="0">
                    <a:pos x="22" y="38"/>
                  </a:cxn>
                  <a:cxn ang="0">
                    <a:pos x="0" y="18"/>
                  </a:cxn>
                  <a:cxn ang="0">
                    <a:pos x="20" y="0"/>
                  </a:cxn>
                  <a:cxn ang="0">
                    <a:pos x="47" y="15"/>
                  </a:cxn>
                  <a:cxn ang="0">
                    <a:pos x="54" y="3"/>
                  </a:cxn>
                  <a:cxn ang="0">
                    <a:pos x="97" y="15"/>
                  </a:cxn>
                  <a:cxn ang="0">
                    <a:pos x="89" y="29"/>
                  </a:cxn>
                  <a:cxn ang="0">
                    <a:pos x="77" y="29"/>
                  </a:cxn>
                </a:cxnLst>
                <a:rect l="0" t="0" r="r" b="b"/>
                <a:pathLst>
                  <a:path w="97" h="38">
                    <a:moveTo>
                      <a:pt x="77" y="29"/>
                    </a:moveTo>
                    <a:cubicBezTo>
                      <a:pt x="74" y="29"/>
                      <a:pt x="72" y="34"/>
                      <a:pt x="66" y="34"/>
                    </a:cubicBezTo>
                    <a:cubicBezTo>
                      <a:pt x="63" y="34"/>
                      <a:pt x="62" y="29"/>
                      <a:pt x="58" y="29"/>
                    </a:cubicBezTo>
                    <a:cubicBezTo>
                      <a:pt x="55" y="29"/>
                      <a:pt x="53" y="32"/>
                      <a:pt x="50" y="32"/>
                    </a:cubicBezTo>
                    <a:cubicBezTo>
                      <a:pt x="47" y="32"/>
                      <a:pt x="44" y="36"/>
                      <a:pt x="40" y="36"/>
                    </a:cubicBezTo>
                    <a:cubicBezTo>
                      <a:pt x="36" y="36"/>
                      <a:pt x="34" y="34"/>
                      <a:pt x="32" y="31"/>
                    </a:cubicBezTo>
                    <a:cubicBezTo>
                      <a:pt x="29" y="34"/>
                      <a:pt x="27" y="38"/>
                      <a:pt x="22" y="38"/>
                    </a:cubicBezTo>
                    <a:cubicBezTo>
                      <a:pt x="11" y="38"/>
                      <a:pt x="0" y="29"/>
                      <a:pt x="0" y="18"/>
                    </a:cubicBezTo>
                    <a:cubicBezTo>
                      <a:pt x="0" y="8"/>
                      <a:pt x="11" y="0"/>
                      <a:pt x="20" y="0"/>
                    </a:cubicBezTo>
                    <a:cubicBezTo>
                      <a:pt x="34" y="0"/>
                      <a:pt x="35" y="15"/>
                      <a:pt x="47" y="15"/>
                    </a:cubicBezTo>
                    <a:cubicBezTo>
                      <a:pt x="47" y="8"/>
                      <a:pt x="49" y="3"/>
                      <a:pt x="54" y="3"/>
                    </a:cubicBezTo>
                    <a:cubicBezTo>
                      <a:pt x="62" y="3"/>
                      <a:pt x="88" y="12"/>
                      <a:pt x="97" y="15"/>
                    </a:cubicBezTo>
                    <a:cubicBezTo>
                      <a:pt x="95" y="21"/>
                      <a:pt x="89" y="26"/>
                      <a:pt x="89" y="29"/>
                    </a:cubicBezTo>
                    <a:lnTo>
                      <a:pt x="77" y="29"/>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1200" dirty="0">
                  <a:latin typeface="微软雅黑" pitchFamily="34" charset="-122"/>
                  <a:ea typeface="微软雅黑" pitchFamily="34" charset="-122"/>
                </a:endParaRPr>
              </a:p>
            </p:txBody>
          </p:sp>
          <p:sp>
            <p:nvSpPr>
              <p:cNvPr id="255" name="Freeform 165"/>
              <p:cNvSpPr>
                <a:spLocks/>
              </p:cNvSpPr>
              <p:nvPr/>
            </p:nvSpPr>
            <p:spPr bwMode="auto">
              <a:xfrm>
                <a:off x="4924425" y="2252663"/>
                <a:ext cx="34925" cy="17463"/>
              </a:xfrm>
              <a:custGeom>
                <a:avLst/>
                <a:gdLst/>
                <a:ahLst/>
                <a:cxnLst>
                  <a:cxn ang="0">
                    <a:pos x="5" y="13"/>
                  </a:cxn>
                  <a:cxn ang="0">
                    <a:pos x="2" y="11"/>
                  </a:cxn>
                  <a:cxn ang="0">
                    <a:pos x="0" y="9"/>
                  </a:cxn>
                  <a:cxn ang="0">
                    <a:pos x="26" y="0"/>
                  </a:cxn>
                  <a:cxn ang="0">
                    <a:pos x="20" y="4"/>
                  </a:cxn>
                  <a:cxn ang="0">
                    <a:pos x="19" y="8"/>
                  </a:cxn>
                  <a:cxn ang="0">
                    <a:pos x="5" y="13"/>
                  </a:cxn>
                </a:cxnLst>
                <a:rect l="0" t="0" r="r" b="b"/>
                <a:pathLst>
                  <a:path w="26" h="13">
                    <a:moveTo>
                      <a:pt x="5" y="13"/>
                    </a:moveTo>
                    <a:cubicBezTo>
                      <a:pt x="4" y="13"/>
                      <a:pt x="2" y="12"/>
                      <a:pt x="2" y="11"/>
                    </a:cubicBezTo>
                    <a:cubicBezTo>
                      <a:pt x="1" y="11"/>
                      <a:pt x="0" y="9"/>
                      <a:pt x="0" y="9"/>
                    </a:cubicBezTo>
                    <a:cubicBezTo>
                      <a:pt x="7" y="6"/>
                      <a:pt x="18" y="1"/>
                      <a:pt x="26" y="0"/>
                    </a:cubicBezTo>
                    <a:cubicBezTo>
                      <a:pt x="25" y="4"/>
                      <a:pt x="22" y="2"/>
                      <a:pt x="20" y="4"/>
                    </a:cubicBezTo>
                    <a:cubicBezTo>
                      <a:pt x="18" y="4"/>
                      <a:pt x="19" y="7"/>
                      <a:pt x="19" y="8"/>
                    </a:cubicBezTo>
                    <a:cubicBezTo>
                      <a:pt x="18" y="11"/>
                      <a:pt x="9" y="13"/>
                      <a:pt x="5" y="13"/>
                    </a:cubicBez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1200" dirty="0">
                  <a:latin typeface="微软雅黑" pitchFamily="34" charset="-122"/>
                  <a:ea typeface="微软雅黑" pitchFamily="34" charset="-122"/>
                </a:endParaRPr>
              </a:p>
            </p:txBody>
          </p:sp>
          <p:sp>
            <p:nvSpPr>
              <p:cNvPr id="256" name="Freeform 166"/>
              <p:cNvSpPr>
                <a:spLocks/>
              </p:cNvSpPr>
              <p:nvPr/>
            </p:nvSpPr>
            <p:spPr bwMode="auto">
              <a:xfrm>
                <a:off x="5183188" y="1463675"/>
                <a:ext cx="34925" cy="25400"/>
              </a:xfrm>
              <a:custGeom>
                <a:avLst/>
                <a:gdLst/>
                <a:ahLst/>
                <a:cxnLst>
                  <a:cxn ang="0">
                    <a:pos x="5" y="4"/>
                  </a:cxn>
                  <a:cxn ang="0">
                    <a:pos x="11" y="0"/>
                  </a:cxn>
                  <a:cxn ang="0">
                    <a:pos x="26" y="6"/>
                  </a:cxn>
                  <a:cxn ang="0">
                    <a:pos x="26" y="12"/>
                  </a:cxn>
                  <a:cxn ang="0">
                    <a:pos x="8" y="19"/>
                  </a:cxn>
                  <a:cxn ang="0">
                    <a:pos x="0" y="14"/>
                  </a:cxn>
                  <a:cxn ang="0">
                    <a:pos x="5" y="4"/>
                  </a:cxn>
                </a:cxnLst>
                <a:rect l="0" t="0" r="r" b="b"/>
                <a:pathLst>
                  <a:path w="26" h="19">
                    <a:moveTo>
                      <a:pt x="5" y="4"/>
                    </a:moveTo>
                    <a:cubicBezTo>
                      <a:pt x="8" y="4"/>
                      <a:pt x="8" y="0"/>
                      <a:pt x="11" y="0"/>
                    </a:cubicBezTo>
                    <a:cubicBezTo>
                      <a:pt x="17" y="0"/>
                      <a:pt x="20" y="5"/>
                      <a:pt x="26" y="6"/>
                    </a:cubicBezTo>
                    <a:cubicBezTo>
                      <a:pt x="26" y="12"/>
                      <a:pt x="26" y="12"/>
                      <a:pt x="26" y="12"/>
                    </a:cubicBezTo>
                    <a:cubicBezTo>
                      <a:pt x="20" y="15"/>
                      <a:pt x="15" y="19"/>
                      <a:pt x="8" y="19"/>
                    </a:cubicBezTo>
                    <a:cubicBezTo>
                      <a:pt x="2" y="19"/>
                      <a:pt x="0" y="19"/>
                      <a:pt x="0" y="14"/>
                    </a:cubicBezTo>
                    <a:cubicBezTo>
                      <a:pt x="0" y="12"/>
                      <a:pt x="4" y="4"/>
                      <a:pt x="5" y="4"/>
                    </a:cubicBez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1200" dirty="0">
                  <a:latin typeface="微软雅黑" pitchFamily="34" charset="-122"/>
                  <a:ea typeface="微软雅黑" pitchFamily="34" charset="-122"/>
                </a:endParaRPr>
              </a:p>
            </p:txBody>
          </p:sp>
          <p:sp>
            <p:nvSpPr>
              <p:cNvPr id="257" name="Freeform 167"/>
              <p:cNvSpPr>
                <a:spLocks/>
              </p:cNvSpPr>
              <p:nvPr/>
            </p:nvSpPr>
            <p:spPr bwMode="auto">
              <a:xfrm>
                <a:off x="5359400" y="1433513"/>
                <a:ext cx="26988" cy="25400"/>
              </a:xfrm>
              <a:custGeom>
                <a:avLst/>
                <a:gdLst/>
                <a:ahLst/>
                <a:cxnLst>
                  <a:cxn ang="0">
                    <a:pos x="21" y="17"/>
                  </a:cxn>
                  <a:cxn ang="0">
                    <a:pos x="15" y="19"/>
                  </a:cxn>
                  <a:cxn ang="0">
                    <a:pos x="0" y="8"/>
                  </a:cxn>
                  <a:cxn ang="0">
                    <a:pos x="21" y="17"/>
                  </a:cxn>
                </a:cxnLst>
                <a:rect l="0" t="0" r="r" b="b"/>
                <a:pathLst>
                  <a:path w="21" h="20">
                    <a:moveTo>
                      <a:pt x="21" y="17"/>
                    </a:moveTo>
                    <a:cubicBezTo>
                      <a:pt x="21" y="20"/>
                      <a:pt x="15" y="19"/>
                      <a:pt x="15" y="19"/>
                    </a:cubicBezTo>
                    <a:cubicBezTo>
                      <a:pt x="10" y="19"/>
                      <a:pt x="0" y="14"/>
                      <a:pt x="0" y="8"/>
                    </a:cubicBezTo>
                    <a:cubicBezTo>
                      <a:pt x="0" y="0"/>
                      <a:pt x="21" y="8"/>
                      <a:pt x="21" y="17"/>
                    </a:cubicBez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1200" dirty="0">
                  <a:latin typeface="微软雅黑" pitchFamily="34" charset="-122"/>
                  <a:ea typeface="微软雅黑" pitchFamily="34" charset="-122"/>
                </a:endParaRPr>
              </a:p>
            </p:txBody>
          </p:sp>
          <p:sp>
            <p:nvSpPr>
              <p:cNvPr id="258" name="Freeform 168"/>
              <p:cNvSpPr>
                <a:spLocks/>
              </p:cNvSpPr>
              <p:nvPr/>
            </p:nvSpPr>
            <p:spPr bwMode="auto">
              <a:xfrm>
                <a:off x="5549900" y="1338263"/>
                <a:ext cx="25400" cy="17463"/>
              </a:xfrm>
              <a:custGeom>
                <a:avLst/>
                <a:gdLst/>
                <a:ahLst/>
                <a:cxnLst>
                  <a:cxn ang="0">
                    <a:pos x="2" y="13"/>
                  </a:cxn>
                  <a:cxn ang="0">
                    <a:pos x="19" y="8"/>
                  </a:cxn>
                  <a:cxn ang="0">
                    <a:pos x="8" y="0"/>
                  </a:cxn>
                  <a:cxn ang="0">
                    <a:pos x="2" y="9"/>
                  </a:cxn>
                  <a:cxn ang="0">
                    <a:pos x="2" y="13"/>
                  </a:cxn>
                </a:cxnLst>
                <a:rect l="0" t="0" r="r" b="b"/>
                <a:pathLst>
                  <a:path w="19" h="13">
                    <a:moveTo>
                      <a:pt x="2" y="13"/>
                    </a:moveTo>
                    <a:cubicBezTo>
                      <a:pt x="7" y="13"/>
                      <a:pt x="17" y="10"/>
                      <a:pt x="19" y="8"/>
                    </a:cubicBezTo>
                    <a:cubicBezTo>
                      <a:pt x="15" y="5"/>
                      <a:pt x="13" y="0"/>
                      <a:pt x="8" y="0"/>
                    </a:cubicBezTo>
                    <a:cubicBezTo>
                      <a:pt x="4" y="0"/>
                      <a:pt x="2" y="5"/>
                      <a:pt x="2" y="9"/>
                    </a:cubicBezTo>
                    <a:cubicBezTo>
                      <a:pt x="2" y="10"/>
                      <a:pt x="0" y="13"/>
                      <a:pt x="2" y="13"/>
                    </a:cubicBez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1200" dirty="0">
                  <a:latin typeface="微软雅黑" pitchFamily="34" charset="-122"/>
                  <a:ea typeface="微软雅黑" pitchFamily="34" charset="-122"/>
                </a:endParaRPr>
              </a:p>
            </p:txBody>
          </p:sp>
          <p:sp>
            <p:nvSpPr>
              <p:cNvPr id="259" name="Freeform 169"/>
              <p:cNvSpPr>
                <a:spLocks/>
              </p:cNvSpPr>
              <p:nvPr/>
            </p:nvSpPr>
            <p:spPr bwMode="auto">
              <a:xfrm>
                <a:off x="6727825" y="1320800"/>
                <a:ext cx="53975" cy="22225"/>
              </a:xfrm>
              <a:custGeom>
                <a:avLst/>
                <a:gdLst/>
                <a:ahLst/>
                <a:cxnLst>
                  <a:cxn ang="0">
                    <a:pos x="0" y="13"/>
                  </a:cxn>
                  <a:cxn ang="0">
                    <a:pos x="21" y="0"/>
                  </a:cxn>
                  <a:cxn ang="0">
                    <a:pos x="41" y="17"/>
                  </a:cxn>
                  <a:cxn ang="0">
                    <a:pos x="28" y="17"/>
                  </a:cxn>
                  <a:cxn ang="0">
                    <a:pos x="2" y="11"/>
                  </a:cxn>
                  <a:cxn ang="0">
                    <a:pos x="0" y="13"/>
                  </a:cxn>
                </a:cxnLst>
                <a:rect l="0" t="0" r="r" b="b"/>
                <a:pathLst>
                  <a:path w="41" h="17">
                    <a:moveTo>
                      <a:pt x="0" y="13"/>
                    </a:moveTo>
                    <a:cubicBezTo>
                      <a:pt x="5" y="6"/>
                      <a:pt x="11" y="0"/>
                      <a:pt x="21" y="0"/>
                    </a:cubicBezTo>
                    <a:cubicBezTo>
                      <a:pt x="32" y="0"/>
                      <a:pt x="41" y="7"/>
                      <a:pt x="41" y="17"/>
                    </a:cubicBezTo>
                    <a:cubicBezTo>
                      <a:pt x="28" y="17"/>
                      <a:pt x="28" y="17"/>
                      <a:pt x="28" y="17"/>
                    </a:cubicBezTo>
                    <a:cubicBezTo>
                      <a:pt x="20" y="13"/>
                      <a:pt x="10" y="14"/>
                      <a:pt x="2" y="11"/>
                    </a:cubicBezTo>
                    <a:lnTo>
                      <a:pt x="0" y="13"/>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1200" dirty="0">
                  <a:latin typeface="微软雅黑" pitchFamily="34" charset="-122"/>
                  <a:ea typeface="微软雅黑" pitchFamily="34" charset="-122"/>
                </a:endParaRPr>
              </a:p>
            </p:txBody>
          </p:sp>
          <p:sp>
            <p:nvSpPr>
              <p:cNvPr id="260" name="Freeform 170"/>
              <p:cNvSpPr>
                <a:spLocks/>
              </p:cNvSpPr>
              <p:nvPr/>
            </p:nvSpPr>
            <p:spPr bwMode="auto">
              <a:xfrm>
                <a:off x="6832600" y="1266825"/>
                <a:ext cx="74613" cy="26988"/>
              </a:xfrm>
              <a:custGeom>
                <a:avLst/>
                <a:gdLst/>
                <a:ahLst/>
                <a:cxnLst>
                  <a:cxn ang="0">
                    <a:pos x="0" y="0"/>
                  </a:cxn>
                  <a:cxn ang="0">
                    <a:pos x="52" y="9"/>
                  </a:cxn>
                  <a:cxn ang="0">
                    <a:pos x="56" y="13"/>
                  </a:cxn>
                  <a:cxn ang="0">
                    <a:pos x="37" y="20"/>
                  </a:cxn>
                  <a:cxn ang="0">
                    <a:pos x="4" y="3"/>
                  </a:cxn>
                  <a:cxn ang="0">
                    <a:pos x="0" y="0"/>
                  </a:cxn>
                </a:cxnLst>
                <a:rect l="0" t="0" r="r" b="b"/>
                <a:pathLst>
                  <a:path w="56" h="20">
                    <a:moveTo>
                      <a:pt x="0" y="0"/>
                    </a:moveTo>
                    <a:cubicBezTo>
                      <a:pt x="4" y="3"/>
                      <a:pt x="50" y="9"/>
                      <a:pt x="52" y="9"/>
                    </a:cubicBezTo>
                    <a:cubicBezTo>
                      <a:pt x="55" y="9"/>
                      <a:pt x="56" y="11"/>
                      <a:pt x="56" y="13"/>
                    </a:cubicBezTo>
                    <a:cubicBezTo>
                      <a:pt x="56" y="18"/>
                      <a:pt x="44" y="20"/>
                      <a:pt x="37" y="20"/>
                    </a:cubicBezTo>
                    <a:cubicBezTo>
                      <a:pt x="25" y="20"/>
                      <a:pt x="4" y="14"/>
                      <a:pt x="4" y="3"/>
                    </a:cubicBezTo>
                    <a:lnTo>
                      <a:pt x="0" y="0"/>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1200" dirty="0">
                  <a:latin typeface="微软雅黑" pitchFamily="34" charset="-122"/>
                  <a:ea typeface="微软雅黑" pitchFamily="34" charset="-122"/>
                </a:endParaRPr>
              </a:p>
            </p:txBody>
          </p:sp>
          <p:sp>
            <p:nvSpPr>
              <p:cNvPr id="261" name="Freeform 171"/>
              <p:cNvSpPr>
                <a:spLocks/>
              </p:cNvSpPr>
              <p:nvPr/>
            </p:nvSpPr>
            <p:spPr bwMode="auto">
              <a:xfrm>
                <a:off x="6726238" y="1303338"/>
                <a:ext cx="15875" cy="17463"/>
              </a:xfrm>
              <a:custGeom>
                <a:avLst/>
                <a:gdLst/>
                <a:ahLst/>
                <a:cxnLst>
                  <a:cxn ang="0">
                    <a:pos x="12" y="7"/>
                  </a:cxn>
                  <a:cxn ang="0">
                    <a:pos x="5" y="13"/>
                  </a:cxn>
                  <a:cxn ang="0">
                    <a:pos x="0" y="7"/>
                  </a:cxn>
                  <a:cxn ang="0">
                    <a:pos x="12" y="7"/>
                  </a:cxn>
                </a:cxnLst>
                <a:rect l="0" t="0" r="r" b="b"/>
                <a:pathLst>
                  <a:path w="12" h="13">
                    <a:moveTo>
                      <a:pt x="12" y="7"/>
                    </a:moveTo>
                    <a:cubicBezTo>
                      <a:pt x="12" y="11"/>
                      <a:pt x="8" y="13"/>
                      <a:pt x="5" y="13"/>
                    </a:cubicBezTo>
                    <a:cubicBezTo>
                      <a:pt x="0" y="13"/>
                      <a:pt x="0" y="11"/>
                      <a:pt x="0" y="7"/>
                    </a:cubicBezTo>
                    <a:cubicBezTo>
                      <a:pt x="0" y="0"/>
                      <a:pt x="12" y="1"/>
                      <a:pt x="12" y="7"/>
                    </a:cubicBez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1200" dirty="0">
                  <a:latin typeface="微软雅黑" pitchFamily="34" charset="-122"/>
                  <a:ea typeface="微软雅黑" pitchFamily="34" charset="-122"/>
                </a:endParaRPr>
              </a:p>
            </p:txBody>
          </p:sp>
        </p:grpSp>
      </p:grpSp>
      <p:grpSp>
        <p:nvGrpSpPr>
          <p:cNvPr id="362" name="Group 279"/>
          <p:cNvGrpSpPr/>
          <p:nvPr/>
        </p:nvGrpSpPr>
        <p:grpSpPr>
          <a:xfrm>
            <a:off x="2967917" y="553244"/>
            <a:ext cx="642713" cy="638099"/>
            <a:chOff x="846989" y="1401020"/>
            <a:chExt cx="877416" cy="877416"/>
          </a:xfrm>
          <a:effectLst>
            <a:outerShdw blurRad="63500" dir="11640000" sx="1000" sy="1000" rotWithShape="0">
              <a:prstClr val="black">
                <a:alpha val="15000"/>
              </a:prstClr>
            </a:outerShdw>
          </a:effectLst>
        </p:grpSpPr>
        <p:sp>
          <p:nvSpPr>
            <p:cNvPr id="363" name="Teardrop 103"/>
            <p:cNvSpPr/>
            <p:nvPr/>
          </p:nvSpPr>
          <p:spPr>
            <a:xfrm rot="8100000">
              <a:off x="846989" y="1401020"/>
              <a:ext cx="877416" cy="877416"/>
            </a:xfrm>
            <a:prstGeom prst="teardrop">
              <a:avLst/>
            </a:prstGeom>
            <a:solidFill>
              <a:schemeClr val="accent2"/>
            </a:solidFill>
            <a:ln>
              <a:noFill/>
            </a:ln>
            <a:effectLst>
              <a:outerShdw blurRad="152400" dir="5400000" sx="90000" sy="-19000" rotWithShape="0">
                <a:prstClr val="black">
                  <a:alpha val="1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微软雅黑" pitchFamily="34" charset="-122"/>
                <a:ea typeface="微软雅黑" pitchFamily="34" charset="-122"/>
              </a:endParaRPr>
            </a:p>
          </p:txBody>
        </p:sp>
        <p:sp>
          <p:nvSpPr>
            <p:cNvPr id="364" name="Oval 104"/>
            <p:cNvSpPr/>
            <p:nvPr/>
          </p:nvSpPr>
          <p:spPr>
            <a:xfrm>
              <a:off x="981458" y="1537516"/>
              <a:ext cx="608478" cy="60847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zh-CN" altLang="en-US" sz="1200" b="1" dirty="0" smtClean="0">
                  <a:solidFill>
                    <a:schemeClr val="accent2"/>
                  </a:solidFill>
                  <a:latin typeface="微软雅黑" pitchFamily="34" charset="-122"/>
                  <a:ea typeface="微软雅黑" pitchFamily="34" charset="-122"/>
                </a:rPr>
                <a:t>荷兰展</a:t>
              </a:r>
              <a:endParaRPr lang="en-US" sz="1200" b="1" dirty="0">
                <a:solidFill>
                  <a:schemeClr val="accent2"/>
                </a:solidFill>
                <a:latin typeface="微软雅黑" pitchFamily="34" charset="-122"/>
                <a:ea typeface="微软雅黑" pitchFamily="34" charset="-122"/>
              </a:endParaRPr>
            </a:p>
          </p:txBody>
        </p:sp>
      </p:grpSp>
      <p:grpSp>
        <p:nvGrpSpPr>
          <p:cNvPr id="365" name="Group 279"/>
          <p:cNvGrpSpPr/>
          <p:nvPr/>
        </p:nvGrpSpPr>
        <p:grpSpPr>
          <a:xfrm>
            <a:off x="6424301" y="1699564"/>
            <a:ext cx="642713" cy="638099"/>
            <a:chOff x="846989" y="1401020"/>
            <a:chExt cx="877416" cy="877416"/>
          </a:xfrm>
          <a:effectLst>
            <a:outerShdw blurRad="63500" dir="11640000" sx="1000" sy="1000" rotWithShape="0">
              <a:prstClr val="black">
                <a:alpha val="15000"/>
              </a:prstClr>
            </a:outerShdw>
          </a:effectLst>
        </p:grpSpPr>
        <p:sp>
          <p:nvSpPr>
            <p:cNvPr id="366" name="Teardrop 103"/>
            <p:cNvSpPr/>
            <p:nvPr/>
          </p:nvSpPr>
          <p:spPr>
            <a:xfrm rot="8100000">
              <a:off x="846989" y="1401020"/>
              <a:ext cx="877416" cy="877416"/>
            </a:xfrm>
            <a:prstGeom prst="teardrop">
              <a:avLst/>
            </a:prstGeom>
            <a:solidFill>
              <a:schemeClr val="accent2"/>
            </a:solidFill>
            <a:ln>
              <a:noFill/>
            </a:ln>
            <a:effectLst>
              <a:outerShdw blurRad="152400" dir="5400000" sx="90000" sy="-19000" rotWithShape="0">
                <a:prstClr val="black">
                  <a:alpha val="1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微软雅黑" pitchFamily="34" charset="-122"/>
                <a:ea typeface="微软雅黑" pitchFamily="34" charset="-122"/>
              </a:endParaRPr>
            </a:p>
          </p:txBody>
        </p:sp>
        <p:sp>
          <p:nvSpPr>
            <p:cNvPr id="367" name="Oval 104"/>
            <p:cNvSpPr/>
            <p:nvPr/>
          </p:nvSpPr>
          <p:spPr>
            <a:xfrm>
              <a:off x="981458" y="1537516"/>
              <a:ext cx="608478" cy="60847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zh-CN" altLang="en-US" sz="1200" b="1" dirty="0" smtClean="0">
                  <a:solidFill>
                    <a:schemeClr val="accent2"/>
                  </a:solidFill>
                  <a:latin typeface="微软雅黑" pitchFamily="34" charset="-122"/>
                  <a:ea typeface="微软雅黑" pitchFamily="34" charset="-122"/>
                </a:rPr>
                <a:t>香港展</a:t>
              </a:r>
              <a:endParaRPr lang="en-US" sz="1200" b="1" dirty="0">
                <a:solidFill>
                  <a:schemeClr val="accent2"/>
                </a:solidFill>
                <a:latin typeface="微软雅黑" pitchFamily="34" charset="-122"/>
                <a:ea typeface="微软雅黑" pitchFamily="34" charset="-122"/>
              </a:endParaRPr>
            </a:p>
          </p:txBody>
        </p:sp>
      </p:grpSp>
      <p:grpSp>
        <p:nvGrpSpPr>
          <p:cNvPr id="368" name="Group 279"/>
          <p:cNvGrpSpPr/>
          <p:nvPr/>
        </p:nvGrpSpPr>
        <p:grpSpPr>
          <a:xfrm>
            <a:off x="5848237" y="1133473"/>
            <a:ext cx="642713" cy="638099"/>
            <a:chOff x="846989" y="1401020"/>
            <a:chExt cx="877416" cy="877416"/>
          </a:xfrm>
          <a:effectLst>
            <a:outerShdw blurRad="63500" dir="11640000" sx="1000" sy="1000" rotWithShape="0">
              <a:prstClr val="black">
                <a:alpha val="15000"/>
              </a:prstClr>
            </a:outerShdw>
          </a:effectLst>
        </p:grpSpPr>
        <p:sp>
          <p:nvSpPr>
            <p:cNvPr id="369" name="Teardrop 103"/>
            <p:cNvSpPr/>
            <p:nvPr/>
          </p:nvSpPr>
          <p:spPr>
            <a:xfrm rot="8100000">
              <a:off x="846989" y="1401020"/>
              <a:ext cx="877416" cy="877416"/>
            </a:xfrm>
            <a:prstGeom prst="teardrop">
              <a:avLst/>
            </a:prstGeom>
            <a:solidFill>
              <a:schemeClr val="accent2"/>
            </a:solidFill>
            <a:ln>
              <a:noFill/>
            </a:ln>
            <a:effectLst>
              <a:outerShdw blurRad="152400" dir="5400000" sx="90000" sy="-19000" rotWithShape="0">
                <a:prstClr val="black">
                  <a:alpha val="1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微软雅黑" pitchFamily="34" charset="-122"/>
                <a:ea typeface="微软雅黑" pitchFamily="34" charset="-122"/>
              </a:endParaRPr>
            </a:p>
          </p:txBody>
        </p:sp>
        <p:sp>
          <p:nvSpPr>
            <p:cNvPr id="370" name="Oval 104"/>
            <p:cNvSpPr/>
            <p:nvPr/>
          </p:nvSpPr>
          <p:spPr>
            <a:xfrm>
              <a:off x="981458" y="1537516"/>
              <a:ext cx="608478" cy="60847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zh-CN" altLang="en-US" sz="1200" b="1" dirty="0" smtClean="0">
                  <a:solidFill>
                    <a:schemeClr val="accent2"/>
                  </a:solidFill>
                  <a:latin typeface="微软雅黑" pitchFamily="34" charset="-122"/>
                  <a:ea typeface="微软雅黑" pitchFamily="34" charset="-122"/>
                </a:rPr>
                <a:t>北展</a:t>
              </a:r>
              <a:endParaRPr lang="en-US" sz="1200" b="1" dirty="0">
                <a:solidFill>
                  <a:schemeClr val="accent2"/>
                </a:solidFill>
                <a:latin typeface="微软雅黑" pitchFamily="34" charset="-122"/>
                <a:ea typeface="微软雅黑" pitchFamily="34" charset="-122"/>
              </a:endParaRPr>
            </a:p>
          </p:txBody>
        </p:sp>
      </p:grpSp>
      <p:grpSp>
        <p:nvGrpSpPr>
          <p:cNvPr id="371" name="Group 279"/>
          <p:cNvGrpSpPr/>
          <p:nvPr/>
        </p:nvGrpSpPr>
        <p:grpSpPr>
          <a:xfrm>
            <a:off x="5321653" y="906020"/>
            <a:ext cx="642713" cy="638099"/>
            <a:chOff x="846989" y="1401020"/>
            <a:chExt cx="877416" cy="877416"/>
          </a:xfrm>
          <a:effectLst>
            <a:outerShdw blurRad="63500" dir="11640000" sx="1000" sy="1000" rotWithShape="0">
              <a:prstClr val="black">
                <a:alpha val="15000"/>
              </a:prstClr>
            </a:outerShdw>
          </a:effectLst>
        </p:grpSpPr>
        <p:sp>
          <p:nvSpPr>
            <p:cNvPr id="372" name="Teardrop 103"/>
            <p:cNvSpPr/>
            <p:nvPr/>
          </p:nvSpPr>
          <p:spPr>
            <a:xfrm rot="8100000">
              <a:off x="846989" y="1401020"/>
              <a:ext cx="877416" cy="877416"/>
            </a:xfrm>
            <a:prstGeom prst="teardrop">
              <a:avLst/>
            </a:prstGeom>
            <a:solidFill>
              <a:schemeClr val="accent2"/>
            </a:solidFill>
            <a:ln>
              <a:noFill/>
            </a:ln>
            <a:effectLst>
              <a:outerShdw blurRad="152400" dir="5400000" sx="90000" sy="-19000" rotWithShape="0">
                <a:prstClr val="black">
                  <a:alpha val="1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微软雅黑" pitchFamily="34" charset="-122"/>
                <a:ea typeface="微软雅黑" pitchFamily="34" charset="-122"/>
              </a:endParaRPr>
            </a:p>
          </p:txBody>
        </p:sp>
        <p:sp>
          <p:nvSpPr>
            <p:cNvPr id="373" name="Oval 104"/>
            <p:cNvSpPr/>
            <p:nvPr/>
          </p:nvSpPr>
          <p:spPr>
            <a:xfrm>
              <a:off x="981458" y="1537516"/>
              <a:ext cx="608478" cy="60847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zh-CN" altLang="en-US" sz="1200" b="1" dirty="0" smtClean="0">
                  <a:solidFill>
                    <a:schemeClr val="accent2"/>
                  </a:solidFill>
                  <a:latin typeface="微软雅黑" pitchFamily="34" charset="-122"/>
                  <a:ea typeface="微软雅黑" pitchFamily="34" charset="-122"/>
                </a:rPr>
                <a:t>哈展</a:t>
              </a:r>
              <a:endParaRPr lang="en-US" sz="1200" b="1" dirty="0">
                <a:solidFill>
                  <a:schemeClr val="accent2"/>
                </a:solidFill>
                <a:latin typeface="微软雅黑" pitchFamily="34" charset="-122"/>
                <a:ea typeface="微软雅黑" pitchFamily="34" charset="-122"/>
              </a:endParaRPr>
            </a:p>
          </p:txBody>
        </p:sp>
      </p:grpSp>
      <p:grpSp>
        <p:nvGrpSpPr>
          <p:cNvPr id="374" name="Group 279"/>
          <p:cNvGrpSpPr/>
          <p:nvPr/>
        </p:nvGrpSpPr>
        <p:grpSpPr>
          <a:xfrm>
            <a:off x="5776229" y="1555548"/>
            <a:ext cx="642713" cy="638099"/>
            <a:chOff x="846989" y="1401020"/>
            <a:chExt cx="877416" cy="877416"/>
          </a:xfrm>
          <a:effectLst>
            <a:outerShdw blurRad="63500" dir="11640000" sx="1000" sy="1000" rotWithShape="0">
              <a:prstClr val="black">
                <a:alpha val="15000"/>
              </a:prstClr>
            </a:outerShdw>
          </a:effectLst>
        </p:grpSpPr>
        <p:sp>
          <p:nvSpPr>
            <p:cNvPr id="375" name="Teardrop 103"/>
            <p:cNvSpPr/>
            <p:nvPr/>
          </p:nvSpPr>
          <p:spPr>
            <a:xfrm rot="8100000">
              <a:off x="846989" y="1401020"/>
              <a:ext cx="877416" cy="877416"/>
            </a:xfrm>
            <a:prstGeom prst="teardrop">
              <a:avLst/>
            </a:prstGeom>
            <a:solidFill>
              <a:srgbClr val="99B701"/>
            </a:solidFill>
            <a:ln>
              <a:noFill/>
            </a:ln>
            <a:effectLst>
              <a:outerShdw blurRad="152400" dir="5400000" sx="90000" sy="-19000" rotWithShape="0">
                <a:prstClr val="black">
                  <a:alpha val="1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微软雅黑" pitchFamily="34" charset="-122"/>
                <a:ea typeface="微软雅黑" pitchFamily="34" charset="-122"/>
              </a:endParaRPr>
            </a:p>
          </p:txBody>
        </p:sp>
        <p:sp>
          <p:nvSpPr>
            <p:cNvPr id="376" name="Oval 104"/>
            <p:cNvSpPr/>
            <p:nvPr/>
          </p:nvSpPr>
          <p:spPr>
            <a:xfrm>
              <a:off x="981458" y="1537516"/>
              <a:ext cx="608478" cy="60847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zh-CN" altLang="en-US" sz="1200" b="1" dirty="0" smtClean="0">
                  <a:solidFill>
                    <a:srgbClr val="88AB2E"/>
                  </a:solidFill>
                  <a:latin typeface="微软雅黑" pitchFamily="34" charset="-122"/>
                  <a:ea typeface="微软雅黑" pitchFamily="34" charset="-122"/>
                </a:rPr>
                <a:t>总部展厅</a:t>
              </a:r>
              <a:endParaRPr lang="en-US" sz="1200" b="1" dirty="0">
                <a:solidFill>
                  <a:srgbClr val="88AB2E"/>
                </a:solidFill>
                <a:latin typeface="微软雅黑" pitchFamily="34" charset="-122"/>
                <a:ea typeface="微软雅黑" pitchFamily="34" charset="-122"/>
              </a:endParaRPr>
            </a:p>
          </p:txBody>
        </p:sp>
      </p:grpSp>
      <p:grpSp>
        <p:nvGrpSpPr>
          <p:cNvPr id="377" name="组合 207"/>
          <p:cNvGrpSpPr/>
          <p:nvPr/>
        </p:nvGrpSpPr>
        <p:grpSpPr>
          <a:xfrm>
            <a:off x="2818542" y="1637529"/>
            <a:ext cx="2727701" cy="1073262"/>
            <a:chOff x="5197459" y="1985958"/>
            <a:chExt cx="1910969" cy="773594"/>
          </a:xfrm>
          <a:solidFill>
            <a:schemeClr val="bg1">
              <a:lumMod val="95000"/>
              <a:alpha val="60000"/>
            </a:schemeClr>
          </a:solidFill>
        </p:grpSpPr>
        <p:sp>
          <p:nvSpPr>
            <p:cNvPr id="378" name="Rounded Rectangle 59"/>
            <p:cNvSpPr/>
            <p:nvPr/>
          </p:nvSpPr>
          <p:spPr>
            <a:xfrm rot="10800000">
              <a:off x="5197459" y="1985958"/>
              <a:ext cx="1910969" cy="773594"/>
            </a:xfrm>
            <a:prstGeom prst="roundRect">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dirty="0"/>
            </a:p>
          </p:txBody>
        </p:sp>
        <p:sp>
          <p:nvSpPr>
            <p:cNvPr id="379" name="Text Placeholder 3"/>
            <p:cNvSpPr txBox="1">
              <a:spLocks/>
            </p:cNvSpPr>
            <p:nvPr/>
          </p:nvSpPr>
          <p:spPr>
            <a:xfrm>
              <a:off x="5275488" y="2049467"/>
              <a:ext cx="1775028" cy="657992"/>
            </a:xfrm>
            <a:prstGeom prst="rect">
              <a:avLst/>
            </a:prstGeom>
            <a:noFill/>
            <a:ln>
              <a:noFill/>
            </a:ln>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285750" indent="-285750" algn="l" defTabSz="1219170">
                <a:spcBef>
                  <a:spcPct val="20000"/>
                </a:spcBef>
                <a:buFont typeface="Arial" panose="020B0604020202020204" pitchFamily="34" charset="0"/>
                <a:buChar char="•"/>
                <a:defRPr/>
              </a:pPr>
              <a:r>
                <a:rPr lang="zh-CN" altLang="en-US" sz="1400" b="1" dirty="0" smtClean="0">
                  <a:solidFill>
                    <a:schemeClr val="tx1"/>
                  </a:solidFill>
                </a:rPr>
                <a:t>宽窄带融合理念推广</a:t>
              </a:r>
              <a:endParaRPr lang="en-US" altLang="zh-CN" sz="1400" b="1" dirty="0" smtClean="0">
                <a:solidFill>
                  <a:schemeClr val="tx1"/>
                </a:solidFill>
              </a:endParaRPr>
            </a:p>
            <a:p>
              <a:pPr marL="285750" indent="-285750" algn="l" defTabSz="1219170">
                <a:spcBef>
                  <a:spcPct val="20000"/>
                </a:spcBef>
                <a:buFont typeface="Arial" panose="020B0604020202020204" pitchFamily="34" charset="0"/>
                <a:buChar char="•"/>
                <a:defRPr/>
              </a:pPr>
              <a:r>
                <a:rPr lang="zh-CN" altLang="en-US" sz="1333" b="1" dirty="0" smtClean="0">
                  <a:solidFill>
                    <a:schemeClr val="tx1"/>
                  </a:solidFill>
                </a:rPr>
                <a:t>产品上市前预热</a:t>
              </a:r>
              <a:endParaRPr lang="en-US" altLang="zh-CN" sz="1333" b="1" dirty="0" smtClean="0">
                <a:solidFill>
                  <a:schemeClr val="tx1"/>
                </a:solidFill>
              </a:endParaRPr>
            </a:p>
            <a:p>
              <a:pPr marL="285750" indent="-285750" algn="l" defTabSz="1219170">
                <a:spcBef>
                  <a:spcPct val="20000"/>
                </a:spcBef>
                <a:buFont typeface="Arial" panose="020B0604020202020204" pitchFamily="34" charset="0"/>
                <a:buChar char="•"/>
                <a:defRPr/>
              </a:pPr>
              <a:r>
                <a:rPr lang="zh-CN" altLang="en-US" sz="1333" b="1" dirty="0" smtClean="0">
                  <a:solidFill>
                    <a:srgbClr val="FF0000"/>
                  </a:solidFill>
                </a:rPr>
                <a:t>通过布展、演示带回来大量产品不足，并推动优化</a:t>
              </a:r>
              <a:endParaRPr lang="en-US" sz="1333" b="1" dirty="0">
                <a:solidFill>
                  <a:srgbClr val="FF0000"/>
                </a:solidFill>
              </a:endParaRPr>
            </a:p>
          </p:txBody>
        </p:sp>
      </p:grpSp>
      <p:pic>
        <p:nvPicPr>
          <p:cNvPr id="380" name="图片 379"/>
          <p:cNvPicPr>
            <a:picLocks noChangeAspect="1"/>
          </p:cNvPicPr>
          <p:nvPr/>
        </p:nvPicPr>
        <p:blipFill>
          <a:blip r:embed="rId3">
            <a:extLst>
              <a:ext uri="{BEBA8EAE-BF5A-486C-A8C5-ECC9F3942E4B}">
                <a14:imgProps xmlns:a14="http://schemas.microsoft.com/office/drawing/2010/main">
                  <a14:imgLayer r:embed="rId4">
                    <a14:imgEffect>
                      <a14:colorTemperature colorTemp="11500"/>
                    </a14:imgEffect>
                  </a14:imgLayer>
                </a14:imgProps>
              </a:ext>
            </a:extLst>
          </a:blip>
          <a:stretch>
            <a:fillRect/>
          </a:stretch>
        </p:blipFill>
        <p:spPr>
          <a:xfrm>
            <a:off x="58488" y="3230597"/>
            <a:ext cx="1339512" cy="2376000"/>
          </a:xfrm>
          <a:prstGeom prst="rect">
            <a:avLst/>
          </a:prstGeom>
        </p:spPr>
      </p:pic>
      <p:pic>
        <p:nvPicPr>
          <p:cNvPr id="8" name="图片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379140" y="3230597"/>
            <a:ext cx="1339514" cy="2376000"/>
          </a:xfrm>
          <a:prstGeom prst="rect">
            <a:avLst/>
          </a:prstGeom>
        </p:spPr>
      </p:pic>
      <p:pic>
        <p:nvPicPr>
          <p:cNvPr id="31745" name="图片 31744"/>
          <p:cNvPicPr>
            <a:picLocks noChangeAspect="1"/>
          </p:cNvPicPr>
          <p:nvPr/>
        </p:nvPicPr>
        <p:blipFill>
          <a:blip r:embed="rId6"/>
          <a:stretch>
            <a:fillRect/>
          </a:stretch>
        </p:blipFill>
        <p:spPr>
          <a:xfrm>
            <a:off x="3422900" y="3230597"/>
            <a:ext cx="1805876" cy="2376000"/>
          </a:xfrm>
          <a:prstGeom prst="rect">
            <a:avLst/>
          </a:prstGeom>
          <a:ln w="3175">
            <a:solidFill>
              <a:schemeClr val="tx1">
                <a:lumMod val="50000"/>
                <a:lumOff val="50000"/>
              </a:schemeClr>
            </a:solidFill>
          </a:ln>
        </p:spPr>
      </p:pic>
      <p:pic>
        <p:nvPicPr>
          <p:cNvPr id="31746" name="图片 3174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928277" y="3230597"/>
            <a:ext cx="3168000" cy="2376000"/>
          </a:xfrm>
          <a:prstGeom prst="rect">
            <a:avLst/>
          </a:prstGeom>
        </p:spPr>
      </p:pic>
      <p:sp>
        <p:nvSpPr>
          <p:cNvPr id="31747" name="右箭头 31746"/>
          <p:cNvSpPr/>
          <p:nvPr/>
        </p:nvSpPr>
        <p:spPr bwMode="auto">
          <a:xfrm>
            <a:off x="2732055" y="4009628"/>
            <a:ext cx="690845" cy="864096"/>
          </a:xfrm>
          <a:prstGeom prst="rightArrow">
            <a:avLst/>
          </a:prstGeom>
          <a:solidFill>
            <a:schemeClr val="bg1">
              <a:lumMod val="75000"/>
            </a:schemeClr>
          </a:solidFill>
          <a:ln>
            <a:noFill/>
            <a:headEnd/>
            <a:tailEnd/>
          </a:ln>
        </p:spPr>
        <p:style>
          <a:lnRef idx="2">
            <a:schemeClr val="accent3"/>
          </a:lnRef>
          <a:fillRef idx="1">
            <a:schemeClr val="lt1"/>
          </a:fillRef>
          <a:effectRef idx="0">
            <a:schemeClr val="accent3"/>
          </a:effectRef>
          <a:fontRef idx="minor">
            <a:schemeClr val="dk1"/>
          </a:fontRef>
        </p:style>
        <p:txBody>
          <a:bodyPr rtlCol="0" anchor="ctr"/>
          <a:lstStyle/>
          <a:p>
            <a:pPr algn="ctr" fontAlgn="auto">
              <a:spcBef>
                <a:spcPts val="0"/>
              </a:spcBef>
              <a:spcAft>
                <a:spcPts val="0"/>
              </a:spcAft>
            </a:pPr>
            <a:endParaRPr lang="zh-CN" altLang="en-US" sz="2000" b="1" kern="0" dirty="0">
              <a:solidFill>
                <a:schemeClr val="bg1"/>
              </a:solidFill>
              <a:latin typeface="宋体"/>
              <a:ea typeface="宋体"/>
            </a:endParaRPr>
          </a:p>
        </p:txBody>
      </p:sp>
      <p:sp>
        <p:nvSpPr>
          <p:cNvPr id="386" name="右箭头 385"/>
          <p:cNvSpPr/>
          <p:nvPr/>
        </p:nvSpPr>
        <p:spPr bwMode="auto">
          <a:xfrm>
            <a:off x="5238190" y="4009628"/>
            <a:ext cx="690845" cy="864096"/>
          </a:xfrm>
          <a:prstGeom prst="rightArrow">
            <a:avLst/>
          </a:prstGeom>
          <a:solidFill>
            <a:schemeClr val="bg1">
              <a:lumMod val="75000"/>
            </a:schemeClr>
          </a:solidFill>
          <a:ln>
            <a:noFill/>
            <a:headEnd/>
            <a:tailEnd/>
          </a:ln>
        </p:spPr>
        <p:style>
          <a:lnRef idx="2">
            <a:schemeClr val="accent3"/>
          </a:lnRef>
          <a:fillRef idx="1">
            <a:schemeClr val="lt1"/>
          </a:fillRef>
          <a:effectRef idx="0">
            <a:schemeClr val="accent3"/>
          </a:effectRef>
          <a:fontRef idx="minor">
            <a:schemeClr val="dk1"/>
          </a:fontRef>
        </p:style>
        <p:txBody>
          <a:bodyPr rtlCol="0" anchor="ctr"/>
          <a:lstStyle/>
          <a:p>
            <a:pPr algn="ctr" fontAlgn="auto">
              <a:spcBef>
                <a:spcPts val="0"/>
              </a:spcBef>
              <a:spcAft>
                <a:spcPts val="0"/>
              </a:spcAft>
            </a:pPr>
            <a:endParaRPr lang="zh-CN" altLang="en-US" sz="2000" b="1" kern="0" dirty="0">
              <a:solidFill>
                <a:schemeClr val="bg1"/>
              </a:solidFill>
              <a:latin typeface="宋体"/>
              <a:ea typeface="宋体"/>
            </a:endParaRPr>
          </a:p>
        </p:txBody>
      </p:sp>
    </p:spTree>
    <p:extLst>
      <p:ext uri="{BB962C8B-B14F-4D97-AF65-F5344CB8AC3E}">
        <p14:creationId xmlns:p14="http://schemas.microsoft.com/office/powerpoint/2010/main" val="257098612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Text Box 47"/>
          <p:cNvSpPr txBox="1">
            <a:spLocks noChangeArrowheads="1"/>
          </p:cNvSpPr>
          <p:nvPr/>
        </p:nvSpPr>
        <p:spPr bwMode="auto">
          <a:xfrm>
            <a:off x="3798094" y="358511"/>
            <a:ext cx="1686718" cy="502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667" b="1">
                <a:latin typeface="黑体" panose="02010609060101010101" pitchFamily="49" charset="-122"/>
                <a:ea typeface="黑体" panose="02010609060101010101" pitchFamily="49" charset="-122"/>
              </a:rPr>
              <a:t>目   录</a:t>
            </a:r>
          </a:p>
        </p:txBody>
      </p:sp>
      <p:graphicFrame>
        <p:nvGraphicFramePr>
          <p:cNvPr id="1026" name="Object 2"/>
          <p:cNvGraphicFramePr>
            <a:graphicFrameLocks noChangeAspect="1"/>
          </p:cNvGraphicFramePr>
          <p:nvPr>
            <p:extLst>
              <p:ext uri="{D42A27DB-BD31-4B8C-83A1-F6EECF244321}">
                <p14:modId xmlns:p14="http://schemas.microsoft.com/office/powerpoint/2010/main" val="2882995884"/>
              </p:ext>
            </p:extLst>
          </p:nvPr>
        </p:nvGraphicFramePr>
        <p:xfrm>
          <a:off x="1595437" y="3001516"/>
          <a:ext cx="608542" cy="300303"/>
        </p:xfrm>
        <a:graphic>
          <a:graphicData uri="http://schemas.openxmlformats.org/presentationml/2006/ole">
            <mc:AlternateContent xmlns:mc="http://schemas.openxmlformats.org/markup-compatibility/2006">
              <mc:Choice xmlns:v="urn:schemas-microsoft-com:vml" Requires="v">
                <p:oleObj spid="_x0000_s115959" r:id="rId3" imgW="914400" imgH="427753" progId="">
                  <p:embed/>
                </p:oleObj>
              </mc:Choice>
              <mc:Fallback>
                <p:oleObj r:id="rId3" imgW="914400" imgH="427753"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95437" y="3001516"/>
                        <a:ext cx="608542" cy="3003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028" name="TextBox 92"/>
          <p:cNvSpPr txBox="1">
            <a:spLocks noChangeArrowheads="1"/>
          </p:cNvSpPr>
          <p:nvPr/>
        </p:nvSpPr>
        <p:spPr bwMode="auto">
          <a:xfrm>
            <a:off x="2591594" y="1488282"/>
            <a:ext cx="5443802" cy="2951577"/>
          </a:xfrm>
          <a:prstGeom prst="rect">
            <a:avLst/>
          </a:prstGeom>
          <a:noFill/>
          <a:ln>
            <a:noFill/>
          </a:ln>
        </p:spPr>
        <p:txBody>
          <a:bodyPr>
            <a:spAutoFit/>
          </a:bodyPr>
          <a:lstStyle>
            <a:lvl1pPr defTabSz="803275" eaLnBrk="0" hangingPunct="0">
              <a:defRPr>
                <a:solidFill>
                  <a:schemeClr val="tx1"/>
                </a:solidFill>
                <a:latin typeface="Arial" pitchFamily="34" charset="0"/>
                <a:ea typeface="宋体" pitchFamily="2" charset="-122"/>
              </a:defRPr>
            </a:lvl1pPr>
            <a:lvl2pPr marL="742950" indent="-285750" defTabSz="803275" eaLnBrk="0" hangingPunct="0">
              <a:defRPr>
                <a:solidFill>
                  <a:schemeClr val="tx1"/>
                </a:solidFill>
                <a:latin typeface="Arial" pitchFamily="34" charset="0"/>
                <a:ea typeface="宋体" pitchFamily="2" charset="-122"/>
              </a:defRPr>
            </a:lvl2pPr>
            <a:lvl3pPr indent="-198755" defTabSz="803275" eaLnBrk="0" hangingPunct="0">
              <a:defRPr>
                <a:solidFill>
                  <a:schemeClr val="tx1"/>
                </a:solidFill>
                <a:latin typeface="Arial" pitchFamily="34" charset="0"/>
                <a:ea typeface="宋体" pitchFamily="2" charset="-122"/>
              </a:defRPr>
            </a:lvl3pPr>
            <a:lvl4pPr marL="1600200" indent="-228600" defTabSz="803275" eaLnBrk="0" hangingPunct="0">
              <a:defRPr>
                <a:solidFill>
                  <a:schemeClr val="tx1"/>
                </a:solidFill>
                <a:latin typeface="Arial" pitchFamily="34" charset="0"/>
                <a:ea typeface="宋体" pitchFamily="2" charset="-122"/>
              </a:defRPr>
            </a:lvl4pPr>
            <a:lvl5pPr marL="2057400" indent="-228600" defTabSz="803275" eaLnBrk="0" hangingPunct="0">
              <a:defRPr>
                <a:solidFill>
                  <a:schemeClr val="tx1"/>
                </a:solidFill>
                <a:latin typeface="Arial" pitchFamily="34" charset="0"/>
                <a:ea typeface="宋体" pitchFamily="2" charset="-122"/>
              </a:defRPr>
            </a:lvl5pPr>
            <a:lvl6pPr marL="2514600" indent="-228600" defTabSz="803275"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803275"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803275"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803275"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spcBef>
                <a:spcPts val="500"/>
              </a:spcBef>
              <a:buFont typeface="Wingdings" pitchFamily="2" charset="2"/>
              <a:buChar char="l"/>
              <a:defRPr/>
            </a:pPr>
            <a:r>
              <a:rPr lang="zh-CN" altLang="en-US" sz="2333" b="1" dirty="0">
                <a:latin typeface="黑体" pitchFamily="2" charset="-122"/>
                <a:ea typeface="黑体" pitchFamily="2" charset="-122"/>
              </a:rPr>
              <a:t>　</a:t>
            </a:r>
            <a:r>
              <a:rPr lang="en-US" altLang="zh-CN" sz="2333" b="1" dirty="0" smtClean="0">
                <a:latin typeface="黑体" pitchFamily="2" charset="-122"/>
                <a:ea typeface="黑体" pitchFamily="2" charset="-122"/>
              </a:rPr>
              <a:t>2016</a:t>
            </a:r>
            <a:r>
              <a:rPr lang="zh-CN" altLang="en-US" sz="2333" b="1" dirty="0" smtClean="0">
                <a:latin typeface="黑体" pitchFamily="2" charset="-122"/>
                <a:ea typeface="黑体" pitchFamily="2" charset="-122"/>
              </a:rPr>
              <a:t>年业务回顾 </a:t>
            </a:r>
            <a:endParaRPr lang="en-US" altLang="zh-CN" sz="2333" b="1" dirty="0" smtClean="0">
              <a:latin typeface="黑体" pitchFamily="2" charset="-122"/>
              <a:ea typeface="黑体" pitchFamily="2" charset="-122"/>
            </a:endParaRPr>
          </a:p>
          <a:p>
            <a:pPr lvl="2" eaLnBrk="1" hangingPunct="1">
              <a:spcBef>
                <a:spcPts val="500"/>
              </a:spcBef>
              <a:buFont typeface="Wingdings" pitchFamily="2" charset="2"/>
              <a:buChar char="Ø"/>
              <a:defRPr/>
            </a:pPr>
            <a:r>
              <a:rPr lang="zh-CN" altLang="en-US" sz="1833" dirty="0" smtClean="0">
                <a:latin typeface="宋体" pitchFamily="2" charset="-122"/>
              </a:rPr>
              <a:t> </a:t>
            </a:r>
            <a:r>
              <a:rPr lang="en-US" altLang="zh-CN" sz="1833" dirty="0" smtClean="0">
                <a:latin typeface="宋体" pitchFamily="2" charset="-122"/>
              </a:rPr>
              <a:t>KPI</a:t>
            </a:r>
            <a:r>
              <a:rPr lang="zh-CN" altLang="en-US" sz="1833" dirty="0" smtClean="0">
                <a:latin typeface="宋体" pitchFamily="2" charset="-122"/>
              </a:rPr>
              <a:t>完成情况</a:t>
            </a:r>
            <a:endParaRPr lang="en-US" altLang="zh-CN" sz="1833" dirty="0" smtClean="0">
              <a:latin typeface="宋体" pitchFamily="2" charset="-122"/>
            </a:endParaRPr>
          </a:p>
          <a:p>
            <a:pPr lvl="2" eaLnBrk="1" hangingPunct="1">
              <a:spcBef>
                <a:spcPts val="500"/>
              </a:spcBef>
              <a:buFont typeface="Wingdings" pitchFamily="2" charset="2"/>
              <a:buChar char="Ø"/>
              <a:defRPr/>
            </a:pPr>
            <a:r>
              <a:rPr lang="zh-CN" altLang="en-US" sz="1833" dirty="0" smtClean="0">
                <a:latin typeface="宋体" pitchFamily="2" charset="-122"/>
              </a:rPr>
              <a:t> 重点工作完成情况</a:t>
            </a:r>
            <a:endParaRPr lang="en-US" altLang="zh-CN" sz="1833" dirty="0" smtClean="0">
              <a:latin typeface="宋体" pitchFamily="2" charset="-122"/>
            </a:endParaRPr>
          </a:p>
          <a:p>
            <a:pPr lvl="2" eaLnBrk="1" hangingPunct="1">
              <a:spcBef>
                <a:spcPts val="500"/>
              </a:spcBef>
              <a:buFont typeface="Wingdings" pitchFamily="2" charset="2"/>
              <a:buChar char="Ø"/>
              <a:defRPr/>
            </a:pPr>
            <a:r>
              <a:rPr lang="zh-CN" altLang="en-US" sz="1833" dirty="0" smtClean="0">
                <a:latin typeface="宋体" pitchFamily="2" charset="-122"/>
              </a:rPr>
              <a:t> 技术创新</a:t>
            </a:r>
            <a:endParaRPr lang="en-US" altLang="zh-CN" sz="1833" dirty="0" smtClean="0">
              <a:latin typeface="宋体" pitchFamily="2" charset="-122"/>
            </a:endParaRPr>
          </a:p>
          <a:p>
            <a:pPr marL="285739" indent="-285739" eaLnBrk="1" hangingPunct="1">
              <a:spcBef>
                <a:spcPts val="500"/>
              </a:spcBef>
              <a:buFont typeface="Wingdings" pitchFamily="2" charset="2"/>
              <a:buChar char="l"/>
              <a:defRPr/>
            </a:pPr>
            <a:r>
              <a:rPr lang="zh-CN" altLang="en-US" sz="2333" b="1" dirty="0" smtClean="0">
                <a:latin typeface="黑体" pitchFamily="2" charset="-122"/>
                <a:ea typeface="黑体" pitchFamily="2" charset="-122"/>
              </a:rPr>
              <a:t>　</a:t>
            </a:r>
            <a:r>
              <a:rPr lang="en-US" altLang="zh-CN" sz="2333" b="1" dirty="0" smtClean="0">
                <a:latin typeface="黑体" pitchFamily="2" charset="-122"/>
                <a:ea typeface="黑体" pitchFamily="2" charset="-122"/>
              </a:rPr>
              <a:t>2017</a:t>
            </a:r>
            <a:r>
              <a:rPr lang="zh-CN" altLang="en-US" sz="2333" b="1" dirty="0" smtClean="0">
                <a:latin typeface="黑体" pitchFamily="2" charset="-122"/>
                <a:ea typeface="黑体" pitchFamily="2" charset="-122"/>
              </a:rPr>
              <a:t>年业务规划</a:t>
            </a:r>
            <a:endParaRPr lang="en-US" altLang="zh-CN" sz="2333" b="1" dirty="0" smtClean="0">
              <a:latin typeface="黑体" pitchFamily="2" charset="-122"/>
              <a:ea typeface="黑体" pitchFamily="2" charset="-122"/>
            </a:endParaRPr>
          </a:p>
          <a:p>
            <a:pPr lvl="2" eaLnBrk="1" hangingPunct="1">
              <a:spcBef>
                <a:spcPts val="500"/>
              </a:spcBef>
              <a:buFont typeface="Wingdings" pitchFamily="2" charset="2"/>
              <a:buChar char="Ø"/>
              <a:defRPr/>
            </a:pPr>
            <a:r>
              <a:rPr lang="zh-CN" altLang="en-US" sz="1833" dirty="0" smtClean="0">
                <a:latin typeface="宋体" pitchFamily="2" charset="-122"/>
              </a:rPr>
              <a:t> 重点工作计划</a:t>
            </a:r>
            <a:endParaRPr lang="en-US" altLang="zh-CN" sz="1833" dirty="0" smtClean="0">
              <a:latin typeface="宋体" pitchFamily="2" charset="-122"/>
            </a:endParaRPr>
          </a:p>
          <a:p>
            <a:pPr lvl="2">
              <a:spcBef>
                <a:spcPts val="500"/>
              </a:spcBef>
              <a:buFont typeface="Wingdings" pitchFamily="2" charset="2"/>
              <a:buChar char="Ø"/>
              <a:defRPr/>
            </a:pPr>
            <a:r>
              <a:rPr lang="zh-CN" altLang="en-US" sz="1833" dirty="0" smtClean="0"/>
              <a:t>  人力策略分析</a:t>
            </a:r>
            <a:endParaRPr lang="en-US" altLang="zh-CN" sz="1833" dirty="0" smtClean="0">
              <a:latin typeface="宋体" pitchFamily="2" charset="-122"/>
            </a:endParaRPr>
          </a:p>
          <a:p>
            <a:pPr lvl="2">
              <a:spcBef>
                <a:spcPts val="500"/>
              </a:spcBef>
              <a:buFont typeface="Wingdings" pitchFamily="2" charset="2"/>
              <a:buChar char="Ø"/>
              <a:defRPr/>
            </a:pPr>
            <a:r>
              <a:rPr lang="en-US" altLang="zh-CN" sz="1833" dirty="0" smtClean="0">
                <a:latin typeface="宋体" pitchFamily="2" charset="-122"/>
              </a:rPr>
              <a:t> </a:t>
            </a:r>
            <a:r>
              <a:rPr lang="zh-CN" altLang="en-US" sz="1833" dirty="0" smtClean="0">
                <a:latin typeface="宋体" pitchFamily="2" charset="-122"/>
              </a:rPr>
              <a:t>风险与问题</a:t>
            </a:r>
            <a:endParaRPr lang="en-US" altLang="zh-CN" sz="1833" dirty="0"/>
          </a:p>
        </p:txBody>
      </p:sp>
    </p:spTree>
    <p:extLst>
      <p:ext uri="{BB962C8B-B14F-4D97-AF65-F5344CB8AC3E}">
        <p14:creationId xmlns:p14="http://schemas.microsoft.com/office/powerpoint/2010/main" val="180313532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50" name="日期占位符 5"/>
          <p:cNvSpPr txBox="1">
            <a:spLocks/>
          </p:cNvSpPr>
          <p:nvPr/>
        </p:nvSpPr>
        <p:spPr bwMode="auto">
          <a:xfrm>
            <a:off x="71446" y="71418"/>
            <a:ext cx="7236858" cy="476250"/>
          </a:xfrm>
          <a:prstGeom prst="rect">
            <a:avLst/>
          </a:prstGeom>
          <a:noFill/>
          <a:ln w="9525">
            <a:noFill/>
            <a:miter lim="800000"/>
            <a:headEnd/>
            <a:tailEnd/>
          </a:ln>
        </p:spPr>
        <p:txBody>
          <a:bodyPr anchor="ctr"/>
          <a:lstStyle/>
          <a:p>
            <a:r>
              <a:rPr lang="en-US" altLang="zh-CN" sz="3200" b="1" dirty="0" smtClean="0">
                <a:solidFill>
                  <a:srgbClr val="88AB2D"/>
                </a:solidFill>
                <a:latin typeface="黑体" pitchFamily="49" charset="-122"/>
                <a:ea typeface="黑体" pitchFamily="49" charset="-122"/>
              </a:rPr>
              <a:t>2017</a:t>
            </a:r>
            <a:r>
              <a:rPr lang="zh-CN" altLang="en-US" sz="3200" b="1" dirty="0" smtClean="0">
                <a:solidFill>
                  <a:srgbClr val="88AB2D"/>
                </a:solidFill>
                <a:latin typeface="黑体" pitchFamily="49" charset="-122"/>
                <a:ea typeface="黑体" pitchFamily="49" charset="-122"/>
              </a:rPr>
              <a:t>年</a:t>
            </a:r>
            <a:r>
              <a:rPr lang="en-US" altLang="zh-CN" sz="3200" b="1" dirty="0" smtClean="0">
                <a:solidFill>
                  <a:srgbClr val="88AB2D"/>
                </a:solidFill>
                <a:latin typeface="黑体" pitchFamily="49" charset="-122"/>
                <a:ea typeface="黑体" pitchFamily="49" charset="-122"/>
              </a:rPr>
              <a:t>L1</a:t>
            </a:r>
            <a:r>
              <a:rPr lang="zh-CN" altLang="en-US" sz="3200" b="1" dirty="0" smtClean="0">
                <a:solidFill>
                  <a:srgbClr val="88AB2D"/>
                </a:solidFill>
                <a:latin typeface="黑体" pitchFamily="49" charset="-122"/>
                <a:ea typeface="黑体" pitchFamily="49" charset="-122"/>
              </a:rPr>
              <a:t>业务规划</a:t>
            </a:r>
            <a:r>
              <a:rPr lang="en-US" altLang="zh-CN" sz="3200" b="1" dirty="0" smtClean="0">
                <a:solidFill>
                  <a:srgbClr val="88AB2D"/>
                </a:solidFill>
                <a:latin typeface="黑体" pitchFamily="49" charset="-122"/>
                <a:ea typeface="黑体" pitchFamily="49" charset="-122"/>
              </a:rPr>
              <a:t>——</a:t>
            </a:r>
            <a:r>
              <a:rPr lang="zh-CN" altLang="en-US" sz="3200" b="1" dirty="0" smtClean="0">
                <a:solidFill>
                  <a:srgbClr val="88AB2D"/>
                </a:solidFill>
                <a:latin typeface="黑体" pitchFamily="49" charset="-122"/>
                <a:ea typeface="黑体" pitchFamily="49" charset="-122"/>
              </a:rPr>
              <a:t>项工牵头</a:t>
            </a:r>
            <a:endParaRPr lang="zh-CN" altLang="en-US" sz="3200" b="1" dirty="0">
              <a:solidFill>
                <a:srgbClr val="88AB2D"/>
              </a:solidFill>
              <a:latin typeface="黑体" pitchFamily="49" charset="-122"/>
              <a:ea typeface="黑体" pitchFamily="49" charset="-122"/>
            </a:endParaRPr>
          </a:p>
        </p:txBody>
      </p:sp>
      <p:sp>
        <p:nvSpPr>
          <p:cNvPr id="20" name="Text Box 20"/>
          <p:cNvSpPr txBox="1">
            <a:spLocks noChangeArrowheads="1"/>
          </p:cNvSpPr>
          <p:nvPr/>
        </p:nvSpPr>
        <p:spPr bwMode="auto">
          <a:xfrm>
            <a:off x="11847514" y="2823101"/>
            <a:ext cx="742950" cy="246221"/>
          </a:xfrm>
          <a:prstGeom prst="rect">
            <a:avLst/>
          </a:prstGeom>
          <a:noFill/>
          <a:ln w="9525">
            <a:noFill/>
            <a:miter lim="800000"/>
            <a:headEnd/>
            <a:tailEnd/>
          </a:ln>
        </p:spPr>
        <p:txBody>
          <a:bodyPr lIns="0" tIns="0" rIns="0" bIns="0" anchor="ctr">
            <a:spAutoFit/>
          </a:bodyPr>
          <a:lstStyle/>
          <a:p>
            <a:pPr>
              <a:buFont typeface="Arial" pitchFamily="34" charset="0"/>
              <a:buNone/>
            </a:pPr>
            <a:r>
              <a:rPr lang="zh-CN" altLang="en-US" sz="1600">
                <a:solidFill>
                  <a:srgbClr val="FFFFFF"/>
                </a:solidFill>
                <a:latin typeface="微软雅黑" pitchFamily="34" charset="-122"/>
                <a:ea typeface="微软雅黑" pitchFamily="34" charset="-122"/>
              </a:rPr>
              <a:t>12月</a:t>
            </a:r>
          </a:p>
        </p:txBody>
      </p:sp>
      <p:sp>
        <p:nvSpPr>
          <p:cNvPr id="22" name="Text Box 16"/>
          <p:cNvSpPr txBox="1">
            <a:spLocks noChangeArrowheads="1"/>
          </p:cNvSpPr>
          <p:nvPr/>
        </p:nvSpPr>
        <p:spPr bwMode="auto">
          <a:xfrm>
            <a:off x="12063471" y="2946132"/>
            <a:ext cx="866775" cy="246221"/>
          </a:xfrm>
          <a:prstGeom prst="rect">
            <a:avLst/>
          </a:prstGeom>
          <a:noFill/>
          <a:ln w="9525">
            <a:noFill/>
            <a:miter lim="800000"/>
            <a:headEnd/>
            <a:tailEnd/>
          </a:ln>
        </p:spPr>
        <p:txBody>
          <a:bodyPr lIns="0" tIns="0" rIns="0" bIns="0" anchor="ctr">
            <a:spAutoFit/>
          </a:bodyPr>
          <a:lstStyle/>
          <a:p>
            <a:pPr>
              <a:buFont typeface="Arial" pitchFamily="34" charset="0"/>
              <a:buNone/>
            </a:pPr>
            <a:r>
              <a:rPr lang="en-US" altLang="zh-CN" sz="1600" dirty="0">
                <a:solidFill>
                  <a:srgbClr val="FFFFFF"/>
                </a:solidFill>
                <a:latin typeface="微软雅黑" pitchFamily="34" charset="-122"/>
                <a:ea typeface="微软雅黑" pitchFamily="34" charset="-122"/>
              </a:rPr>
              <a:t>9</a:t>
            </a:r>
            <a:r>
              <a:rPr lang="zh-CN" altLang="en-US" sz="1600" dirty="0">
                <a:solidFill>
                  <a:srgbClr val="FFFFFF"/>
                </a:solidFill>
                <a:latin typeface="微软雅黑" pitchFamily="34" charset="-122"/>
                <a:ea typeface="微软雅黑" pitchFamily="34" charset="-122"/>
              </a:rPr>
              <a:t>月至今</a:t>
            </a:r>
          </a:p>
        </p:txBody>
      </p:sp>
      <p:sp>
        <p:nvSpPr>
          <p:cNvPr id="10" name="矩形 9"/>
          <p:cNvSpPr/>
          <p:nvPr/>
        </p:nvSpPr>
        <p:spPr bwMode="auto">
          <a:xfrm>
            <a:off x="0" y="801689"/>
            <a:ext cx="9144000" cy="412738"/>
          </a:xfrm>
          <a:prstGeom prst="rect">
            <a:avLst/>
          </a:prstGeom>
          <a:solidFill>
            <a:srgbClr val="91AE02">
              <a:alpha val="91765"/>
            </a:srgbClr>
          </a:solidFill>
          <a:ln cap="sq"/>
          <a:effectLst>
            <a:outerShdw blurRad="50800" dist="38100" dir="5400000" algn="t" rotWithShape="0">
              <a:prstClr val="black">
                <a:alpha val="40000"/>
              </a:prstClr>
            </a:outerShdw>
          </a:effectLst>
          <a:scene3d>
            <a:camera prst="orthographicFront"/>
            <a:lightRig rig="flat" dir="t"/>
          </a:scene3d>
          <a:sp3d/>
        </p:spPr>
        <p:style>
          <a:lnRef idx="1">
            <a:schemeClr val="accent3"/>
          </a:lnRef>
          <a:fillRef idx="3">
            <a:schemeClr val="accent3"/>
          </a:fillRef>
          <a:effectRef idx="2">
            <a:schemeClr val="accent3"/>
          </a:effectRef>
          <a:fontRef idx="minor">
            <a:schemeClr val="lt1"/>
          </a:fontRef>
        </p:style>
        <p:txBody>
          <a:bodyPr anchor="ctr"/>
          <a:lstStyle/>
          <a:p>
            <a:pPr algn="ctr">
              <a:defRPr/>
            </a:pPr>
            <a:endParaRPr lang="zh-CN" altLang="en-US"/>
          </a:p>
        </p:txBody>
      </p:sp>
      <p:sp>
        <p:nvSpPr>
          <p:cNvPr id="11" name="TextBox 14"/>
          <p:cNvSpPr txBox="1">
            <a:spLocks noChangeArrowheads="1"/>
          </p:cNvSpPr>
          <p:nvPr/>
        </p:nvSpPr>
        <p:spPr bwMode="auto">
          <a:xfrm>
            <a:off x="-32" y="809862"/>
            <a:ext cx="2267776" cy="400110"/>
          </a:xfrm>
          <a:prstGeom prst="rect">
            <a:avLst/>
          </a:prstGeom>
          <a:noFill/>
          <a:ln w="9525">
            <a:noFill/>
            <a:miter lim="800000"/>
            <a:headEnd/>
            <a:tailEnd/>
          </a:ln>
        </p:spPr>
        <p:txBody>
          <a:bodyPr wrap="square">
            <a:spAutoFit/>
          </a:bodyPr>
          <a:lstStyle/>
          <a:p>
            <a:pPr>
              <a:buFont typeface="Wingdings" pitchFamily="2" charset="2"/>
              <a:buChar char="n"/>
            </a:pPr>
            <a:r>
              <a:rPr lang="en-US" altLang="zh-CN" sz="2000" b="1" dirty="0" smtClean="0">
                <a:solidFill>
                  <a:schemeClr val="bg1"/>
                </a:solidFill>
                <a:latin typeface="微软雅黑" pitchFamily="34" charset="-122"/>
                <a:ea typeface="微软雅黑" pitchFamily="34" charset="-122"/>
              </a:rPr>
              <a:t> </a:t>
            </a:r>
            <a:r>
              <a:rPr lang="zh-CN" altLang="en-US" sz="2000" b="1" dirty="0" smtClean="0">
                <a:solidFill>
                  <a:schemeClr val="bg1"/>
                </a:solidFill>
                <a:latin typeface="微软雅黑" pitchFamily="34" charset="-122"/>
                <a:ea typeface="微软雅黑" pitchFamily="34" charset="-122"/>
              </a:rPr>
              <a:t>关键功能特性</a:t>
            </a:r>
            <a:endParaRPr lang="en-US" altLang="zh-CN" sz="2000" b="1" dirty="0">
              <a:solidFill>
                <a:schemeClr val="bg1"/>
              </a:solidFill>
              <a:latin typeface="微软雅黑" pitchFamily="34" charset="-122"/>
              <a:ea typeface="微软雅黑" pitchFamily="34" charset="-122"/>
            </a:endParaRPr>
          </a:p>
        </p:txBody>
      </p:sp>
      <p:grpSp>
        <p:nvGrpSpPr>
          <p:cNvPr id="13" name="组合 50"/>
          <p:cNvGrpSpPr>
            <a:grpSpLocks/>
          </p:cNvGrpSpPr>
          <p:nvPr/>
        </p:nvGrpSpPr>
        <p:grpSpPr bwMode="auto">
          <a:xfrm>
            <a:off x="5666634" y="3063344"/>
            <a:ext cx="3312368" cy="2575793"/>
            <a:chOff x="871019" y="4367200"/>
            <a:chExt cx="2243127" cy="1929533"/>
          </a:xfrm>
        </p:grpSpPr>
        <p:sp>
          <p:nvSpPr>
            <p:cNvPr id="14" name="矩形 13"/>
            <p:cNvSpPr/>
            <p:nvPr/>
          </p:nvSpPr>
          <p:spPr bwMode="auto">
            <a:xfrm>
              <a:off x="871019" y="4367200"/>
              <a:ext cx="2243127" cy="1864888"/>
            </a:xfrm>
            <a:prstGeom prst="rect">
              <a:avLst/>
            </a:prstGeom>
            <a:ln>
              <a:headEnd/>
              <a:tailEnd/>
            </a:ln>
          </p:spPr>
          <p:style>
            <a:lnRef idx="1">
              <a:schemeClr val="accent3"/>
            </a:lnRef>
            <a:fillRef idx="2">
              <a:schemeClr val="accent3"/>
            </a:fillRef>
            <a:effectRef idx="1">
              <a:schemeClr val="accent3"/>
            </a:effectRef>
            <a:fontRef idx="minor">
              <a:schemeClr val="dk1"/>
            </a:fontRef>
          </p:style>
          <p:txBody>
            <a:bodyPr anchor="ctr"/>
            <a:lstStyle/>
            <a:p>
              <a:pPr algn="ctr" fontAlgn="auto">
                <a:spcBef>
                  <a:spcPts val="0"/>
                </a:spcBef>
                <a:spcAft>
                  <a:spcPts val="0"/>
                </a:spcAft>
                <a:defRPr/>
              </a:pPr>
              <a:endParaRPr lang="zh-CN" altLang="en-US" sz="1167" b="1" kern="0" dirty="0">
                <a:solidFill>
                  <a:schemeClr val="bg1"/>
                </a:solidFill>
                <a:latin typeface="微软雅黑" pitchFamily="34" charset="-122"/>
                <a:ea typeface="微软雅黑" pitchFamily="34" charset="-122"/>
              </a:endParaRPr>
            </a:p>
          </p:txBody>
        </p:sp>
        <p:sp>
          <p:nvSpPr>
            <p:cNvPr id="15" name="TextBox 92"/>
            <p:cNvSpPr txBox="1">
              <a:spLocks noChangeArrowheads="1"/>
            </p:cNvSpPr>
            <p:nvPr/>
          </p:nvSpPr>
          <p:spPr bwMode="auto">
            <a:xfrm>
              <a:off x="1157304" y="4403518"/>
              <a:ext cx="1643062" cy="2956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600" b="1" dirty="0" smtClean="0">
                  <a:solidFill>
                    <a:schemeClr val="tx1">
                      <a:lumMod val="50000"/>
                      <a:lumOff val="50000"/>
                    </a:schemeClr>
                  </a:solidFill>
                  <a:latin typeface="微软雅黑" panose="020B0503020204020204" pitchFamily="34" charset="-122"/>
                  <a:ea typeface="微软雅黑" panose="020B0503020204020204" pitchFamily="34" charset="-122"/>
                </a:rPr>
                <a:t>整体分析</a:t>
              </a:r>
              <a:endParaRPr lang="zh-CN" altLang="en-US" sz="1600" b="1"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16" name="TextBox 95"/>
            <p:cNvSpPr txBox="1">
              <a:spLocks noChangeArrowheads="1"/>
            </p:cNvSpPr>
            <p:nvPr/>
          </p:nvSpPr>
          <p:spPr bwMode="auto">
            <a:xfrm>
              <a:off x="927278" y="4613673"/>
              <a:ext cx="2118581" cy="16830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25000"/>
                </a:lnSpc>
                <a:buFont typeface="Wingdings" panose="05000000000000000000" pitchFamily="2" charset="2"/>
                <a:buChar char="ü"/>
              </a:pPr>
              <a:r>
                <a:rPr lang="zh-CN" altLang="en-US" sz="1400" dirty="0" smtClean="0">
                  <a:latin typeface="微软雅黑" panose="020B0503020204020204" pitchFamily="34" charset="-122"/>
                  <a:ea typeface="微软雅黑" panose="020B0503020204020204" pitchFamily="34" charset="-122"/>
                  <a:cs typeface="Arial" panose="020B0604020202020204" pitchFamily="34" charset="0"/>
                </a:rPr>
                <a:t> </a:t>
              </a:r>
              <a:r>
                <a:rPr lang="zh-CN" altLang="en-US" sz="1400" b="1" dirty="0" smtClean="0">
                  <a:latin typeface="微软雅黑" panose="020B0503020204020204" pitchFamily="34" charset="-122"/>
                  <a:ea typeface="微软雅黑" panose="020B0503020204020204" pitchFamily="34" charset="-122"/>
                  <a:cs typeface="Arial" panose="020B0604020202020204" pitchFamily="34" charset="0"/>
                </a:rPr>
                <a:t>总体目标</a:t>
              </a:r>
              <a:r>
                <a:rPr lang="zh-CN" altLang="en-US" sz="1400" dirty="0" smtClean="0">
                  <a:latin typeface="微软雅黑" panose="020B0503020204020204" pitchFamily="34" charset="-122"/>
                  <a:ea typeface="微软雅黑" panose="020B0503020204020204" pitchFamily="34" charset="-122"/>
                  <a:cs typeface="Arial" panose="020B0604020202020204" pitchFamily="34" charset="0"/>
                </a:rPr>
                <a:t>：多小区、四天线、高速、</a:t>
              </a:r>
              <a:r>
                <a:rPr lang="en-US" altLang="zh-CN" sz="1400" dirty="0" smtClean="0">
                  <a:latin typeface="微软雅黑" panose="020B0503020204020204" pitchFamily="34" charset="-122"/>
                  <a:ea typeface="微软雅黑" panose="020B0503020204020204" pitchFamily="34" charset="-122"/>
                  <a:cs typeface="Arial" panose="020B0604020202020204" pitchFamily="34" charset="0"/>
                </a:rPr>
                <a:t>FDD</a:t>
              </a:r>
              <a:r>
                <a:rPr lang="zh-CN" altLang="en-US" sz="1400" dirty="0" smtClean="0">
                  <a:latin typeface="微软雅黑" panose="020B0503020204020204" pitchFamily="34" charset="-122"/>
                  <a:ea typeface="微软雅黑" panose="020B0503020204020204" pitchFamily="34" charset="-122"/>
                  <a:cs typeface="Arial" panose="020B0604020202020204" pitchFamily="34" charset="0"/>
                </a:rPr>
                <a:t>、</a:t>
              </a:r>
              <a:r>
                <a:rPr lang="en-US" altLang="zh-CN" sz="1400" dirty="0" err="1" smtClean="0">
                  <a:latin typeface="微软雅黑" panose="020B0503020204020204" pitchFamily="34" charset="-122"/>
                  <a:ea typeface="微软雅黑" panose="020B0503020204020204" pitchFamily="34" charset="-122"/>
                  <a:cs typeface="Arial" panose="020B0604020202020204" pitchFamily="34" charset="0"/>
                </a:rPr>
                <a:t>eMBMS</a:t>
              </a:r>
              <a:endParaRPr lang="en-US" altLang="zh-CN" sz="1400" dirty="0" smtClean="0">
                <a:latin typeface="微软雅黑" panose="020B0503020204020204" pitchFamily="34" charset="-122"/>
                <a:ea typeface="微软雅黑" panose="020B0503020204020204" pitchFamily="34" charset="-122"/>
                <a:cs typeface="Arial" panose="020B0604020202020204" pitchFamily="34" charset="0"/>
              </a:endParaRPr>
            </a:p>
            <a:p>
              <a:pPr>
                <a:lnSpc>
                  <a:spcPct val="125000"/>
                </a:lnSpc>
                <a:buFont typeface="Wingdings" panose="05000000000000000000" pitchFamily="2" charset="2"/>
                <a:buChar char="ü"/>
              </a:pPr>
              <a:r>
                <a:rPr lang="zh-CN" altLang="en-US" sz="1400" dirty="0" smtClean="0">
                  <a:latin typeface="微软雅黑" panose="020B0503020204020204" pitchFamily="34" charset="-122"/>
                  <a:ea typeface="微软雅黑" panose="020B0503020204020204" pitchFamily="34" charset="-122"/>
                  <a:cs typeface="Arial" panose="020B0604020202020204" pitchFamily="34" charset="0"/>
                </a:rPr>
                <a:t> </a:t>
              </a:r>
              <a:r>
                <a:rPr lang="zh-CN" altLang="en-US" sz="1400" b="1" dirty="0" smtClean="0">
                  <a:latin typeface="微软雅黑" panose="020B0503020204020204" pitchFamily="34" charset="-122"/>
                  <a:ea typeface="微软雅黑" panose="020B0503020204020204" pitchFamily="34" charset="-122"/>
                  <a:cs typeface="Arial" panose="020B0604020202020204" pitchFamily="34" charset="0"/>
                </a:rPr>
                <a:t>关键策略</a:t>
              </a:r>
              <a:r>
                <a:rPr lang="zh-CN" altLang="en-US" sz="1400" dirty="0" smtClean="0">
                  <a:latin typeface="微软雅黑" panose="020B0503020204020204" pitchFamily="34" charset="-122"/>
                  <a:ea typeface="微软雅黑" panose="020B0503020204020204" pitchFamily="34" charset="-122"/>
                  <a:cs typeface="Arial" panose="020B0604020202020204" pitchFamily="34" charset="0"/>
                </a:rPr>
                <a:t>：稳定团队、紧密合作、深耕细作、效率提升</a:t>
              </a:r>
              <a:endParaRPr lang="en-US" altLang="zh-CN" sz="1400" dirty="0" smtClean="0">
                <a:latin typeface="微软雅黑" panose="020B0503020204020204" pitchFamily="34" charset="-122"/>
                <a:ea typeface="微软雅黑" panose="020B0503020204020204" pitchFamily="34" charset="-122"/>
                <a:cs typeface="Arial" panose="020B0604020202020204" pitchFamily="34" charset="0"/>
              </a:endParaRPr>
            </a:p>
            <a:p>
              <a:pPr>
                <a:lnSpc>
                  <a:spcPct val="125000"/>
                </a:lnSpc>
                <a:buFont typeface="Wingdings" panose="05000000000000000000" pitchFamily="2" charset="2"/>
                <a:buChar char="ü"/>
              </a:pPr>
              <a:r>
                <a:rPr lang="zh-CN" altLang="en-US" sz="1400" dirty="0" smtClean="0">
                  <a:latin typeface="微软雅黑" panose="020B0503020204020204" pitchFamily="34" charset="-122"/>
                  <a:ea typeface="微软雅黑" panose="020B0503020204020204" pitchFamily="34" charset="-122"/>
                  <a:cs typeface="Arial" panose="020B0604020202020204" pitchFamily="34" charset="0"/>
                </a:rPr>
                <a:t> </a:t>
              </a:r>
              <a:r>
                <a:rPr lang="zh-CN" altLang="en-US" sz="1400" b="1" dirty="0" smtClean="0">
                  <a:latin typeface="微软雅黑" panose="020B0503020204020204" pitchFamily="34" charset="-122"/>
                  <a:ea typeface="微软雅黑" panose="020B0503020204020204" pitchFamily="34" charset="-122"/>
                  <a:cs typeface="Arial" panose="020B0604020202020204" pitchFamily="34" charset="0"/>
                </a:rPr>
                <a:t>关键环节</a:t>
              </a:r>
              <a:r>
                <a:rPr lang="zh-CN" altLang="en-US" sz="1400" dirty="0" smtClean="0">
                  <a:latin typeface="微软雅黑" panose="020B0503020204020204" pitchFamily="34" charset="-122"/>
                  <a:ea typeface="微软雅黑" panose="020B0503020204020204" pitchFamily="34" charset="-122"/>
                  <a:cs typeface="Arial" panose="020B0604020202020204" pitchFamily="34" charset="0"/>
                </a:rPr>
                <a:t>：团队稳定、人员培养、版本质量</a:t>
              </a:r>
              <a:endParaRPr lang="en-US" altLang="zh-CN" sz="1400" dirty="0" smtClean="0">
                <a:latin typeface="微软雅黑" panose="020B0503020204020204" pitchFamily="34" charset="-122"/>
                <a:ea typeface="微软雅黑" panose="020B0503020204020204" pitchFamily="34" charset="-122"/>
                <a:cs typeface="Arial" panose="020B0604020202020204" pitchFamily="34" charset="0"/>
              </a:endParaRPr>
            </a:p>
            <a:p>
              <a:pPr>
                <a:lnSpc>
                  <a:spcPct val="125000"/>
                </a:lnSpc>
                <a:buFont typeface="Wingdings" panose="05000000000000000000" pitchFamily="2" charset="2"/>
                <a:buChar char="ü"/>
              </a:pPr>
              <a:r>
                <a:rPr lang="zh-CN" altLang="en-US" sz="1400" dirty="0" smtClean="0">
                  <a:latin typeface="微软雅黑" panose="020B0503020204020204" pitchFamily="34" charset="-122"/>
                  <a:ea typeface="微软雅黑" panose="020B0503020204020204" pitchFamily="34" charset="-122"/>
                  <a:cs typeface="Arial" panose="020B0604020202020204" pitchFamily="34" charset="0"/>
                </a:rPr>
                <a:t> </a:t>
              </a:r>
              <a:r>
                <a:rPr lang="zh-CN" altLang="en-US" sz="1400" b="1" dirty="0" smtClean="0">
                  <a:latin typeface="微软雅黑" panose="020B0503020204020204" pitchFamily="34" charset="-122"/>
                  <a:ea typeface="微软雅黑" panose="020B0503020204020204" pitchFamily="34" charset="-122"/>
                  <a:cs typeface="Arial" panose="020B0604020202020204" pitchFamily="34" charset="0"/>
                </a:rPr>
                <a:t>风险分析</a:t>
              </a:r>
              <a:r>
                <a:rPr lang="zh-CN" altLang="en-US" sz="1400" dirty="0" smtClean="0">
                  <a:latin typeface="微软雅黑" panose="020B0503020204020204" pitchFamily="34" charset="-122"/>
                  <a:ea typeface="微软雅黑" panose="020B0503020204020204" pitchFamily="34" charset="-122"/>
                  <a:cs typeface="Arial" panose="020B0604020202020204" pitchFamily="34" charset="0"/>
                </a:rPr>
                <a:t>：终端支持、虹信</a:t>
              </a:r>
              <a:r>
                <a:rPr lang="en-US" altLang="zh-CN" sz="1400" dirty="0" smtClean="0">
                  <a:latin typeface="微软雅黑" panose="020B0503020204020204" pitchFamily="34" charset="-122"/>
                  <a:ea typeface="微软雅黑" panose="020B0503020204020204" pitchFamily="34" charset="-122"/>
                  <a:cs typeface="Arial" panose="020B0604020202020204" pitchFamily="34" charset="0"/>
                </a:rPr>
                <a:t>RRU</a:t>
              </a:r>
              <a:r>
                <a:rPr lang="zh-CN" altLang="en-US" sz="1400" dirty="0" smtClean="0">
                  <a:latin typeface="微软雅黑" panose="020B0503020204020204" pitchFamily="34" charset="-122"/>
                  <a:ea typeface="微软雅黑" panose="020B0503020204020204" pitchFamily="34" charset="-122"/>
                  <a:cs typeface="Arial" panose="020B0604020202020204" pitchFamily="34" charset="0"/>
                </a:rPr>
                <a:t>支持、市场需求紧迫</a:t>
              </a:r>
              <a:endParaRPr lang="en-US" altLang="zh-CN" sz="1400" dirty="0" smtClean="0">
                <a:latin typeface="微软雅黑" panose="020B0503020204020204" pitchFamily="34" charset="-122"/>
                <a:ea typeface="微软雅黑" panose="020B0503020204020204" pitchFamily="34" charset="-122"/>
                <a:cs typeface="Arial" panose="020B0604020202020204" pitchFamily="34" charset="0"/>
              </a:endParaRPr>
            </a:p>
          </p:txBody>
        </p:sp>
      </p:grpSp>
      <p:graphicFrame>
        <p:nvGraphicFramePr>
          <p:cNvPr id="27" name="图表 26"/>
          <p:cNvGraphicFramePr>
            <a:graphicFrameLocks/>
          </p:cNvGraphicFramePr>
          <p:nvPr>
            <p:extLst>
              <p:ext uri="{D42A27DB-BD31-4B8C-83A1-F6EECF244321}">
                <p14:modId xmlns:p14="http://schemas.microsoft.com/office/powerpoint/2010/main" val="2022673556"/>
              </p:ext>
            </p:extLst>
          </p:nvPr>
        </p:nvGraphicFramePr>
        <p:xfrm>
          <a:off x="3334133" y="3060000"/>
          <a:ext cx="2131554" cy="25200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7" name="图表 16"/>
          <p:cNvGraphicFramePr>
            <a:graphicFrameLocks/>
          </p:cNvGraphicFramePr>
          <p:nvPr>
            <p:extLst>
              <p:ext uri="{D42A27DB-BD31-4B8C-83A1-F6EECF244321}">
                <p14:modId xmlns:p14="http://schemas.microsoft.com/office/powerpoint/2010/main" val="1885382040"/>
              </p:ext>
            </p:extLst>
          </p:nvPr>
        </p:nvGraphicFramePr>
        <p:xfrm>
          <a:off x="127850" y="3060000"/>
          <a:ext cx="2988000" cy="25200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2" name="对象 1"/>
          <p:cNvGraphicFramePr>
            <a:graphicFrameLocks noChangeAspect="1"/>
          </p:cNvGraphicFramePr>
          <p:nvPr>
            <p:extLst/>
          </p:nvPr>
        </p:nvGraphicFramePr>
        <p:xfrm>
          <a:off x="838077" y="1350817"/>
          <a:ext cx="7267639" cy="1703353"/>
        </p:xfrm>
        <a:graphic>
          <a:graphicData uri="http://schemas.openxmlformats.org/presentationml/2006/ole">
            <mc:AlternateContent xmlns:mc="http://schemas.openxmlformats.org/markup-compatibility/2006">
              <mc:Choice xmlns:v="urn:schemas-microsoft-com:vml" Requires="v">
                <p:oleObj spid="_x0000_s121923" name="Visio" r:id="rId6" imgW="10164198" imgH="2383067" progId="Visio.Drawing.15">
                  <p:embed/>
                </p:oleObj>
              </mc:Choice>
              <mc:Fallback>
                <p:oleObj name="Visio" r:id="rId6" imgW="10164198" imgH="2383067" progId="Visio.Drawing.15">
                  <p:embed/>
                  <p:pic>
                    <p:nvPicPr>
                      <p:cNvPr id="0" name=""/>
                      <p:cNvPicPr/>
                      <p:nvPr/>
                    </p:nvPicPr>
                    <p:blipFill>
                      <a:blip r:embed="rId7"/>
                      <a:stretch>
                        <a:fillRect/>
                      </a:stretch>
                    </p:blipFill>
                    <p:spPr>
                      <a:xfrm>
                        <a:off x="838077" y="1350817"/>
                        <a:ext cx="7267639" cy="1703353"/>
                      </a:xfrm>
                      <a:prstGeom prst="rect">
                        <a:avLst/>
                      </a:prstGeom>
                    </p:spPr>
                  </p:pic>
                </p:oleObj>
              </mc:Fallback>
            </mc:AlternateContent>
          </a:graphicData>
        </a:graphic>
      </p:graphicFrame>
    </p:spTree>
    <p:extLst>
      <p:ext uri="{BB962C8B-B14F-4D97-AF65-F5344CB8AC3E}">
        <p14:creationId xmlns:p14="http://schemas.microsoft.com/office/powerpoint/2010/main" val="40814088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图表 16"/>
          <p:cNvGraphicFramePr>
            <a:graphicFrameLocks/>
          </p:cNvGraphicFramePr>
          <p:nvPr>
            <p:extLst>
              <p:ext uri="{D42A27DB-BD31-4B8C-83A1-F6EECF244321}">
                <p14:modId xmlns:p14="http://schemas.microsoft.com/office/powerpoint/2010/main" val="676067971"/>
              </p:ext>
            </p:extLst>
          </p:nvPr>
        </p:nvGraphicFramePr>
        <p:xfrm>
          <a:off x="6084000" y="1381560"/>
          <a:ext cx="3035808" cy="2057400"/>
        </p:xfrm>
        <a:graphic>
          <a:graphicData uri="http://schemas.openxmlformats.org/drawingml/2006/chart">
            <c:chart xmlns:c="http://schemas.openxmlformats.org/drawingml/2006/chart" xmlns:r="http://schemas.openxmlformats.org/officeDocument/2006/relationships" r:id="rId3"/>
          </a:graphicData>
        </a:graphic>
      </p:graphicFrame>
      <p:pic>
        <p:nvPicPr>
          <p:cNvPr id="4" name="图片 3"/>
          <p:cNvPicPr>
            <a:picLocks noChangeAspect="1"/>
          </p:cNvPicPr>
          <p:nvPr/>
        </p:nvPicPr>
        <p:blipFill>
          <a:blip r:embed="rId4"/>
          <a:stretch>
            <a:fillRect/>
          </a:stretch>
        </p:blipFill>
        <p:spPr>
          <a:xfrm>
            <a:off x="227313" y="1297981"/>
            <a:ext cx="5686278" cy="2279599"/>
          </a:xfrm>
          <a:prstGeom prst="rect">
            <a:avLst/>
          </a:prstGeom>
        </p:spPr>
      </p:pic>
      <p:grpSp>
        <p:nvGrpSpPr>
          <p:cNvPr id="25" name="组合 50"/>
          <p:cNvGrpSpPr>
            <a:grpSpLocks/>
          </p:cNvGrpSpPr>
          <p:nvPr/>
        </p:nvGrpSpPr>
        <p:grpSpPr bwMode="auto">
          <a:xfrm>
            <a:off x="107504" y="3649590"/>
            <a:ext cx="2897198" cy="1871346"/>
            <a:chOff x="764628" y="4366194"/>
            <a:chExt cx="1081533" cy="929976"/>
          </a:xfrm>
        </p:grpSpPr>
        <p:sp>
          <p:nvSpPr>
            <p:cNvPr id="26" name="矩形 25"/>
            <p:cNvSpPr/>
            <p:nvPr/>
          </p:nvSpPr>
          <p:spPr bwMode="auto">
            <a:xfrm>
              <a:off x="764628" y="4366194"/>
              <a:ext cx="1081533" cy="929976"/>
            </a:xfrm>
            <a:prstGeom prst="rect">
              <a:avLst/>
            </a:prstGeom>
            <a:ln>
              <a:headEnd/>
              <a:tailEnd/>
            </a:ln>
          </p:spPr>
          <p:style>
            <a:lnRef idx="1">
              <a:schemeClr val="accent3"/>
            </a:lnRef>
            <a:fillRef idx="2">
              <a:schemeClr val="accent3"/>
            </a:fillRef>
            <a:effectRef idx="1">
              <a:schemeClr val="accent3"/>
            </a:effectRef>
            <a:fontRef idx="minor">
              <a:schemeClr val="dk1"/>
            </a:fontRef>
          </p:style>
          <p:txBody>
            <a:bodyPr anchor="ctr"/>
            <a:lstStyle/>
            <a:p>
              <a:pPr algn="ctr" defTabSz="685800" eaLnBrk="1" fontAlgn="auto" hangingPunct="1">
                <a:spcBef>
                  <a:spcPts val="0"/>
                </a:spcBef>
                <a:spcAft>
                  <a:spcPts val="0"/>
                </a:spcAft>
                <a:defRPr/>
              </a:pPr>
              <a:endParaRPr lang="zh-CN" altLang="en-US" sz="1200" b="1" kern="0" dirty="0">
                <a:solidFill>
                  <a:prstClr val="white"/>
                </a:solidFill>
                <a:latin typeface="微软雅黑" pitchFamily="34" charset="-122"/>
                <a:ea typeface="微软雅黑" pitchFamily="34" charset="-122"/>
              </a:endParaRPr>
            </a:p>
          </p:txBody>
        </p:sp>
        <p:sp>
          <p:nvSpPr>
            <p:cNvPr id="27" name="TextBox 92"/>
            <p:cNvSpPr txBox="1">
              <a:spLocks noChangeArrowheads="1"/>
            </p:cNvSpPr>
            <p:nvPr/>
          </p:nvSpPr>
          <p:spPr bwMode="auto">
            <a:xfrm>
              <a:off x="853367" y="4368836"/>
              <a:ext cx="869320" cy="1646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685800" eaLnBrk="1" fontAlgn="auto" hangingPunct="1">
                <a:spcBef>
                  <a:spcPts val="0"/>
                </a:spcBef>
                <a:spcAft>
                  <a:spcPts val="0"/>
                </a:spcAft>
                <a:defRPr/>
              </a:pPr>
              <a:r>
                <a:rPr lang="en-US" altLang="zh-CN" sz="1600" b="1" kern="0" dirty="0">
                  <a:solidFill>
                    <a:schemeClr val="tx1">
                      <a:lumMod val="50000"/>
                      <a:lumOff val="50000"/>
                    </a:schemeClr>
                  </a:solidFill>
                  <a:latin typeface="微软雅黑" panose="020B0503020204020204" pitchFamily="34" charset="-122"/>
                  <a:ea typeface="微软雅黑" panose="020B0503020204020204" pitchFamily="34" charset="-122"/>
                </a:rPr>
                <a:t>17</a:t>
              </a:r>
              <a:r>
                <a:rPr lang="zh-CN" altLang="en-US" sz="1600" b="1" kern="0" dirty="0">
                  <a:solidFill>
                    <a:schemeClr val="tx1">
                      <a:lumMod val="50000"/>
                      <a:lumOff val="50000"/>
                    </a:schemeClr>
                  </a:solidFill>
                  <a:latin typeface="微软雅黑" panose="020B0503020204020204" pitchFamily="34" charset="-122"/>
                  <a:ea typeface="微软雅黑" panose="020B0503020204020204" pitchFamily="34" charset="-122"/>
                </a:rPr>
                <a:t>年优化目标</a:t>
              </a:r>
            </a:p>
          </p:txBody>
        </p:sp>
        <p:sp>
          <p:nvSpPr>
            <p:cNvPr id="28" name="TextBox 95"/>
            <p:cNvSpPr txBox="1">
              <a:spLocks noChangeArrowheads="1"/>
            </p:cNvSpPr>
            <p:nvPr/>
          </p:nvSpPr>
          <p:spPr bwMode="auto">
            <a:xfrm>
              <a:off x="777328" y="4516243"/>
              <a:ext cx="945359" cy="718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indent="-160735" defTabSz="685800" eaLnBrk="1" fontAlgn="auto" hangingPunct="1">
                <a:lnSpc>
                  <a:spcPct val="125000"/>
                </a:lnSpc>
                <a:spcBef>
                  <a:spcPts val="0"/>
                </a:spcBef>
                <a:spcAft>
                  <a:spcPts val="0"/>
                </a:spcAft>
                <a:buFont typeface="Arial" panose="020B0604020202020204" pitchFamily="34" charset="0"/>
                <a:buChar char="•"/>
                <a:defRPr/>
              </a:pPr>
              <a:r>
                <a:rPr lang="zh-CN" altLang="en-US" sz="1200" kern="0" dirty="0">
                  <a:solidFill>
                    <a:prstClr val="black"/>
                  </a:solidFill>
                  <a:latin typeface="微软雅黑" panose="020B0503020204020204" pitchFamily="34" charset="-122"/>
                  <a:ea typeface="微软雅黑" panose="020B0503020204020204" pitchFamily="34" charset="-122"/>
                  <a:cs typeface="Arial" panose="020B0604020202020204" pitchFamily="34" charset="0"/>
                </a:rPr>
                <a:t>基本性能   </a:t>
              </a:r>
              <a:endParaRPr lang="en-US" altLang="zh-CN" sz="1200" kern="0" dirty="0">
                <a:solidFill>
                  <a:prstClr val="black"/>
                </a:solidFill>
                <a:latin typeface="微软雅黑" panose="020B0503020204020204" pitchFamily="34" charset="-122"/>
                <a:ea typeface="微软雅黑" panose="020B0503020204020204" pitchFamily="34" charset="-122"/>
                <a:cs typeface="Arial" panose="020B0604020202020204" pitchFamily="34" charset="0"/>
              </a:endParaRPr>
            </a:p>
            <a:p>
              <a:pPr defTabSz="685800" eaLnBrk="1" fontAlgn="auto" hangingPunct="1">
                <a:lnSpc>
                  <a:spcPct val="125000"/>
                </a:lnSpc>
                <a:spcBef>
                  <a:spcPts val="0"/>
                </a:spcBef>
                <a:spcAft>
                  <a:spcPts val="0"/>
                </a:spcAft>
                <a:defRPr/>
              </a:pPr>
              <a:r>
                <a:rPr lang="zh-CN" altLang="en-US" sz="1200" kern="0" dirty="0">
                  <a:solidFill>
                    <a:prstClr val="black"/>
                  </a:solidFill>
                  <a:latin typeface="微软雅黑" panose="020B0503020204020204" pitchFamily="34" charset="-122"/>
                  <a:ea typeface="微软雅黑" panose="020B0503020204020204" pitchFamily="34" charset="-122"/>
                  <a:cs typeface="Arial" panose="020B0604020202020204" pitchFamily="34" charset="0"/>
                </a:rPr>
                <a:t>    与参考厂商性能接近或略优</a:t>
              </a:r>
              <a:endParaRPr lang="en-US" altLang="zh-CN" sz="1200" kern="0" dirty="0">
                <a:solidFill>
                  <a:prstClr val="black"/>
                </a:solidFill>
                <a:latin typeface="微软雅黑" panose="020B0503020204020204" pitchFamily="34" charset="-122"/>
                <a:ea typeface="微软雅黑" panose="020B0503020204020204" pitchFamily="34" charset="-122"/>
                <a:cs typeface="Arial" panose="020B0604020202020204" pitchFamily="34" charset="0"/>
              </a:endParaRPr>
            </a:p>
            <a:p>
              <a:pPr indent="-160735" defTabSz="685800" eaLnBrk="1" fontAlgn="auto" hangingPunct="1">
                <a:lnSpc>
                  <a:spcPct val="125000"/>
                </a:lnSpc>
                <a:spcBef>
                  <a:spcPts val="0"/>
                </a:spcBef>
                <a:spcAft>
                  <a:spcPts val="0"/>
                </a:spcAft>
                <a:buFont typeface="Arial" panose="020B0604020202020204" pitchFamily="34" charset="0"/>
                <a:buChar char="•"/>
                <a:defRPr/>
              </a:pPr>
              <a:r>
                <a:rPr lang="zh-CN" altLang="en-US" sz="1200" kern="0" dirty="0">
                  <a:solidFill>
                    <a:prstClr val="black"/>
                  </a:solidFill>
                  <a:latin typeface="微软雅黑" panose="020B0503020204020204" pitchFamily="34" charset="-122"/>
                  <a:ea typeface="微软雅黑" panose="020B0503020204020204" pitchFamily="34" charset="-122"/>
                  <a:cs typeface="Arial" panose="020B0604020202020204" pitchFamily="34" charset="0"/>
                </a:rPr>
                <a:t>高速性能  </a:t>
              </a:r>
              <a:endParaRPr lang="en-US" altLang="zh-CN" sz="1200" kern="0" dirty="0">
                <a:solidFill>
                  <a:prstClr val="black"/>
                </a:solidFill>
                <a:latin typeface="微软雅黑" panose="020B0503020204020204" pitchFamily="34" charset="-122"/>
                <a:ea typeface="微软雅黑" panose="020B0503020204020204" pitchFamily="34" charset="-122"/>
                <a:cs typeface="Arial" panose="020B0604020202020204" pitchFamily="34" charset="0"/>
              </a:endParaRPr>
            </a:p>
            <a:p>
              <a:pPr defTabSz="685800" eaLnBrk="1" fontAlgn="auto" hangingPunct="1">
                <a:lnSpc>
                  <a:spcPct val="125000"/>
                </a:lnSpc>
                <a:spcBef>
                  <a:spcPts val="0"/>
                </a:spcBef>
                <a:spcAft>
                  <a:spcPts val="0"/>
                </a:spcAft>
                <a:defRPr/>
              </a:pPr>
              <a:r>
                <a:rPr lang="zh-CN" altLang="en-US" sz="1200" kern="0" dirty="0">
                  <a:solidFill>
                    <a:prstClr val="black"/>
                  </a:solidFill>
                  <a:latin typeface="微软雅黑" panose="020B0503020204020204" pitchFamily="34" charset="-122"/>
                  <a:ea typeface="微软雅黑" panose="020B0503020204020204" pitchFamily="34" charset="-122"/>
                  <a:cs typeface="Arial" panose="020B0604020202020204" pitchFamily="34" charset="0"/>
                </a:rPr>
                <a:t>    与参考厂商性能接近或略优</a:t>
              </a:r>
              <a:endParaRPr lang="en-US" altLang="zh-CN" sz="1200" kern="0" dirty="0">
                <a:solidFill>
                  <a:prstClr val="black"/>
                </a:solidFill>
                <a:latin typeface="微软雅黑" panose="020B0503020204020204" pitchFamily="34" charset="-122"/>
                <a:ea typeface="微软雅黑" panose="020B0503020204020204" pitchFamily="34" charset="-122"/>
                <a:cs typeface="Arial" panose="020B0604020202020204" pitchFamily="34" charset="0"/>
              </a:endParaRPr>
            </a:p>
            <a:p>
              <a:pPr indent="-160735" defTabSz="685800" eaLnBrk="1" fontAlgn="auto" hangingPunct="1">
                <a:lnSpc>
                  <a:spcPct val="125000"/>
                </a:lnSpc>
                <a:spcBef>
                  <a:spcPts val="0"/>
                </a:spcBef>
                <a:spcAft>
                  <a:spcPts val="0"/>
                </a:spcAft>
                <a:buFont typeface="Arial" panose="020B0604020202020204" pitchFamily="34" charset="0"/>
                <a:buChar char="•"/>
                <a:defRPr/>
              </a:pPr>
              <a:r>
                <a:rPr lang="zh-CN" altLang="en-US" sz="1200" kern="0" dirty="0">
                  <a:solidFill>
                    <a:prstClr val="black"/>
                  </a:solidFill>
                  <a:latin typeface="微软雅黑" panose="020B0503020204020204" pitchFamily="34" charset="-122"/>
                  <a:ea typeface="微软雅黑" panose="020B0503020204020204" pitchFamily="34" charset="-122"/>
                  <a:cs typeface="Arial" panose="020B0604020202020204" pitchFamily="34" charset="0"/>
                </a:rPr>
                <a:t>扩展功能   </a:t>
              </a:r>
              <a:endParaRPr lang="en-US" altLang="zh-CN" sz="1200" kern="0" dirty="0">
                <a:solidFill>
                  <a:prstClr val="black"/>
                </a:solidFill>
                <a:latin typeface="微软雅黑" panose="020B0503020204020204" pitchFamily="34" charset="-122"/>
                <a:ea typeface="微软雅黑" panose="020B0503020204020204" pitchFamily="34" charset="-122"/>
                <a:cs typeface="Arial" panose="020B0604020202020204" pitchFamily="34" charset="0"/>
              </a:endParaRPr>
            </a:p>
            <a:p>
              <a:pPr defTabSz="685800" eaLnBrk="1" fontAlgn="auto" hangingPunct="1">
                <a:lnSpc>
                  <a:spcPct val="125000"/>
                </a:lnSpc>
                <a:spcBef>
                  <a:spcPts val="0"/>
                </a:spcBef>
                <a:spcAft>
                  <a:spcPts val="0"/>
                </a:spcAft>
                <a:defRPr/>
              </a:pPr>
              <a:r>
                <a:rPr lang="zh-CN" altLang="en-US" sz="1200" kern="0" dirty="0">
                  <a:solidFill>
                    <a:prstClr val="black"/>
                  </a:solidFill>
                  <a:latin typeface="微软雅黑" panose="020B0503020204020204" pitchFamily="34" charset="-122"/>
                  <a:ea typeface="微软雅黑" panose="020B0503020204020204" pitchFamily="34" charset="-122"/>
                  <a:cs typeface="Arial" panose="020B0604020202020204" pitchFamily="34" charset="0"/>
                </a:rPr>
                <a:t>    符合协议</a:t>
              </a:r>
              <a:r>
                <a:rPr lang="en-US" altLang="zh-CN" sz="1200" kern="0" dirty="0">
                  <a:solidFill>
                    <a:prstClr val="black"/>
                  </a:solidFill>
                  <a:latin typeface="微软雅黑" panose="020B0503020204020204" pitchFamily="34" charset="-122"/>
                  <a:ea typeface="微软雅黑" panose="020B0503020204020204" pitchFamily="34" charset="-122"/>
                  <a:cs typeface="Arial" panose="020B0604020202020204" pitchFamily="34" charset="0"/>
                </a:rPr>
                <a:t>(</a:t>
              </a:r>
              <a:r>
                <a:rPr lang="zh-CN" altLang="en-US" sz="1200" kern="0" dirty="0">
                  <a:solidFill>
                    <a:prstClr val="black"/>
                  </a:solidFill>
                  <a:latin typeface="微软雅黑" panose="020B0503020204020204" pitchFamily="34" charset="-122"/>
                  <a:ea typeface="微软雅黑" panose="020B0503020204020204" pitchFamily="34" charset="-122"/>
                  <a:cs typeface="Arial" panose="020B0604020202020204" pitchFamily="34" charset="0"/>
                </a:rPr>
                <a:t>提案</a:t>
              </a:r>
              <a:r>
                <a:rPr lang="en-US" altLang="zh-CN" sz="1200" kern="0" dirty="0">
                  <a:solidFill>
                    <a:prstClr val="black"/>
                  </a:solidFill>
                  <a:latin typeface="微软雅黑" panose="020B0503020204020204" pitchFamily="34" charset="-122"/>
                  <a:ea typeface="微软雅黑" panose="020B0503020204020204" pitchFamily="34" charset="-122"/>
                  <a:cs typeface="Arial" panose="020B0604020202020204" pitchFamily="34" charset="0"/>
                </a:rPr>
                <a:t>)</a:t>
              </a:r>
              <a:r>
                <a:rPr lang="zh-CN" altLang="en-US" sz="1200" kern="0" dirty="0">
                  <a:solidFill>
                    <a:prstClr val="black"/>
                  </a:solidFill>
                  <a:latin typeface="微软雅黑" panose="020B0503020204020204" pitchFamily="34" charset="-122"/>
                  <a:ea typeface="微软雅黑" panose="020B0503020204020204" pitchFamily="34" charset="-122"/>
                  <a:cs typeface="Arial" panose="020B0604020202020204" pitchFamily="34" charset="0"/>
                </a:rPr>
                <a:t>指标</a:t>
              </a:r>
              <a:endParaRPr lang="en-US" altLang="zh-CN" sz="1200" kern="0" dirty="0">
                <a:solidFill>
                  <a:prstClr val="black"/>
                </a:solidFill>
                <a:latin typeface="微软雅黑" panose="020B0503020204020204" pitchFamily="34" charset="-122"/>
                <a:ea typeface="微软雅黑" panose="020B0503020204020204" pitchFamily="34" charset="-122"/>
                <a:cs typeface="Arial" panose="020B0604020202020204" pitchFamily="34" charset="0"/>
              </a:endParaRPr>
            </a:p>
          </p:txBody>
        </p:sp>
      </p:grpSp>
      <p:grpSp>
        <p:nvGrpSpPr>
          <p:cNvPr id="29" name="组合 50"/>
          <p:cNvGrpSpPr>
            <a:grpSpLocks/>
          </p:cNvGrpSpPr>
          <p:nvPr/>
        </p:nvGrpSpPr>
        <p:grpSpPr bwMode="auto">
          <a:xfrm>
            <a:off x="3133434" y="3655998"/>
            <a:ext cx="2950733" cy="1871345"/>
            <a:chOff x="795075" y="4366194"/>
            <a:chExt cx="1035075" cy="929976"/>
          </a:xfrm>
        </p:grpSpPr>
        <p:sp>
          <p:nvSpPr>
            <p:cNvPr id="30" name="矩形 29"/>
            <p:cNvSpPr/>
            <p:nvPr/>
          </p:nvSpPr>
          <p:spPr bwMode="auto">
            <a:xfrm>
              <a:off x="795075" y="4366194"/>
              <a:ext cx="1035075" cy="929976"/>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anchor="ctr"/>
            <a:lstStyle/>
            <a:p>
              <a:pPr algn="ctr" defTabSz="685800" eaLnBrk="1" fontAlgn="auto" hangingPunct="1">
                <a:spcBef>
                  <a:spcPts val="0"/>
                </a:spcBef>
                <a:spcAft>
                  <a:spcPts val="0"/>
                </a:spcAft>
                <a:defRPr/>
              </a:pPr>
              <a:endParaRPr lang="zh-CN" altLang="en-US" sz="1200" b="1" kern="0" dirty="0">
                <a:solidFill>
                  <a:prstClr val="white"/>
                </a:solidFill>
                <a:latin typeface="微软雅黑" pitchFamily="34" charset="-122"/>
                <a:ea typeface="微软雅黑" pitchFamily="34" charset="-122"/>
              </a:endParaRPr>
            </a:p>
          </p:txBody>
        </p:sp>
        <p:sp>
          <p:nvSpPr>
            <p:cNvPr id="31" name="TextBox 92"/>
            <p:cNvSpPr txBox="1">
              <a:spLocks noChangeArrowheads="1"/>
            </p:cNvSpPr>
            <p:nvPr/>
          </p:nvSpPr>
          <p:spPr bwMode="auto">
            <a:xfrm>
              <a:off x="853367" y="4376048"/>
              <a:ext cx="869320" cy="1646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685800" eaLnBrk="1" fontAlgn="auto" hangingPunct="1">
                <a:spcBef>
                  <a:spcPts val="0"/>
                </a:spcBef>
                <a:spcAft>
                  <a:spcPts val="0"/>
                </a:spcAft>
                <a:defRPr/>
              </a:pPr>
              <a:r>
                <a:rPr lang="zh-CN" altLang="en-US" sz="1600" b="1" kern="0" dirty="0">
                  <a:solidFill>
                    <a:schemeClr val="tx1">
                      <a:lumMod val="50000"/>
                      <a:lumOff val="50000"/>
                    </a:schemeClr>
                  </a:solidFill>
                  <a:latin typeface="微软雅黑" panose="020B0503020204020204" pitchFamily="34" charset="-122"/>
                  <a:ea typeface="微软雅黑" panose="020B0503020204020204" pitchFamily="34" charset="-122"/>
                </a:rPr>
                <a:t>风险分析</a:t>
              </a:r>
            </a:p>
          </p:txBody>
        </p:sp>
        <p:sp>
          <p:nvSpPr>
            <p:cNvPr id="32" name="TextBox 95"/>
            <p:cNvSpPr txBox="1">
              <a:spLocks noChangeArrowheads="1"/>
            </p:cNvSpPr>
            <p:nvPr/>
          </p:nvSpPr>
          <p:spPr bwMode="auto">
            <a:xfrm>
              <a:off x="813591" y="4558878"/>
              <a:ext cx="986112" cy="606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indent="-160735">
                <a:lnSpc>
                  <a:spcPct val="125000"/>
                </a:lnSpc>
                <a:buFont typeface="Arial" panose="020B0604020202020204" pitchFamily="34" charset="0"/>
                <a:buChar char="•"/>
                <a:defRPr/>
              </a:pPr>
              <a:r>
                <a:rPr lang="zh-CN" altLang="en-US" sz="1200" dirty="0">
                  <a:latin typeface="微软雅黑" panose="020B0503020204020204" pitchFamily="34" charset="-122"/>
                  <a:ea typeface="微软雅黑" panose="020B0503020204020204" pitchFamily="34" charset="-122"/>
                  <a:cs typeface="Arial" panose="020B0604020202020204" pitchFamily="34" charset="0"/>
                </a:rPr>
                <a:t>人力因素  </a:t>
              </a:r>
              <a:endParaRPr lang="en-US" altLang="zh-CN" sz="1200" dirty="0">
                <a:latin typeface="微软雅黑" panose="020B0503020204020204" pitchFamily="34" charset="-122"/>
                <a:ea typeface="微软雅黑" panose="020B0503020204020204" pitchFamily="34" charset="-122"/>
                <a:cs typeface="Arial" panose="020B0604020202020204" pitchFamily="34" charset="0"/>
              </a:endParaRPr>
            </a:p>
            <a:p>
              <a:pPr lvl="0">
                <a:lnSpc>
                  <a:spcPct val="125000"/>
                </a:lnSpc>
                <a:defRPr/>
              </a:pPr>
              <a:r>
                <a:rPr lang="en-US" altLang="zh-CN" sz="1200" dirty="0">
                  <a:latin typeface="微软雅黑" panose="020B0503020204020204" pitchFamily="34" charset="-122"/>
                  <a:ea typeface="微软雅黑" panose="020B0503020204020204" pitchFamily="34" charset="-122"/>
                  <a:cs typeface="Arial" panose="020B0604020202020204" pitchFamily="34" charset="0"/>
                </a:rPr>
                <a:t>   </a:t>
              </a:r>
              <a:r>
                <a:rPr lang="zh-CN" altLang="en-US" sz="1200" dirty="0">
                  <a:latin typeface="微软雅黑" panose="020B0503020204020204" pitchFamily="34" charset="-122"/>
                  <a:ea typeface="微软雅黑" panose="020B0503020204020204" pitchFamily="34" charset="-122"/>
                  <a:cs typeface="Arial" panose="020B0604020202020204" pitchFamily="34" charset="0"/>
                </a:rPr>
                <a:t> </a:t>
              </a:r>
              <a:r>
                <a:rPr lang="zh-CN" altLang="en-US" sz="1200" kern="0" dirty="0">
                  <a:solidFill>
                    <a:prstClr val="black"/>
                  </a:solidFill>
                  <a:latin typeface="微软雅黑" panose="020B0503020204020204" pitchFamily="34" charset="-122"/>
                  <a:ea typeface="微软雅黑" panose="020B0503020204020204" pitchFamily="34" charset="-122"/>
                  <a:cs typeface="Arial" panose="020B0604020202020204" pitchFamily="34" charset="0"/>
                </a:rPr>
                <a:t>开发功能多，需要招聘  </a:t>
              </a:r>
              <a:endParaRPr lang="en-US" altLang="zh-CN" sz="1200" kern="0" dirty="0">
                <a:solidFill>
                  <a:prstClr val="black"/>
                </a:solidFill>
                <a:latin typeface="微软雅黑" panose="020B0503020204020204" pitchFamily="34" charset="-122"/>
                <a:ea typeface="微软雅黑" panose="020B0503020204020204" pitchFamily="34" charset="-122"/>
                <a:cs typeface="Arial" panose="020B0604020202020204" pitchFamily="34" charset="0"/>
              </a:endParaRPr>
            </a:p>
            <a:p>
              <a:pPr indent="-160735">
                <a:lnSpc>
                  <a:spcPct val="125000"/>
                </a:lnSpc>
                <a:buFont typeface="Arial" panose="020B0604020202020204" pitchFamily="34" charset="0"/>
                <a:buChar char="•"/>
                <a:defRPr/>
              </a:pPr>
              <a:r>
                <a:rPr lang="zh-CN" altLang="en-US" sz="1200" dirty="0">
                  <a:latin typeface="微软雅黑" panose="020B0503020204020204" pitchFamily="34" charset="-122"/>
                  <a:ea typeface="微软雅黑" panose="020B0503020204020204" pitchFamily="34" charset="-122"/>
                  <a:cs typeface="Arial" panose="020B0604020202020204" pitchFamily="34" charset="0"/>
                </a:rPr>
                <a:t>环境因素   </a:t>
              </a:r>
              <a:endParaRPr lang="en-US" altLang="zh-CN" sz="1200" dirty="0">
                <a:latin typeface="微软雅黑" panose="020B0503020204020204" pitchFamily="34" charset="-122"/>
                <a:ea typeface="微软雅黑" panose="020B0503020204020204" pitchFamily="34" charset="-122"/>
                <a:cs typeface="Arial" panose="020B0604020202020204" pitchFamily="34" charset="0"/>
              </a:endParaRPr>
            </a:p>
            <a:p>
              <a:pPr marL="162000">
                <a:lnSpc>
                  <a:spcPct val="125000"/>
                </a:lnSpc>
                <a:defRPr/>
              </a:pPr>
              <a:r>
                <a:rPr lang="zh-CN" altLang="en-US" sz="1200" kern="0" dirty="0">
                  <a:solidFill>
                    <a:prstClr val="black"/>
                  </a:solidFill>
                  <a:latin typeface="微软雅黑" panose="020B0503020204020204" pitchFamily="34" charset="-122"/>
                  <a:ea typeface="微软雅黑" panose="020B0503020204020204" pitchFamily="34" charset="-122"/>
                  <a:cs typeface="Arial" panose="020B0604020202020204" pitchFamily="34" charset="0"/>
                </a:rPr>
                <a:t>性能测试对仪器、功能、场景要求高，容易延迟</a:t>
              </a:r>
              <a:endParaRPr lang="en-US" altLang="zh-CN" sz="1200" kern="0" dirty="0">
                <a:solidFill>
                  <a:prstClr val="black"/>
                </a:solidFill>
                <a:latin typeface="微软雅黑" panose="020B0503020204020204" pitchFamily="34" charset="-122"/>
                <a:ea typeface="微软雅黑" panose="020B0503020204020204" pitchFamily="34" charset="-122"/>
                <a:cs typeface="Arial" panose="020B0604020202020204" pitchFamily="34" charset="0"/>
              </a:endParaRPr>
            </a:p>
          </p:txBody>
        </p:sp>
      </p:grpSp>
      <p:graphicFrame>
        <p:nvGraphicFramePr>
          <p:cNvPr id="16" name="图表 15"/>
          <p:cNvGraphicFramePr>
            <a:graphicFrameLocks/>
          </p:cNvGraphicFramePr>
          <p:nvPr>
            <p:extLst>
              <p:ext uri="{D42A27DB-BD31-4B8C-83A1-F6EECF244321}">
                <p14:modId xmlns:p14="http://schemas.microsoft.com/office/powerpoint/2010/main" val="2623749102"/>
              </p:ext>
            </p:extLst>
          </p:nvPr>
        </p:nvGraphicFramePr>
        <p:xfrm>
          <a:off x="5777818" y="3444108"/>
          <a:ext cx="3225947" cy="2057400"/>
        </p:xfrm>
        <a:graphic>
          <a:graphicData uri="http://schemas.openxmlformats.org/drawingml/2006/chart">
            <c:chart xmlns:c="http://schemas.openxmlformats.org/drawingml/2006/chart" xmlns:r="http://schemas.openxmlformats.org/officeDocument/2006/relationships" r:id="rId5"/>
          </a:graphicData>
        </a:graphic>
      </p:graphicFrame>
      <p:sp>
        <p:nvSpPr>
          <p:cNvPr id="18" name="日期占位符 5"/>
          <p:cNvSpPr txBox="1">
            <a:spLocks/>
          </p:cNvSpPr>
          <p:nvPr/>
        </p:nvSpPr>
        <p:spPr bwMode="auto">
          <a:xfrm>
            <a:off x="71446" y="71418"/>
            <a:ext cx="7236858" cy="476250"/>
          </a:xfrm>
          <a:prstGeom prst="rect">
            <a:avLst/>
          </a:prstGeom>
          <a:noFill/>
          <a:ln w="9525">
            <a:noFill/>
            <a:miter lim="800000"/>
            <a:headEnd/>
            <a:tailEnd/>
          </a:ln>
        </p:spPr>
        <p:txBody>
          <a:bodyPr anchor="ctr"/>
          <a:lstStyle/>
          <a:p>
            <a:r>
              <a:rPr lang="zh-CN" altLang="en-US" sz="3200" b="1" dirty="0">
                <a:solidFill>
                  <a:srgbClr val="88AB2D"/>
                </a:solidFill>
                <a:latin typeface="黑体" pitchFamily="49" charset="-122"/>
                <a:ea typeface="黑体" pitchFamily="49" charset="-122"/>
              </a:rPr>
              <a:t>业务规划：关键性能指标</a:t>
            </a:r>
          </a:p>
        </p:txBody>
      </p:sp>
      <p:sp>
        <p:nvSpPr>
          <p:cNvPr id="19" name="矩形 18"/>
          <p:cNvSpPr/>
          <p:nvPr/>
        </p:nvSpPr>
        <p:spPr bwMode="auto">
          <a:xfrm>
            <a:off x="0" y="801689"/>
            <a:ext cx="9144000" cy="412738"/>
          </a:xfrm>
          <a:prstGeom prst="rect">
            <a:avLst/>
          </a:prstGeom>
          <a:solidFill>
            <a:srgbClr val="91AE02">
              <a:alpha val="91765"/>
            </a:srgbClr>
          </a:solidFill>
          <a:ln cap="sq"/>
          <a:effectLst>
            <a:outerShdw blurRad="50800" dist="38100" dir="5400000" algn="t" rotWithShape="0">
              <a:prstClr val="black">
                <a:alpha val="40000"/>
              </a:prstClr>
            </a:outerShdw>
          </a:effectLst>
          <a:scene3d>
            <a:camera prst="orthographicFront"/>
            <a:lightRig rig="flat" dir="t"/>
          </a:scene3d>
          <a:sp3d/>
        </p:spPr>
        <p:style>
          <a:lnRef idx="1">
            <a:schemeClr val="accent3"/>
          </a:lnRef>
          <a:fillRef idx="3">
            <a:schemeClr val="accent3"/>
          </a:fillRef>
          <a:effectRef idx="2">
            <a:schemeClr val="accent3"/>
          </a:effectRef>
          <a:fontRef idx="minor">
            <a:schemeClr val="lt1"/>
          </a:fontRef>
        </p:style>
        <p:txBody>
          <a:bodyPr anchor="ctr"/>
          <a:lstStyle/>
          <a:p>
            <a:pPr algn="ctr">
              <a:defRPr/>
            </a:pPr>
            <a:endParaRPr lang="zh-CN" altLang="en-US"/>
          </a:p>
        </p:txBody>
      </p:sp>
      <p:sp>
        <p:nvSpPr>
          <p:cNvPr id="20" name="TextBox 14"/>
          <p:cNvSpPr txBox="1">
            <a:spLocks noChangeArrowheads="1"/>
          </p:cNvSpPr>
          <p:nvPr/>
        </p:nvSpPr>
        <p:spPr bwMode="auto">
          <a:xfrm>
            <a:off x="-32" y="809862"/>
            <a:ext cx="2267776" cy="400110"/>
          </a:xfrm>
          <a:prstGeom prst="rect">
            <a:avLst/>
          </a:prstGeom>
          <a:noFill/>
          <a:ln w="9525">
            <a:noFill/>
            <a:miter lim="800000"/>
            <a:headEnd/>
            <a:tailEnd/>
          </a:ln>
        </p:spPr>
        <p:txBody>
          <a:bodyPr wrap="square">
            <a:spAutoFit/>
          </a:bodyPr>
          <a:lstStyle/>
          <a:p>
            <a:pPr>
              <a:buFont typeface="Wingdings" pitchFamily="2" charset="2"/>
              <a:buChar char="n"/>
            </a:pPr>
            <a:r>
              <a:rPr lang="en-US" altLang="zh-CN" sz="2000" b="1" dirty="0" smtClean="0">
                <a:solidFill>
                  <a:schemeClr val="bg1"/>
                </a:solidFill>
                <a:latin typeface="微软雅黑" pitchFamily="34" charset="-122"/>
                <a:ea typeface="微软雅黑" pitchFamily="34" charset="-122"/>
              </a:rPr>
              <a:t> </a:t>
            </a:r>
            <a:r>
              <a:rPr lang="zh-CN" altLang="en-US" sz="2000" b="1" dirty="0" smtClean="0">
                <a:solidFill>
                  <a:schemeClr val="bg1"/>
                </a:solidFill>
                <a:latin typeface="微软雅黑" pitchFamily="34" charset="-122"/>
                <a:ea typeface="微软雅黑" pitchFamily="34" charset="-122"/>
              </a:rPr>
              <a:t>关键性能指标</a:t>
            </a:r>
            <a:endParaRPr lang="en-US" altLang="zh-CN" sz="2000" b="1"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369698947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 Box 20"/>
          <p:cNvSpPr txBox="1">
            <a:spLocks noChangeArrowheads="1"/>
          </p:cNvSpPr>
          <p:nvPr/>
        </p:nvSpPr>
        <p:spPr bwMode="auto">
          <a:xfrm>
            <a:off x="11847514" y="2823101"/>
            <a:ext cx="742950" cy="246221"/>
          </a:xfrm>
          <a:prstGeom prst="rect">
            <a:avLst/>
          </a:prstGeom>
          <a:noFill/>
          <a:ln w="9525">
            <a:noFill/>
            <a:miter lim="800000"/>
            <a:headEnd/>
            <a:tailEnd/>
          </a:ln>
        </p:spPr>
        <p:txBody>
          <a:bodyPr lIns="0" tIns="0" rIns="0" bIns="0" anchor="ctr">
            <a:spAutoFit/>
          </a:bodyPr>
          <a:lstStyle/>
          <a:p>
            <a:pPr>
              <a:buFont typeface="Arial" pitchFamily="34" charset="0"/>
              <a:buNone/>
            </a:pPr>
            <a:r>
              <a:rPr lang="zh-CN" altLang="en-US" sz="1600">
                <a:solidFill>
                  <a:srgbClr val="FFFFFF"/>
                </a:solidFill>
                <a:latin typeface="微软雅黑" pitchFamily="34" charset="-122"/>
                <a:ea typeface="微软雅黑" pitchFamily="34" charset="-122"/>
              </a:rPr>
              <a:t>12月</a:t>
            </a:r>
          </a:p>
        </p:txBody>
      </p:sp>
      <p:sp>
        <p:nvSpPr>
          <p:cNvPr id="22" name="Text Box 16"/>
          <p:cNvSpPr txBox="1">
            <a:spLocks noChangeArrowheads="1"/>
          </p:cNvSpPr>
          <p:nvPr/>
        </p:nvSpPr>
        <p:spPr bwMode="auto">
          <a:xfrm>
            <a:off x="12063471" y="2946132"/>
            <a:ext cx="866775" cy="246221"/>
          </a:xfrm>
          <a:prstGeom prst="rect">
            <a:avLst/>
          </a:prstGeom>
          <a:noFill/>
          <a:ln w="9525">
            <a:noFill/>
            <a:miter lim="800000"/>
            <a:headEnd/>
            <a:tailEnd/>
          </a:ln>
        </p:spPr>
        <p:txBody>
          <a:bodyPr lIns="0" tIns="0" rIns="0" bIns="0" anchor="ctr">
            <a:spAutoFit/>
          </a:bodyPr>
          <a:lstStyle/>
          <a:p>
            <a:pPr>
              <a:buFont typeface="Arial" pitchFamily="34" charset="0"/>
              <a:buNone/>
            </a:pPr>
            <a:r>
              <a:rPr lang="en-US" altLang="zh-CN" sz="1600" dirty="0">
                <a:solidFill>
                  <a:srgbClr val="FFFFFF"/>
                </a:solidFill>
                <a:latin typeface="微软雅黑" pitchFamily="34" charset="-122"/>
                <a:ea typeface="微软雅黑" pitchFamily="34" charset="-122"/>
              </a:rPr>
              <a:t>9</a:t>
            </a:r>
            <a:r>
              <a:rPr lang="zh-CN" altLang="en-US" sz="1600" dirty="0">
                <a:solidFill>
                  <a:srgbClr val="FFFFFF"/>
                </a:solidFill>
                <a:latin typeface="微软雅黑" pitchFamily="34" charset="-122"/>
                <a:ea typeface="微软雅黑" pitchFamily="34" charset="-122"/>
              </a:rPr>
              <a:t>月至今</a:t>
            </a:r>
          </a:p>
        </p:txBody>
      </p:sp>
      <p:sp>
        <p:nvSpPr>
          <p:cNvPr id="10" name="椭圆​​ 13"/>
          <p:cNvSpPr/>
          <p:nvPr/>
        </p:nvSpPr>
        <p:spPr>
          <a:xfrm>
            <a:off x="688964" y="2840828"/>
            <a:ext cx="5638962" cy="777538"/>
          </a:xfrm>
          <a:prstGeom prst="ellipse">
            <a:avLst/>
          </a:prstGeom>
          <a:gradFill flip="none" rotWithShape="1">
            <a:gsLst>
              <a:gs pos="0">
                <a:srgbClr val="FFFFFF">
                  <a:lumMod val="95000"/>
                </a:srgbClr>
              </a:gs>
              <a:gs pos="13000">
                <a:srgbClr val="FFFFFF">
                  <a:lumMod val="85000"/>
                </a:srgbClr>
              </a:gs>
              <a:gs pos="100000">
                <a:srgbClr val="FFFFFF">
                  <a:lumMod val="95000"/>
                </a:srgbClr>
              </a:gs>
            </a:gsLst>
            <a:lin ang="16200000" scaled="0"/>
            <a:tileRect/>
          </a:gradFill>
          <a:ln w="3175" cap="flat" cmpd="sng" algn="ctr">
            <a:solidFill>
              <a:srgbClr val="FFFFFF">
                <a:lumMod val="75000"/>
              </a:srgbClr>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endParaRPr>
          </a:p>
        </p:txBody>
      </p:sp>
      <p:sp>
        <p:nvSpPr>
          <p:cNvPr id="11" name="椭圆​​ 8"/>
          <p:cNvSpPr/>
          <p:nvPr/>
        </p:nvSpPr>
        <p:spPr>
          <a:xfrm>
            <a:off x="1080641" y="2862828"/>
            <a:ext cx="4841292" cy="660946"/>
          </a:xfrm>
          <a:prstGeom prst="ellipse">
            <a:avLst/>
          </a:prstGeom>
          <a:gradFill flip="none" rotWithShape="1">
            <a:gsLst>
              <a:gs pos="0">
                <a:schemeClr val="bg1">
                  <a:lumMod val="65000"/>
                </a:schemeClr>
              </a:gs>
              <a:gs pos="13000">
                <a:schemeClr val="tx1">
                  <a:lumMod val="50000"/>
                  <a:lumOff val="50000"/>
                </a:schemeClr>
              </a:gs>
              <a:gs pos="100000">
                <a:srgbClr val="FFFFFF">
                  <a:lumMod val="95000"/>
                </a:srgbClr>
              </a:gs>
            </a:gsLst>
            <a:lin ang="16200000" scaled="0"/>
            <a:tileRect/>
          </a:gradFill>
          <a:ln w="3175" cap="flat" cmpd="sng" algn="ctr">
            <a:solidFill>
              <a:srgbClr val="FFFFFF">
                <a:lumMod val="75000"/>
              </a:srgbClr>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endParaRPr>
          </a:p>
        </p:txBody>
      </p:sp>
      <p:sp>
        <p:nvSpPr>
          <p:cNvPr id="12" name="椭圆​​ 9"/>
          <p:cNvSpPr/>
          <p:nvPr/>
        </p:nvSpPr>
        <p:spPr>
          <a:xfrm>
            <a:off x="1557327" y="2856771"/>
            <a:ext cx="3990989" cy="544265"/>
          </a:xfrm>
          <a:prstGeom prst="ellipse">
            <a:avLst/>
          </a:prstGeom>
          <a:solidFill>
            <a:srgbClr val="FFFFFF"/>
          </a:solidFill>
          <a:ln w="25400" cap="flat" cmpd="sng" algn="ctr">
            <a:solidFill>
              <a:srgbClr val="FFFFFF">
                <a:lumMod val="75000"/>
              </a:srgbClr>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endParaRPr>
          </a:p>
        </p:txBody>
      </p:sp>
      <p:sp>
        <p:nvSpPr>
          <p:cNvPr id="30" name="矩形 29"/>
          <p:cNvSpPr/>
          <p:nvPr/>
        </p:nvSpPr>
        <p:spPr bwMode="auto">
          <a:xfrm>
            <a:off x="0" y="801689"/>
            <a:ext cx="9144000" cy="412738"/>
          </a:xfrm>
          <a:prstGeom prst="rect">
            <a:avLst/>
          </a:prstGeom>
          <a:solidFill>
            <a:srgbClr val="91AE02">
              <a:alpha val="91765"/>
            </a:srgbClr>
          </a:solidFill>
          <a:ln cap="sq"/>
          <a:effectLst>
            <a:outerShdw blurRad="50800" dist="38100" dir="5400000" algn="t" rotWithShape="0">
              <a:prstClr val="black">
                <a:alpha val="40000"/>
              </a:prstClr>
            </a:outerShdw>
          </a:effectLst>
          <a:scene3d>
            <a:camera prst="orthographicFront"/>
            <a:lightRig rig="flat" dir="t"/>
          </a:scene3d>
          <a:sp3d/>
        </p:spPr>
        <p:style>
          <a:lnRef idx="1">
            <a:schemeClr val="accent3"/>
          </a:lnRef>
          <a:fillRef idx="3">
            <a:schemeClr val="accent3"/>
          </a:fillRef>
          <a:effectRef idx="2">
            <a:schemeClr val="accent3"/>
          </a:effectRef>
          <a:fontRef idx="minor">
            <a:schemeClr val="lt1"/>
          </a:fontRef>
        </p:style>
        <p:txBody>
          <a:bodyPr anchor="ctr"/>
          <a:lstStyle/>
          <a:p>
            <a:pPr algn="ctr">
              <a:defRPr/>
            </a:pPr>
            <a:endParaRPr lang="zh-CN" altLang="en-US"/>
          </a:p>
        </p:txBody>
      </p:sp>
      <p:sp>
        <p:nvSpPr>
          <p:cNvPr id="31" name="TextBox 14"/>
          <p:cNvSpPr txBox="1">
            <a:spLocks noChangeArrowheads="1"/>
          </p:cNvSpPr>
          <p:nvPr/>
        </p:nvSpPr>
        <p:spPr bwMode="auto">
          <a:xfrm>
            <a:off x="-32" y="809862"/>
            <a:ext cx="2056365" cy="400110"/>
          </a:xfrm>
          <a:prstGeom prst="rect">
            <a:avLst/>
          </a:prstGeom>
          <a:noFill/>
          <a:ln w="9525">
            <a:noFill/>
            <a:miter lim="800000"/>
            <a:headEnd/>
            <a:tailEnd/>
          </a:ln>
        </p:spPr>
        <p:txBody>
          <a:bodyPr wrap="square">
            <a:spAutoFit/>
          </a:bodyPr>
          <a:lstStyle/>
          <a:p>
            <a:pPr>
              <a:buFont typeface="Wingdings" pitchFamily="2" charset="2"/>
              <a:buChar char="n"/>
            </a:pPr>
            <a:r>
              <a:rPr lang="en-US" altLang="zh-CN" sz="2000" b="1" dirty="0" smtClean="0">
                <a:solidFill>
                  <a:schemeClr val="bg1"/>
                </a:solidFill>
                <a:latin typeface="微软雅黑" pitchFamily="34" charset="-122"/>
                <a:ea typeface="微软雅黑" pitchFamily="34" charset="-122"/>
              </a:rPr>
              <a:t> </a:t>
            </a:r>
            <a:r>
              <a:rPr lang="zh-CN" altLang="en-US" sz="2000" b="1" dirty="0" smtClean="0">
                <a:solidFill>
                  <a:schemeClr val="bg1"/>
                </a:solidFill>
                <a:latin typeface="微软雅黑" pitchFamily="34" charset="-122"/>
                <a:ea typeface="微软雅黑" pitchFamily="34" charset="-122"/>
              </a:rPr>
              <a:t>质量 </a:t>
            </a:r>
            <a:r>
              <a:rPr lang="en-US" altLang="zh-CN" sz="2000" b="1" dirty="0" smtClean="0">
                <a:solidFill>
                  <a:schemeClr val="bg1"/>
                </a:solidFill>
                <a:latin typeface="微软雅黑" pitchFamily="34" charset="-122"/>
                <a:ea typeface="微软雅黑" pitchFamily="34" charset="-122"/>
              </a:rPr>
              <a:t>&amp; </a:t>
            </a:r>
            <a:r>
              <a:rPr lang="zh-CN" altLang="en-US" sz="2000" b="1" dirty="0" smtClean="0">
                <a:solidFill>
                  <a:schemeClr val="bg1"/>
                </a:solidFill>
                <a:latin typeface="微软雅黑" pitchFamily="34" charset="-122"/>
                <a:ea typeface="微软雅黑" pitchFamily="34" charset="-122"/>
              </a:rPr>
              <a:t>效率</a:t>
            </a:r>
            <a:endParaRPr lang="en-US" altLang="zh-CN" sz="2000" b="1" dirty="0">
              <a:solidFill>
                <a:schemeClr val="bg1"/>
              </a:solidFill>
              <a:latin typeface="微软雅黑" pitchFamily="34" charset="-122"/>
              <a:ea typeface="微软雅黑" pitchFamily="34" charset="-122"/>
            </a:endParaRPr>
          </a:p>
        </p:txBody>
      </p:sp>
      <p:sp>
        <p:nvSpPr>
          <p:cNvPr id="32" name="日期占位符 5"/>
          <p:cNvSpPr txBox="1">
            <a:spLocks/>
          </p:cNvSpPr>
          <p:nvPr/>
        </p:nvSpPr>
        <p:spPr bwMode="auto">
          <a:xfrm>
            <a:off x="251521" y="71438"/>
            <a:ext cx="3744416"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800" b="1" dirty="0">
                <a:solidFill>
                  <a:srgbClr val="88AB2D"/>
                </a:solidFill>
                <a:latin typeface="黑体" pitchFamily="49" charset="-122"/>
                <a:ea typeface="黑体" pitchFamily="49" charset="-122"/>
              </a:rPr>
              <a:t>2017</a:t>
            </a:r>
            <a:r>
              <a:rPr lang="zh-CN" altLang="en-US" sz="2800" b="1" dirty="0">
                <a:solidFill>
                  <a:srgbClr val="88AB2D"/>
                </a:solidFill>
                <a:latin typeface="黑体" pitchFamily="49" charset="-122"/>
                <a:ea typeface="黑体" pitchFamily="49" charset="-122"/>
              </a:rPr>
              <a:t>年</a:t>
            </a:r>
            <a:r>
              <a:rPr lang="en-US" altLang="zh-CN" sz="2800" b="1" dirty="0">
                <a:solidFill>
                  <a:srgbClr val="88AB2D"/>
                </a:solidFill>
                <a:latin typeface="黑体" pitchFamily="49" charset="-122"/>
                <a:ea typeface="黑体" pitchFamily="49" charset="-122"/>
              </a:rPr>
              <a:t>L1</a:t>
            </a:r>
            <a:r>
              <a:rPr lang="zh-CN" altLang="en-US" sz="2800" b="1" dirty="0">
                <a:solidFill>
                  <a:srgbClr val="88AB2D"/>
                </a:solidFill>
                <a:latin typeface="黑体" pitchFamily="49" charset="-122"/>
                <a:ea typeface="黑体" pitchFamily="49" charset="-122"/>
              </a:rPr>
              <a:t>业务</a:t>
            </a:r>
            <a:r>
              <a:rPr lang="zh-CN" altLang="en-US" sz="2800" b="1" dirty="0" smtClean="0">
                <a:solidFill>
                  <a:srgbClr val="88AB2D"/>
                </a:solidFill>
                <a:latin typeface="黑体" pitchFamily="49" charset="-122"/>
                <a:ea typeface="黑体" pitchFamily="49" charset="-122"/>
              </a:rPr>
              <a:t>规划</a:t>
            </a:r>
            <a:endParaRPr lang="zh-CN" altLang="en-US" sz="2800" b="1" dirty="0">
              <a:solidFill>
                <a:srgbClr val="88AB2D"/>
              </a:solidFill>
              <a:latin typeface="黑体" pitchFamily="49" charset="-122"/>
              <a:ea typeface="黑体" pitchFamily="49" charset="-122"/>
            </a:endParaRPr>
          </a:p>
        </p:txBody>
      </p:sp>
      <p:grpSp>
        <p:nvGrpSpPr>
          <p:cNvPr id="33" name="组合 32"/>
          <p:cNvGrpSpPr/>
          <p:nvPr/>
        </p:nvGrpSpPr>
        <p:grpSpPr>
          <a:xfrm>
            <a:off x="1553732" y="3690374"/>
            <a:ext cx="929871" cy="390243"/>
            <a:chOff x="1098860" y="2811951"/>
            <a:chExt cx="1980000" cy="1620000"/>
          </a:xfrm>
        </p:grpSpPr>
        <p:sp>
          <p:nvSpPr>
            <p:cNvPr id="34" name="上箭头 33"/>
            <p:cNvSpPr/>
            <p:nvPr/>
          </p:nvSpPr>
          <p:spPr>
            <a:xfrm>
              <a:off x="1098860" y="2811951"/>
              <a:ext cx="1980000" cy="1620000"/>
            </a:xfrm>
            <a:prstGeom prst="upArrow">
              <a:avLst>
                <a:gd name="adj1" fmla="val 61884"/>
                <a:gd name="adj2" fmla="val 49610"/>
              </a:avLst>
            </a:prstGeom>
            <a:ln/>
          </p:spPr>
          <p:style>
            <a:lnRef idx="2">
              <a:schemeClr val="accent5"/>
            </a:lnRef>
            <a:fillRef idx="1">
              <a:schemeClr val="lt1"/>
            </a:fillRef>
            <a:effectRef idx="0">
              <a:schemeClr val="accent5"/>
            </a:effectRef>
            <a:fontRef idx="minor">
              <a:schemeClr val="dk1"/>
            </a:fontRef>
          </p:style>
          <p:txBody>
            <a:bodyPr anchor="ctr">
              <a:sp3d/>
            </a:bodyPr>
            <a:lstStyle/>
            <a:p>
              <a:pPr marL="0" lvl="2" algn="ctr" eaLnBrk="0" fontAlgn="ctr" hangingPunct="0">
                <a:spcBef>
                  <a:spcPts val="0"/>
                </a:spcBef>
                <a:spcAft>
                  <a:spcPts val="0"/>
                </a:spcAft>
                <a:buClr>
                  <a:srgbClr val="FF0000"/>
                </a:buClr>
                <a:buSzPct val="70000"/>
                <a:buFont typeface="Wingdings" pitchFamily="2" charset="2"/>
                <a:buChar char="u"/>
                <a:tabLst>
                  <a:tab pos="136525" algn="l"/>
                </a:tabLst>
                <a:defRPr/>
              </a:pPr>
              <a:endParaRPr lang="zh-CN" altLang="en-US" sz="1500" b="1" dirty="0">
                <a:solidFill>
                  <a:schemeClr val="bg1"/>
                </a:solidFill>
                <a:latin typeface="微软雅黑" pitchFamily="34" charset="-122"/>
                <a:ea typeface="微软雅黑" pitchFamily="34" charset="-122"/>
              </a:endParaRPr>
            </a:p>
          </p:txBody>
        </p:sp>
        <p:sp>
          <p:nvSpPr>
            <p:cNvPr id="35" name="AutoShape 69"/>
            <p:cNvSpPr>
              <a:spLocks noChangeArrowheads="1"/>
            </p:cNvSpPr>
            <p:nvPr/>
          </p:nvSpPr>
          <p:spPr bwMode="gray">
            <a:xfrm rot="16200000" flipV="1">
              <a:off x="1945481" y="3647282"/>
              <a:ext cx="287337" cy="431800"/>
            </a:xfrm>
            <a:prstGeom prst="chevron">
              <a:avLst>
                <a:gd name="adj" fmla="val 52514"/>
              </a:avLst>
            </a:prstGeom>
            <a:ln/>
          </p:spPr>
          <p:style>
            <a:lnRef idx="2">
              <a:schemeClr val="accent5"/>
            </a:lnRef>
            <a:fillRef idx="1">
              <a:schemeClr val="lt1"/>
            </a:fillRef>
            <a:effectRef idx="0">
              <a:schemeClr val="accent5"/>
            </a:effectRef>
            <a:fontRef idx="minor">
              <a:schemeClr val="dk1"/>
            </a:fontRef>
          </p:style>
          <p:txBody>
            <a:bodyPr anchor="ctr"/>
            <a:lstStyle/>
            <a:p>
              <a:pPr marL="0" lvl="2" algn="ctr" eaLnBrk="0" fontAlgn="ctr" hangingPunct="0">
                <a:spcBef>
                  <a:spcPts val="0"/>
                </a:spcBef>
                <a:spcAft>
                  <a:spcPts val="0"/>
                </a:spcAft>
                <a:buClr>
                  <a:srgbClr val="FF0000"/>
                </a:buClr>
                <a:buSzPct val="70000"/>
                <a:tabLst>
                  <a:tab pos="136525" algn="l"/>
                </a:tabLst>
                <a:defRPr/>
              </a:pPr>
              <a:endParaRPr lang="zh-CN" altLang="en-US" sz="1600" b="1" dirty="0">
                <a:solidFill>
                  <a:schemeClr val="bg1"/>
                </a:solidFill>
                <a:latin typeface="微软雅黑" pitchFamily="34" charset="-122"/>
                <a:ea typeface="微软雅黑" pitchFamily="34" charset="-122"/>
              </a:endParaRPr>
            </a:p>
          </p:txBody>
        </p:sp>
        <p:sp>
          <p:nvSpPr>
            <p:cNvPr id="36" name="AutoShape 69"/>
            <p:cNvSpPr>
              <a:spLocks noChangeArrowheads="1"/>
            </p:cNvSpPr>
            <p:nvPr/>
          </p:nvSpPr>
          <p:spPr bwMode="gray">
            <a:xfrm rot="16200000" flipV="1">
              <a:off x="1945481" y="3342482"/>
              <a:ext cx="287337" cy="431800"/>
            </a:xfrm>
            <a:prstGeom prst="chevron">
              <a:avLst>
                <a:gd name="adj" fmla="val 52514"/>
              </a:avLst>
            </a:prstGeom>
            <a:ln/>
          </p:spPr>
          <p:style>
            <a:lnRef idx="2">
              <a:schemeClr val="accent5"/>
            </a:lnRef>
            <a:fillRef idx="1">
              <a:schemeClr val="lt1"/>
            </a:fillRef>
            <a:effectRef idx="0">
              <a:schemeClr val="accent5"/>
            </a:effectRef>
            <a:fontRef idx="minor">
              <a:schemeClr val="dk1"/>
            </a:fontRef>
          </p:style>
          <p:txBody>
            <a:bodyPr anchor="ctr"/>
            <a:lstStyle/>
            <a:p>
              <a:pPr marL="0" lvl="2" algn="ctr" eaLnBrk="0" fontAlgn="ctr" hangingPunct="0">
                <a:spcBef>
                  <a:spcPts val="0"/>
                </a:spcBef>
                <a:spcAft>
                  <a:spcPts val="0"/>
                </a:spcAft>
                <a:buClr>
                  <a:srgbClr val="FF0000"/>
                </a:buClr>
                <a:buSzPct val="70000"/>
                <a:tabLst>
                  <a:tab pos="136525" algn="l"/>
                </a:tabLst>
                <a:defRPr/>
              </a:pPr>
              <a:endParaRPr lang="zh-CN" altLang="en-US" sz="1600" b="1" dirty="0">
                <a:solidFill>
                  <a:schemeClr val="bg1"/>
                </a:solidFill>
                <a:latin typeface="微软雅黑" pitchFamily="34" charset="-122"/>
                <a:ea typeface="微软雅黑" pitchFamily="34" charset="-122"/>
              </a:endParaRPr>
            </a:p>
          </p:txBody>
        </p:sp>
        <p:sp>
          <p:nvSpPr>
            <p:cNvPr id="37" name="AutoShape 69"/>
            <p:cNvSpPr>
              <a:spLocks noChangeArrowheads="1"/>
            </p:cNvSpPr>
            <p:nvPr/>
          </p:nvSpPr>
          <p:spPr bwMode="gray">
            <a:xfrm rot="16200000" flipV="1">
              <a:off x="1945481" y="3037682"/>
              <a:ext cx="287337" cy="431800"/>
            </a:xfrm>
            <a:prstGeom prst="chevron">
              <a:avLst>
                <a:gd name="adj" fmla="val 52514"/>
              </a:avLst>
            </a:prstGeom>
            <a:ln/>
          </p:spPr>
          <p:style>
            <a:lnRef idx="2">
              <a:schemeClr val="accent5"/>
            </a:lnRef>
            <a:fillRef idx="1">
              <a:schemeClr val="lt1"/>
            </a:fillRef>
            <a:effectRef idx="0">
              <a:schemeClr val="accent5"/>
            </a:effectRef>
            <a:fontRef idx="minor">
              <a:schemeClr val="dk1"/>
            </a:fontRef>
          </p:style>
          <p:txBody>
            <a:bodyPr anchor="ctr"/>
            <a:lstStyle/>
            <a:p>
              <a:pPr marL="0" lvl="2" algn="ctr" eaLnBrk="0" fontAlgn="ctr" hangingPunct="0">
                <a:spcBef>
                  <a:spcPts val="0"/>
                </a:spcBef>
                <a:spcAft>
                  <a:spcPts val="0"/>
                </a:spcAft>
                <a:buClr>
                  <a:srgbClr val="FF0000"/>
                </a:buClr>
                <a:buSzPct val="70000"/>
                <a:tabLst>
                  <a:tab pos="136525" algn="l"/>
                </a:tabLst>
                <a:defRPr/>
              </a:pPr>
              <a:endParaRPr lang="zh-CN" altLang="en-US" sz="1600" b="1" dirty="0">
                <a:solidFill>
                  <a:schemeClr val="bg1"/>
                </a:solidFill>
                <a:latin typeface="微软雅黑" pitchFamily="34" charset="-122"/>
                <a:ea typeface="微软雅黑" pitchFamily="34" charset="-122"/>
              </a:endParaRPr>
            </a:p>
          </p:txBody>
        </p:sp>
      </p:grpSp>
      <p:sp>
        <p:nvSpPr>
          <p:cNvPr id="38" name="椭圆 37"/>
          <p:cNvSpPr/>
          <p:nvPr/>
        </p:nvSpPr>
        <p:spPr bwMode="auto">
          <a:xfrm>
            <a:off x="1528373" y="4276424"/>
            <a:ext cx="980591" cy="309268"/>
          </a:xfrm>
          <a:prstGeom prst="ellipse">
            <a:avLst/>
          </a:prstGeom>
          <a:solidFill>
            <a:schemeClr val="bg2"/>
          </a:solidFill>
          <a:ln>
            <a:solidFill>
              <a:schemeClr val="bg1"/>
            </a:solidFill>
          </a:ln>
          <a:effectLst>
            <a:outerShdw blurRad="127000" dist="76200" dir="2700000" algn="tl" rotWithShape="0">
              <a:prstClr val="black">
                <a:alpha val="40000"/>
              </a:prstClr>
            </a:outerShdw>
          </a:effectLst>
          <a:scene3d>
            <a:camera prst="orthographicFront">
              <a:rot lat="17699985" lon="0" rev="0"/>
            </a:camera>
            <a:lightRig rig="threePt" dir="t">
              <a:rot lat="0" lon="0" rev="0"/>
            </a:lightRig>
          </a:scene3d>
          <a:sp3d extrusionH="279400" prstMaterial="plastic">
            <a:bevelT w="139700" h="152400" prst="convex"/>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ea typeface="微软雅黑" pitchFamily="34" charset="-122"/>
            </a:endParaRPr>
          </a:p>
        </p:txBody>
      </p:sp>
      <p:sp>
        <p:nvSpPr>
          <p:cNvPr id="6" name="文本框 5"/>
          <p:cNvSpPr txBox="1"/>
          <p:nvPr/>
        </p:nvSpPr>
        <p:spPr>
          <a:xfrm>
            <a:off x="1709602" y="4080617"/>
            <a:ext cx="643459" cy="369332"/>
          </a:xfrm>
          <a:prstGeom prst="rect">
            <a:avLst/>
          </a:prstGeom>
          <a:noFill/>
        </p:spPr>
        <p:txBody>
          <a:bodyPr wrap="square" rtlCol="0">
            <a:spAutoFit/>
          </a:bodyPr>
          <a:lstStyle/>
          <a:p>
            <a:r>
              <a:rPr lang="zh-CN" altLang="en-US" b="1" dirty="0"/>
              <a:t>标准</a:t>
            </a:r>
          </a:p>
        </p:txBody>
      </p:sp>
      <p:grpSp>
        <p:nvGrpSpPr>
          <p:cNvPr id="40" name="组合 39"/>
          <p:cNvGrpSpPr/>
          <p:nvPr/>
        </p:nvGrpSpPr>
        <p:grpSpPr>
          <a:xfrm>
            <a:off x="3040253" y="3690374"/>
            <a:ext cx="929871" cy="390243"/>
            <a:chOff x="1098860" y="2811951"/>
            <a:chExt cx="1980000" cy="1620000"/>
          </a:xfrm>
        </p:grpSpPr>
        <p:sp>
          <p:nvSpPr>
            <p:cNvPr id="41" name="上箭头 40"/>
            <p:cNvSpPr/>
            <p:nvPr/>
          </p:nvSpPr>
          <p:spPr>
            <a:xfrm>
              <a:off x="1098860" y="2811951"/>
              <a:ext cx="1980000" cy="1620000"/>
            </a:xfrm>
            <a:prstGeom prst="upArrow">
              <a:avLst>
                <a:gd name="adj1" fmla="val 61884"/>
                <a:gd name="adj2" fmla="val 49610"/>
              </a:avLst>
            </a:prstGeom>
            <a:ln/>
          </p:spPr>
          <p:style>
            <a:lnRef idx="2">
              <a:schemeClr val="accent5"/>
            </a:lnRef>
            <a:fillRef idx="1">
              <a:schemeClr val="lt1"/>
            </a:fillRef>
            <a:effectRef idx="0">
              <a:schemeClr val="accent5"/>
            </a:effectRef>
            <a:fontRef idx="minor">
              <a:schemeClr val="dk1"/>
            </a:fontRef>
          </p:style>
          <p:txBody>
            <a:bodyPr anchor="ctr">
              <a:sp3d/>
            </a:bodyPr>
            <a:lstStyle/>
            <a:p>
              <a:pPr marL="0" lvl="2" algn="ctr" eaLnBrk="0" fontAlgn="ctr" hangingPunct="0">
                <a:spcBef>
                  <a:spcPts val="0"/>
                </a:spcBef>
                <a:spcAft>
                  <a:spcPts val="0"/>
                </a:spcAft>
                <a:buClr>
                  <a:srgbClr val="FF0000"/>
                </a:buClr>
                <a:buSzPct val="70000"/>
                <a:buFont typeface="Wingdings" pitchFamily="2" charset="2"/>
                <a:buChar char="u"/>
                <a:tabLst>
                  <a:tab pos="136525" algn="l"/>
                </a:tabLst>
                <a:defRPr/>
              </a:pPr>
              <a:endParaRPr lang="zh-CN" altLang="en-US" sz="1500" b="1" dirty="0">
                <a:solidFill>
                  <a:schemeClr val="bg1"/>
                </a:solidFill>
                <a:latin typeface="微软雅黑" pitchFamily="34" charset="-122"/>
                <a:ea typeface="微软雅黑" pitchFamily="34" charset="-122"/>
              </a:endParaRPr>
            </a:p>
          </p:txBody>
        </p:sp>
        <p:sp>
          <p:nvSpPr>
            <p:cNvPr id="42" name="AutoShape 69"/>
            <p:cNvSpPr>
              <a:spLocks noChangeArrowheads="1"/>
            </p:cNvSpPr>
            <p:nvPr/>
          </p:nvSpPr>
          <p:spPr bwMode="gray">
            <a:xfrm rot="16200000" flipV="1">
              <a:off x="1945481" y="3647282"/>
              <a:ext cx="287337" cy="431800"/>
            </a:xfrm>
            <a:prstGeom prst="chevron">
              <a:avLst>
                <a:gd name="adj" fmla="val 52514"/>
              </a:avLst>
            </a:prstGeom>
            <a:ln/>
          </p:spPr>
          <p:style>
            <a:lnRef idx="2">
              <a:schemeClr val="accent5"/>
            </a:lnRef>
            <a:fillRef idx="1">
              <a:schemeClr val="lt1"/>
            </a:fillRef>
            <a:effectRef idx="0">
              <a:schemeClr val="accent5"/>
            </a:effectRef>
            <a:fontRef idx="minor">
              <a:schemeClr val="dk1"/>
            </a:fontRef>
          </p:style>
          <p:txBody>
            <a:bodyPr anchor="ctr"/>
            <a:lstStyle/>
            <a:p>
              <a:pPr marL="0" lvl="2" algn="ctr" eaLnBrk="0" fontAlgn="ctr" hangingPunct="0">
                <a:spcBef>
                  <a:spcPts val="0"/>
                </a:spcBef>
                <a:spcAft>
                  <a:spcPts val="0"/>
                </a:spcAft>
                <a:buClr>
                  <a:srgbClr val="FF0000"/>
                </a:buClr>
                <a:buSzPct val="70000"/>
                <a:tabLst>
                  <a:tab pos="136525" algn="l"/>
                </a:tabLst>
                <a:defRPr/>
              </a:pPr>
              <a:endParaRPr lang="zh-CN" altLang="en-US" sz="1600" b="1" dirty="0">
                <a:solidFill>
                  <a:schemeClr val="bg1"/>
                </a:solidFill>
                <a:latin typeface="微软雅黑" pitchFamily="34" charset="-122"/>
                <a:ea typeface="微软雅黑" pitchFamily="34" charset="-122"/>
              </a:endParaRPr>
            </a:p>
          </p:txBody>
        </p:sp>
        <p:sp>
          <p:nvSpPr>
            <p:cNvPr id="43" name="AutoShape 69"/>
            <p:cNvSpPr>
              <a:spLocks noChangeArrowheads="1"/>
            </p:cNvSpPr>
            <p:nvPr/>
          </p:nvSpPr>
          <p:spPr bwMode="gray">
            <a:xfrm rot="16200000" flipV="1">
              <a:off x="1945481" y="3342482"/>
              <a:ext cx="287337" cy="431800"/>
            </a:xfrm>
            <a:prstGeom prst="chevron">
              <a:avLst>
                <a:gd name="adj" fmla="val 52514"/>
              </a:avLst>
            </a:prstGeom>
            <a:ln/>
          </p:spPr>
          <p:style>
            <a:lnRef idx="2">
              <a:schemeClr val="accent5"/>
            </a:lnRef>
            <a:fillRef idx="1">
              <a:schemeClr val="lt1"/>
            </a:fillRef>
            <a:effectRef idx="0">
              <a:schemeClr val="accent5"/>
            </a:effectRef>
            <a:fontRef idx="minor">
              <a:schemeClr val="dk1"/>
            </a:fontRef>
          </p:style>
          <p:txBody>
            <a:bodyPr anchor="ctr"/>
            <a:lstStyle/>
            <a:p>
              <a:pPr marL="0" lvl="2" algn="ctr" eaLnBrk="0" fontAlgn="ctr" hangingPunct="0">
                <a:spcBef>
                  <a:spcPts val="0"/>
                </a:spcBef>
                <a:spcAft>
                  <a:spcPts val="0"/>
                </a:spcAft>
                <a:buClr>
                  <a:srgbClr val="FF0000"/>
                </a:buClr>
                <a:buSzPct val="70000"/>
                <a:tabLst>
                  <a:tab pos="136525" algn="l"/>
                </a:tabLst>
                <a:defRPr/>
              </a:pPr>
              <a:endParaRPr lang="zh-CN" altLang="en-US" sz="1600" b="1" dirty="0">
                <a:solidFill>
                  <a:schemeClr val="bg1"/>
                </a:solidFill>
                <a:latin typeface="微软雅黑" pitchFamily="34" charset="-122"/>
                <a:ea typeface="微软雅黑" pitchFamily="34" charset="-122"/>
              </a:endParaRPr>
            </a:p>
          </p:txBody>
        </p:sp>
        <p:sp>
          <p:nvSpPr>
            <p:cNvPr id="44" name="AutoShape 69"/>
            <p:cNvSpPr>
              <a:spLocks noChangeArrowheads="1"/>
            </p:cNvSpPr>
            <p:nvPr/>
          </p:nvSpPr>
          <p:spPr bwMode="gray">
            <a:xfrm rot="16200000" flipV="1">
              <a:off x="1945481" y="3037682"/>
              <a:ext cx="287337" cy="431800"/>
            </a:xfrm>
            <a:prstGeom prst="chevron">
              <a:avLst>
                <a:gd name="adj" fmla="val 52514"/>
              </a:avLst>
            </a:prstGeom>
            <a:ln/>
          </p:spPr>
          <p:style>
            <a:lnRef idx="2">
              <a:schemeClr val="accent5"/>
            </a:lnRef>
            <a:fillRef idx="1">
              <a:schemeClr val="lt1"/>
            </a:fillRef>
            <a:effectRef idx="0">
              <a:schemeClr val="accent5"/>
            </a:effectRef>
            <a:fontRef idx="minor">
              <a:schemeClr val="dk1"/>
            </a:fontRef>
          </p:style>
          <p:txBody>
            <a:bodyPr anchor="ctr"/>
            <a:lstStyle/>
            <a:p>
              <a:pPr marL="0" lvl="2" algn="ctr" eaLnBrk="0" fontAlgn="ctr" hangingPunct="0">
                <a:spcBef>
                  <a:spcPts val="0"/>
                </a:spcBef>
                <a:spcAft>
                  <a:spcPts val="0"/>
                </a:spcAft>
                <a:buClr>
                  <a:srgbClr val="FF0000"/>
                </a:buClr>
                <a:buSzPct val="70000"/>
                <a:tabLst>
                  <a:tab pos="136525" algn="l"/>
                </a:tabLst>
                <a:defRPr/>
              </a:pPr>
              <a:endParaRPr lang="zh-CN" altLang="en-US" sz="1600" b="1" dirty="0">
                <a:solidFill>
                  <a:schemeClr val="bg1"/>
                </a:solidFill>
                <a:latin typeface="微软雅黑" pitchFamily="34" charset="-122"/>
                <a:ea typeface="微软雅黑" pitchFamily="34" charset="-122"/>
              </a:endParaRPr>
            </a:p>
          </p:txBody>
        </p:sp>
      </p:grpSp>
      <p:sp>
        <p:nvSpPr>
          <p:cNvPr id="45" name="椭圆 44"/>
          <p:cNvSpPr/>
          <p:nvPr/>
        </p:nvSpPr>
        <p:spPr bwMode="auto">
          <a:xfrm>
            <a:off x="3014894" y="4276424"/>
            <a:ext cx="980591" cy="309268"/>
          </a:xfrm>
          <a:prstGeom prst="ellipse">
            <a:avLst/>
          </a:prstGeom>
          <a:solidFill>
            <a:schemeClr val="bg2"/>
          </a:solidFill>
          <a:ln>
            <a:solidFill>
              <a:schemeClr val="bg1"/>
            </a:solidFill>
          </a:ln>
          <a:effectLst>
            <a:outerShdw blurRad="127000" dist="76200" dir="2700000" algn="tl" rotWithShape="0">
              <a:prstClr val="black">
                <a:alpha val="40000"/>
              </a:prstClr>
            </a:outerShdw>
          </a:effectLst>
          <a:scene3d>
            <a:camera prst="orthographicFront">
              <a:rot lat="17699985" lon="0" rev="0"/>
            </a:camera>
            <a:lightRig rig="threePt" dir="t">
              <a:rot lat="0" lon="0" rev="0"/>
            </a:lightRig>
          </a:scene3d>
          <a:sp3d extrusionH="279400" prstMaterial="plastic">
            <a:bevelT w="139700" h="152400" prst="convex"/>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ea typeface="微软雅黑" pitchFamily="34" charset="-122"/>
            </a:endParaRPr>
          </a:p>
        </p:txBody>
      </p:sp>
      <p:sp>
        <p:nvSpPr>
          <p:cNvPr id="46" name="文本框 45"/>
          <p:cNvSpPr txBox="1"/>
          <p:nvPr/>
        </p:nvSpPr>
        <p:spPr>
          <a:xfrm>
            <a:off x="3196123" y="4080617"/>
            <a:ext cx="643459" cy="369332"/>
          </a:xfrm>
          <a:prstGeom prst="rect">
            <a:avLst/>
          </a:prstGeom>
          <a:noFill/>
        </p:spPr>
        <p:txBody>
          <a:bodyPr wrap="square" rtlCol="0">
            <a:spAutoFit/>
          </a:bodyPr>
          <a:lstStyle/>
          <a:p>
            <a:r>
              <a:rPr lang="zh-CN" altLang="en-US" b="1" dirty="0"/>
              <a:t>流程</a:t>
            </a:r>
          </a:p>
        </p:txBody>
      </p:sp>
      <p:grpSp>
        <p:nvGrpSpPr>
          <p:cNvPr id="47" name="组合 46"/>
          <p:cNvGrpSpPr/>
          <p:nvPr/>
        </p:nvGrpSpPr>
        <p:grpSpPr>
          <a:xfrm>
            <a:off x="4558268" y="3690374"/>
            <a:ext cx="929871" cy="390243"/>
            <a:chOff x="1098860" y="2811951"/>
            <a:chExt cx="1980000" cy="1620000"/>
          </a:xfrm>
        </p:grpSpPr>
        <p:sp>
          <p:nvSpPr>
            <p:cNvPr id="48" name="上箭头 47"/>
            <p:cNvSpPr/>
            <p:nvPr/>
          </p:nvSpPr>
          <p:spPr>
            <a:xfrm>
              <a:off x="1098860" y="2811951"/>
              <a:ext cx="1980000" cy="1620000"/>
            </a:xfrm>
            <a:prstGeom prst="upArrow">
              <a:avLst>
                <a:gd name="adj1" fmla="val 61884"/>
                <a:gd name="adj2" fmla="val 49610"/>
              </a:avLst>
            </a:prstGeom>
            <a:ln/>
          </p:spPr>
          <p:style>
            <a:lnRef idx="2">
              <a:schemeClr val="accent5"/>
            </a:lnRef>
            <a:fillRef idx="1">
              <a:schemeClr val="lt1"/>
            </a:fillRef>
            <a:effectRef idx="0">
              <a:schemeClr val="accent5"/>
            </a:effectRef>
            <a:fontRef idx="minor">
              <a:schemeClr val="dk1"/>
            </a:fontRef>
          </p:style>
          <p:txBody>
            <a:bodyPr anchor="ctr">
              <a:sp3d/>
            </a:bodyPr>
            <a:lstStyle/>
            <a:p>
              <a:pPr marL="0" lvl="2" algn="ctr" eaLnBrk="0" fontAlgn="ctr" hangingPunct="0">
                <a:spcBef>
                  <a:spcPts val="0"/>
                </a:spcBef>
                <a:spcAft>
                  <a:spcPts val="0"/>
                </a:spcAft>
                <a:buClr>
                  <a:srgbClr val="FF0000"/>
                </a:buClr>
                <a:buSzPct val="70000"/>
                <a:buFont typeface="Wingdings" pitchFamily="2" charset="2"/>
                <a:buChar char="u"/>
                <a:tabLst>
                  <a:tab pos="136525" algn="l"/>
                </a:tabLst>
                <a:defRPr/>
              </a:pPr>
              <a:endParaRPr lang="zh-CN" altLang="en-US" sz="1500" b="1" dirty="0">
                <a:solidFill>
                  <a:schemeClr val="bg1"/>
                </a:solidFill>
                <a:latin typeface="微软雅黑" pitchFamily="34" charset="-122"/>
                <a:ea typeface="微软雅黑" pitchFamily="34" charset="-122"/>
              </a:endParaRPr>
            </a:p>
          </p:txBody>
        </p:sp>
        <p:sp>
          <p:nvSpPr>
            <p:cNvPr id="49" name="AutoShape 69"/>
            <p:cNvSpPr>
              <a:spLocks noChangeArrowheads="1"/>
            </p:cNvSpPr>
            <p:nvPr/>
          </p:nvSpPr>
          <p:spPr bwMode="gray">
            <a:xfrm rot="16200000" flipV="1">
              <a:off x="1945481" y="3647282"/>
              <a:ext cx="287337" cy="431800"/>
            </a:xfrm>
            <a:prstGeom prst="chevron">
              <a:avLst>
                <a:gd name="adj" fmla="val 52514"/>
              </a:avLst>
            </a:prstGeom>
            <a:ln/>
          </p:spPr>
          <p:style>
            <a:lnRef idx="2">
              <a:schemeClr val="accent5"/>
            </a:lnRef>
            <a:fillRef idx="1">
              <a:schemeClr val="lt1"/>
            </a:fillRef>
            <a:effectRef idx="0">
              <a:schemeClr val="accent5"/>
            </a:effectRef>
            <a:fontRef idx="minor">
              <a:schemeClr val="dk1"/>
            </a:fontRef>
          </p:style>
          <p:txBody>
            <a:bodyPr anchor="ctr"/>
            <a:lstStyle/>
            <a:p>
              <a:pPr marL="0" lvl="2" algn="ctr" eaLnBrk="0" fontAlgn="ctr" hangingPunct="0">
                <a:spcBef>
                  <a:spcPts val="0"/>
                </a:spcBef>
                <a:spcAft>
                  <a:spcPts val="0"/>
                </a:spcAft>
                <a:buClr>
                  <a:srgbClr val="FF0000"/>
                </a:buClr>
                <a:buSzPct val="70000"/>
                <a:tabLst>
                  <a:tab pos="136525" algn="l"/>
                </a:tabLst>
                <a:defRPr/>
              </a:pPr>
              <a:endParaRPr lang="zh-CN" altLang="en-US" sz="1600" b="1" dirty="0">
                <a:solidFill>
                  <a:schemeClr val="bg1"/>
                </a:solidFill>
                <a:latin typeface="微软雅黑" pitchFamily="34" charset="-122"/>
                <a:ea typeface="微软雅黑" pitchFamily="34" charset="-122"/>
              </a:endParaRPr>
            </a:p>
          </p:txBody>
        </p:sp>
        <p:sp>
          <p:nvSpPr>
            <p:cNvPr id="50" name="AutoShape 69"/>
            <p:cNvSpPr>
              <a:spLocks noChangeArrowheads="1"/>
            </p:cNvSpPr>
            <p:nvPr/>
          </p:nvSpPr>
          <p:spPr bwMode="gray">
            <a:xfrm rot="16200000" flipV="1">
              <a:off x="1945481" y="3342482"/>
              <a:ext cx="287337" cy="431800"/>
            </a:xfrm>
            <a:prstGeom prst="chevron">
              <a:avLst>
                <a:gd name="adj" fmla="val 52514"/>
              </a:avLst>
            </a:prstGeom>
            <a:ln/>
          </p:spPr>
          <p:style>
            <a:lnRef idx="2">
              <a:schemeClr val="accent5"/>
            </a:lnRef>
            <a:fillRef idx="1">
              <a:schemeClr val="lt1"/>
            </a:fillRef>
            <a:effectRef idx="0">
              <a:schemeClr val="accent5"/>
            </a:effectRef>
            <a:fontRef idx="minor">
              <a:schemeClr val="dk1"/>
            </a:fontRef>
          </p:style>
          <p:txBody>
            <a:bodyPr anchor="ctr"/>
            <a:lstStyle/>
            <a:p>
              <a:pPr marL="0" lvl="2" algn="ctr" eaLnBrk="0" fontAlgn="ctr" hangingPunct="0">
                <a:spcBef>
                  <a:spcPts val="0"/>
                </a:spcBef>
                <a:spcAft>
                  <a:spcPts val="0"/>
                </a:spcAft>
                <a:buClr>
                  <a:srgbClr val="FF0000"/>
                </a:buClr>
                <a:buSzPct val="70000"/>
                <a:tabLst>
                  <a:tab pos="136525" algn="l"/>
                </a:tabLst>
                <a:defRPr/>
              </a:pPr>
              <a:endParaRPr lang="zh-CN" altLang="en-US" sz="1600" b="1" dirty="0">
                <a:solidFill>
                  <a:schemeClr val="bg1"/>
                </a:solidFill>
                <a:latin typeface="微软雅黑" pitchFamily="34" charset="-122"/>
                <a:ea typeface="微软雅黑" pitchFamily="34" charset="-122"/>
              </a:endParaRPr>
            </a:p>
          </p:txBody>
        </p:sp>
        <p:sp>
          <p:nvSpPr>
            <p:cNvPr id="51" name="AutoShape 69"/>
            <p:cNvSpPr>
              <a:spLocks noChangeArrowheads="1"/>
            </p:cNvSpPr>
            <p:nvPr/>
          </p:nvSpPr>
          <p:spPr bwMode="gray">
            <a:xfrm rot="16200000" flipV="1">
              <a:off x="1945481" y="3037682"/>
              <a:ext cx="287337" cy="431800"/>
            </a:xfrm>
            <a:prstGeom prst="chevron">
              <a:avLst>
                <a:gd name="adj" fmla="val 52514"/>
              </a:avLst>
            </a:prstGeom>
            <a:ln/>
          </p:spPr>
          <p:style>
            <a:lnRef idx="2">
              <a:schemeClr val="accent5"/>
            </a:lnRef>
            <a:fillRef idx="1">
              <a:schemeClr val="lt1"/>
            </a:fillRef>
            <a:effectRef idx="0">
              <a:schemeClr val="accent5"/>
            </a:effectRef>
            <a:fontRef idx="minor">
              <a:schemeClr val="dk1"/>
            </a:fontRef>
          </p:style>
          <p:txBody>
            <a:bodyPr anchor="ctr"/>
            <a:lstStyle/>
            <a:p>
              <a:pPr marL="0" lvl="2" algn="ctr" eaLnBrk="0" fontAlgn="ctr" hangingPunct="0">
                <a:spcBef>
                  <a:spcPts val="0"/>
                </a:spcBef>
                <a:spcAft>
                  <a:spcPts val="0"/>
                </a:spcAft>
                <a:buClr>
                  <a:srgbClr val="FF0000"/>
                </a:buClr>
                <a:buSzPct val="70000"/>
                <a:tabLst>
                  <a:tab pos="136525" algn="l"/>
                </a:tabLst>
                <a:defRPr/>
              </a:pPr>
              <a:endParaRPr lang="zh-CN" altLang="en-US" sz="1600" b="1" dirty="0">
                <a:solidFill>
                  <a:schemeClr val="bg1"/>
                </a:solidFill>
                <a:latin typeface="微软雅黑" pitchFamily="34" charset="-122"/>
                <a:ea typeface="微软雅黑" pitchFamily="34" charset="-122"/>
              </a:endParaRPr>
            </a:p>
          </p:txBody>
        </p:sp>
      </p:grpSp>
      <p:sp>
        <p:nvSpPr>
          <p:cNvPr id="52" name="椭圆 51"/>
          <p:cNvSpPr/>
          <p:nvPr/>
        </p:nvSpPr>
        <p:spPr bwMode="auto">
          <a:xfrm>
            <a:off x="4532909" y="4276424"/>
            <a:ext cx="980591" cy="309268"/>
          </a:xfrm>
          <a:prstGeom prst="ellipse">
            <a:avLst/>
          </a:prstGeom>
          <a:solidFill>
            <a:schemeClr val="bg2"/>
          </a:solidFill>
          <a:ln>
            <a:solidFill>
              <a:schemeClr val="bg1"/>
            </a:solidFill>
          </a:ln>
          <a:effectLst>
            <a:outerShdw blurRad="127000" dist="76200" dir="2700000" algn="tl" rotWithShape="0">
              <a:prstClr val="black">
                <a:alpha val="40000"/>
              </a:prstClr>
            </a:outerShdw>
          </a:effectLst>
          <a:scene3d>
            <a:camera prst="orthographicFront">
              <a:rot lat="17699985" lon="0" rev="0"/>
            </a:camera>
            <a:lightRig rig="threePt" dir="t">
              <a:rot lat="0" lon="0" rev="0"/>
            </a:lightRig>
          </a:scene3d>
          <a:sp3d extrusionH="279400" prstMaterial="plastic">
            <a:bevelT w="139700" h="152400" prst="convex"/>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ea typeface="微软雅黑" pitchFamily="34" charset="-122"/>
            </a:endParaRPr>
          </a:p>
        </p:txBody>
      </p:sp>
      <p:sp>
        <p:nvSpPr>
          <p:cNvPr id="53" name="文本框 52"/>
          <p:cNvSpPr txBox="1"/>
          <p:nvPr/>
        </p:nvSpPr>
        <p:spPr>
          <a:xfrm>
            <a:off x="4714138" y="4080617"/>
            <a:ext cx="643459" cy="369332"/>
          </a:xfrm>
          <a:prstGeom prst="rect">
            <a:avLst/>
          </a:prstGeom>
          <a:noFill/>
        </p:spPr>
        <p:txBody>
          <a:bodyPr wrap="square" rtlCol="0">
            <a:spAutoFit/>
          </a:bodyPr>
          <a:lstStyle/>
          <a:p>
            <a:r>
              <a:rPr lang="zh-CN" altLang="en-US" b="1" dirty="0"/>
              <a:t>制度</a:t>
            </a:r>
          </a:p>
        </p:txBody>
      </p:sp>
      <p:grpSp>
        <p:nvGrpSpPr>
          <p:cNvPr id="54" name="组合 53"/>
          <p:cNvGrpSpPr/>
          <p:nvPr/>
        </p:nvGrpSpPr>
        <p:grpSpPr>
          <a:xfrm>
            <a:off x="2808833" y="1559096"/>
            <a:ext cx="939084" cy="1721523"/>
            <a:chOff x="2786422" y="1322067"/>
            <a:chExt cx="1788844" cy="2930801"/>
          </a:xfrm>
        </p:grpSpPr>
        <p:sp>
          <p:nvSpPr>
            <p:cNvPr id="55" name="椭圆​​ 11"/>
            <p:cNvSpPr/>
            <p:nvPr/>
          </p:nvSpPr>
          <p:spPr>
            <a:xfrm>
              <a:off x="3353891" y="4159518"/>
              <a:ext cx="1221375" cy="93350"/>
            </a:xfrm>
            <a:prstGeom prst="ellipse">
              <a:avLst/>
            </a:prstGeom>
            <a:gradFill flip="none" rotWithShape="1">
              <a:gsLst>
                <a:gs pos="35000">
                  <a:srgbClr val="FFFFFF">
                    <a:lumMod val="50000"/>
                    <a:alpha val="72000"/>
                  </a:srgbClr>
                </a:gs>
                <a:gs pos="100000">
                  <a:srgbClr val="FFFFFF">
                    <a:lumMod val="95000"/>
                    <a:alpha val="0"/>
                  </a:srgbClr>
                </a:gs>
                <a:gs pos="0">
                  <a:srgbClr val="000000">
                    <a:lumMod val="50000"/>
                    <a:lumOff val="50000"/>
                  </a:srgbClr>
                </a:gs>
              </a:gsLst>
              <a:path path="shape">
                <a:fillToRect l="50000" t="50000" r="50000" b="50000"/>
              </a:path>
              <a:tileRect/>
            </a:gradFill>
            <a:ln w="25400" cap="flat" cmpd="sng" algn="ctr">
              <a:no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endParaRPr>
            </a:p>
          </p:txBody>
        </p:sp>
        <p:grpSp>
          <p:nvGrpSpPr>
            <p:cNvPr id="56" name="组合 55"/>
            <p:cNvGrpSpPr/>
            <p:nvPr/>
          </p:nvGrpSpPr>
          <p:grpSpPr>
            <a:xfrm>
              <a:off x="2786422" y="1322067"/>
              <a:ext cx="1761070" cy="2874428"/>
              <a:chOff x="2786422" y="1322067"/>
              <a:chExt cx="1761070" cy="2874428"/>
            </a:xfrm>
          </p:grpSpPr>
          <p:sp>
            <p:nvSpPr>
              <p:cNvPr id="57" name="椭圆​​ 2"/>
              <p:cNvSpPr/>
              <p:nvPr/>
            </p:nvSpPr>
            <p:spPr>
              <a:xfrm rot="3835836">
                <a:off x="2168019" y="1940470"/>
                <a:ext cx="2874428" cy="1637622"/>
              </a:xfrm>
              <a:custGeom>
                <a:avLst/>
                <a:gdLst/>
                <a:ahLst/>
                <a:cxnLst/>
                <a:rect l="l" t="t" r="r" b="b"/>
                <a:pathLst>
                  <a:path w="3744416" h="2134150">
                    <a:moveTo>
                      <a:pt x="84171" y="639414"/>
                    </a:moveTo>
                    <a:cubicBezTo>
                      <a:pt x="197779" y="414638"/>
                      <a:pt x="420227" y="219371"/>
                      <a:pt x="714046" y="77920"/>
                    </a:cubicBezTo>
                    <a:cubicBezTo>
                      <a:pt x="474787" y="243624"/>
                      <a:pt x="329830" y="463502"/>
                      <a:pt x="329830" y="704482"/>
                    </a:cubicBezTo>
                    <a:cubicBezTo>
                      <a:pt x="329830" y="1225515"/>
                      <a:pt x="1007482" y="1647896"/>
                      <a:pt x="1843407" y="1647896"/>
                    </a:cubicBezTo>
                    <a:cubicBezTo>
                      <a:pt x="2679332" y="1647897"/>
                      <a:pt x="3356984" y="1225515"/>
                      <a:pt x="3356984" y="704483"/>
                    </a:cubicBezTo>
                    <a:cubicBezTo>
                      <a:pt x="3356984" y="423811"/>
                      <a:pt x="3160343" y="171766"/>
                      <a:pt x="2847667" y="0"/>
                    </a:cubicBezTo>
                    <a:cubicBezTo>
                      <a:pt x="3385726" y="201094"/>
                      <a:pt x="3744416" y="565780"/>
                      <a:pt x="3744416" y="982022"/>
                    </a:cubicBezTo>
                    <a:cubicBezTo>
                      <a:pt x="3744416" y="1618325"/>
                      <a:pt x="2906200" y="2134150"/>
                      <a:pt x="1872208" y="2134150"/>
                    </a:cubicBezTo>
                    <a:cubicBezTo>
                      <a:pt x="838216" y="2134150"/>
                      <a:pt x="0" y="1618325"/>
                      <a:pt x="0" y="982022"/>
                    </a:cubicBezTo>
                    <a:cubicBezTo>
                      <a:pt x="0" y="862715"/>
                      <a:pt x="29468" y="747644"/>
                      <a:pt x="84171" y="639414"/>
                    </a:cubicBezTo>
                    <a:close/>
                  </a:path>
                </a:pathLst>
              </a:custGeom>
              <a:gradFill flip="none" rotWithShape="1">
                <a:gsLst>
                  <a:gs pos="0">
                    <a:schemeClr val="tx1">
                      <a:lumMod val="50000"/>
                      <a:lumOff val="50000"/>
                    </a:schemeClr>
                  </a:gs>
                  <a:gs pos="16700">
                    <a:schemeClr val="tx1">
                      <a:lumMod val="65000"/>
                      <a:lumOff val="35000"/>
                    </a:schemeClr>
                  </a:gs>
                  <a:gs pos="100000">
                    <a:schemeClr val="bg1">
                      <a:lumMod val="85000"/>
                    </a:schemeClr>
                  </a:gs>
                </a:gsLst>
                <a:lin ang="16200000" scaled="0"/>
                <a:tileRect/>
              </a:gradFill>
              <a:ln w="19050" cap="flat" cmpd="sng" algn="ctr">
                <a:no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a:ln>
                    <a:noFill/>
                  </a:ln>
                  <a:solidFill>
                    <a:srgbClr val="FFFFFF"/>
                  </a:solidFill>
                  <a:effectLst/>
                  <a:uLnTx/>
                  <a:uFillTx/>
                  <a:latin typeface="微软雅黑" pitchFamily="34" charset="-122"/>
                  <a:ea typeface="微软雅黑" pitchFamily="34" charset="-122"/>
                </a:endParaRPr>
              </a:p>
            </p:txBody>
          </p:sp>
          <p:sp>
            <p:nvSpPr>
              <p:cNvPr id="58" name="流程图: 摘录 57"/>
              <p:cNvSpPr/>
              <p:nvPr/>
            </p:nvSpPr>
            <p:spPr>
              <a:xfrm rot="19330531" flipH="1" flipV="1">
                <a:off x="3648177" y="1516749"/>
                <a:ext cx="327811" cy="160327"/>
              </a:xfrm>
              <a:prstGeom prst="flowChartExtract">
                <a:avLst/>
              </a:prstGeom>
              <a:gradFill flip="none" rotWithShape="1">
                <a:gsLst>
                  <a:gs pos="0">
                    <a:schemeClr val="bg1">
                      <a:lumMod val="65000"/>
                    </a:schemeClr>
                  </a:gs>
                  <a:gs pos="16700">
                    <a:schemeClr val="bg1">
                      <a:lumMod val="50000"/>
                    </a:schemeClr>
                  </a:gs>
                  <a:gs pos="100000">
                    <a:schemeClr val="bg1">
                      <a:lumMod val="85000"/>
                    </a:schemeClr>
                  </a:gs>
                </a:gsLst>
                <a:lin ang="16200000" scaled="0"/>
                <a:tileRect/>
              </a:gradFill>
              <a:ln w="19050" cap="flat" cmpd="sng" algn="ctr">
                <a:no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a:ln>
                    <a:noFill/>
                  </a:ln>
                  <a:solidFill>
                    <a:srgbClr val="FFFFFF"/>
                  </a:solidFill>
                  <a:effectLst/>
                  <a:uLnTx/>
                  <a:uFillTx/>
                  <a:latin typeface="微软雅黑" pitchFamily="34" charset="-122"/>
                  <a:ea typeface="微软雅黑" pitchFamily="34" charset="-122"/>
                </a:endParaRPr>
              </a:p>
            </p:txBody>
          </p:sp>
          <p:sp>
            <p:nvSpPr>
              <p:cNvPr id="59" name="新月形 58"/>
              <p:cNvSpPr/>
              <p:nvPr/>
            </p:nvSpPr>
            <p:spPr>
              <a:xfrm rot="17489873">
                <a:off x="3457493" y="2969447"/>
                <a:ext cx="646005" cy="1533992"/>
              </a:xfrm>
              <a:prstGeom prst="moon">
                <a:avLst>
                  <a:gd name="adj" fmla="val 43279"/>
                </a:avLst>
              </a:prstGeom>
              <a:gradFill flip="none" rotWithShape="1">
                <a:gsLst>
                  <a:gs pos="69000">
                    <a:srgbClr val="FFFFFF">
                      <a:alpha val="38000"/>
                    </a:srgbClr>
                  </a:gs>
                  <a:gs pos="0">
                    <a:srgbClr val="FFFFFF">
                      <a:alpha val="0"/>
                      <a:lumMod val="91000"/>
                      <a:lumOff val="9000"/>
                    </a:srgbClr>
                  </a:gs>
                  <a:gs pos="35000">
                    <a:srgbClr val="FFFFFF">
                      <a:lumMod val="96000"/>
                      <a:alpha val="7000"/>
                    </a:srgbClr>
                  </a:gs>
                </a:gsLst>
                <a:lin ang="10800000" scaled="0"/>
                <a:tileRect/>
              </a:gradFill>
              <a:ln w="25400" cap="flat" cmpd="sng" algn="ctr">
                <a:no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endParaRPr>
              </a:p>
            </p:txBody>
          </p:sp>
        </p:grpSp>
      </p:grpSp>
      <p:grpSp>
        <p:nvGrpSpPr>
          <p:cNvPr id="60" name="组合 59"/>
          <p:cNvGrpSpPr/>
          <p:nvPr/>
        </p:nvGrpSpPr>
        <p:grpSpPr>
          <a:xfrm>
            <a:off x="3440361" y="1599669"/>
            <a:ext cx="952648" cy="1361521"/>
            <a:chOff x="3961674" y="1615522"/>
            <a:chExt cx="1814681" cy="2317917"/>
          </a:xfrm>
        </p:grpSpPr>
        <p:sp>
          <p:nvSpPr>
            <p:cNvPr id="61" name="椭圆​​ 10"/>
            <p:cNvSpPr/>
            <p:nvPr/>
          </p:nvSpPr>
          <p:spPr>
            <a:xfrm>
              <a:off x="4336662" y="3823403"/>
              <a:ext cx="1439693" cy="110036"/>
            </a:xfrm>
            <a:prstGeom prst="ellipse">
              <a:avLst/>
            </a:prstGeom>
            <a:gradFill flip="none" rotWithShape="1">
              <a:gsLst>
                <a:gs pos="35000">
                  <a:srgbClr val="FFFFFF">
                    <a:lumMod val="50000"/>
                    <a:alpha val="72000"/>
                  </a:srgbClr>
                </a:gs>
                <a:gs pos="100000">
                  <a:srgbClr val="FFFFFF">
                    <a:lumMod val="95000"/>
                    <a:alpha val="0"/>
                  </a:srgbClr>
                </a:gs>
                <a:gs pos="0">
                  <a:srgbClr val="000000">
                    <a:lumMod val="50000"/>
                    <a:lumOff val="50000"/>
                  </a:srgbClr>
                </a:gs>
              </a:gsLst>
              <a:path path="shape">
                <a:fillToRect l="50000" t="50000" r="50000" b="50000"/>
              </a:path>
              <a:tileRect/>
            </a:gradFill>
            <a:ln w="25400" cap="flat" cmpd="sng" algn="ctr">
              <a:no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endParaRPr>
            </a:p>
          </p:txBody>
        </p:sp>
        <p:grpSp>
          <p:nvGrpSpPr>
            <p:cNvPr id="62" name="组合 61"/>
            <p:cNvGrpSpPr/>
            <p:nvPr/>
          </p:nvGrpSpPr>
          <p:grpSpPr>
            <a:xfrm>
              <a:off x="3961674" y="1615522"/>
              <a:ext cx="1643348" cy="2296107"/>
              <a:chOff x="3961674" y="1615522"/>
              <a:chExt cx="1643348" cy="2296107"/>
            </a:xfrm>
          </p:grpSpPr>
          <p:sp>
            <p:nvSpPr>
              <p:cNvPr id="63" name="流程图: 摘录 62"/>
              <p:cNvSpPr/>
              <p:nvPr/>
            </p:nvSpPr>
            <p:spPr>
              <a:xfrm rot="8127063" flipH="1" flipV="1">
                <a:off x="4512796" y="3648235"/>
                <a:ext cx="327811" cy="160327"/>
              </a:xfrm>
              <a:prstGeom prst="flowChartExtract">
                <a:avLst/>
              </a:prstGeom>
              <a:gradFill flip="none" rotWithShape="1">
                <a:gsLst>
                  <a:gs pos="0">
                    <a:srgbClr val="FFC000"/>
                  </a:gs>
                  <a:gs pos="16700">
                    <a:srgbClr val="EE9012"/>
                  </a:gs>
                  <a:gs pos="100000">
                    <a:srgbClr val="FFC000"/>
                  </a:gs>
                </a:gsLst>
                <a:lin ang="16200000" scaled="0"/>
                <a:tileRect/>
              </a:gradFill>
              <a:ln w="25400" cap="flat" cmpd="sng" algn="ctr">
                <a:no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a:ln>
                    <a:noFill/>
                  </a:ln>
                  <a:solidFill>
                    <a:srgbClr val="FFFFFF"/>
                  </a:solidFill>
                  <a:effectLst/>
                  <a:uLnTx/>
                  <a:uFillTx/>
                  <a:latin typeface="微软雅黑" pitchFamily="34" charset="-122"/>
                  <a:ea typeface="微软雅黑" pitchFamily="34" charset="-122"/>
                </a:endParaRPr>
              </a:p>
            </p:txBody>
          </p:sp>
          <p:grpSp>
            <p:nvGrpSpPr>
              <p:cNvPr id="64" name="组合 63"/>
              <p:cNvGrpSpPr/>
              <p:nvPr/>
            </p:nvGrpSpPr>
            <p:grpSpPr>
              <a:xfrm>
                <a:off x="3961674" y="1615522"/>
                <a:ext cx="1643348" cy="2296107"/>
                <a:chOff x="4395788" y="1903413"/>
                <a:chExt cx="1822450" cy="2546350"/>
              </a:xfrm>
            </p:grpSpPr>
            <p:sp>
              <p:nvSpPr>
                <p:cNvPr id="65" name="椭圆​​ 4"/>
                <p:cNvSpPr/>
                <p:nvPr/>
              </p:nvSpPr>
              <p:spPr>
                <a:xfrm rot="14453685">
                  <a:off x="4033838" y="2265363"/>
                  <a:ext cx="2546350" cy="1822450"/>
                </a:xfrm>
                <a:custGeom>
                  <a:avLst/>
                  <a:gdLst/>
                  <a:ahLst/>
                  <a:cxnLst/>
                  <a:rect l="l" t="t" r="r" b="b"/>
                  <a:pathLst>
                    <a:path w="3329483" h="2048912">
                      <a:moveTo>
                        <a:pt x="3254639" y="1329098"/>
                      </a:moveTo>
                      <a:cubicBezTo>
                        <a:pt x="3043864" y="1746122"/>
                        <a:pt x="2411763" y="2048912"/>
                        <a:pt x="1664742" y="2048912"/>
                      </a:cubicBezTo>
                      <a:cubicBezTo>
                        <a:pt x="745331" y="2048912"/>
                        <a:pt x="0" y="1590247"/>
                        <a:pt x="0" y="1024456"/>
                      </a:cubicBezTo>
                      <a:cubicBezTo>
                        <a:pt x="0" y="688506"/>
                        <a:pt x="262776" y="390325"/>
                        <a:pt x="669301" y="204720"/>
                      </a:cubicBezTo>
                      <a:cubicBezTo>
                        <a:pt x="380839" y="357953"/>
                        <a:pt x="198258" y="586400"/>
                        <a:pt x="198259" y="841427"/>
                      </a:cubicBezTo>
                      <a:cubicBezTo>
                        <a:pt x="198258" y="1304722"/>
                        <a:pt x="800816" y="1680297"/>
                        <a:pt x="1544110" y="1680297"/>
                      </a:cubicBezTo>
                      <a:cubicBezTo>
                        <a:pt x="2287403" y="1680297"/>
                        <a:pt x="2889961" y="1304722"/>
                        <a:pt x="2889961" y="841427"/>
                      </a:cubicBezTo>
                      <a:cubicBezTo>
                        <a:pt x="2889961" y="382098"/>
                        <a:pt x="2297677" y="8995"/>
                        <a:pt x="1563167" y="3156"/>
                      </a:cubicBezTo>
                      <a:cubicBezTo>
                        <a:pt x="1596734" y="632"/>
                        <a:pt x="1630618" y="0"/>
                        <a:pt x="1664742" y="0"/>
                      </a:cubicBezTo>
                      <a:cubicBezTo>
                        <a:pt x="2584153" y="0"/>
                        <a:pt x="3329483" y="458665"/>
                        <a:pt x="3329483" y="1024456"/>
                      </a:cubicBezTo>
                      <a:cubicBezTo>
                        <a:pt x="3329483" y="1130542"/>
                        <a:pt x="3303280" y="1232862"/>
                        <a:pt x="3254639" y="1329098"/>
                      </a:cubicBezTo>
                      <a:close/>
                    </a:path>
                  </a:pathLst>
                </a:custGeom>
                <a:gradFill flip="none" rotWithShape="1">
                  <a:gsLst>
                    <a:gs pos="0">
                      <a:srgbClr val="FF0000"/>
                    </a:gs>
                    <a:gs pos="16700">
                      <a:srgbClr val="C00000"/>
                    </a:gs>
                    <a:gs pos="100000">
                      <a:srgbClr val="FFC000"/>
                    </a:gs>
                  </a:gsLst>
                  <a:lin ang="16200000" scaled="0"/>
                  <a:tileRect/>
                </a:gradFill>
                <a:ln w="25400" cap="flat" cmpd="sng" algn="ctr">
                  <a:no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a:ln>
                      <a:noFill/>
                    </a:ln>
                    <a:solidFill>
                      <a:srgbClr val="FFFFFF"/>
                    </a:solidFill>
                    <a:effectLst/>
                    <a:uLnTx/>
                    <a:uFillTx/>
                    <a:latin typeface="微软雅黑" pitchFamily="34" charset="-122"/>
                    <a:ea typeface="微软雅黑" pitchFamily="34" charset="-122"/>
                  </a:endParaRPr>
                </a:p>
              </p:txBody>
            </p:sp>
            <p:sp>
              <p:nvSpPr>
                <p:cNvPr id="66" name="新月形 65"/>
                <p:cNvSpPr/>
                <p:nvPr/>
              </p:nvSpPr>
              <p:spPr>
                <a:xfrm rot="6728137">
                  <a:off x="4949599" y="1481840"/>
                  <a:ext cx="716410" cy="1775797"/>
                </a:xfrm>
                <a:prstGeom prst="moon">
                  <a:avLst>
                    <a:gd name="adj" fmla="val 27473"/>
                  </a:avLst>
                </a:prstGeom>
                <a:gradFill flip="none" rotWithShape="1">
                  <a:gsLst>
                    <a:gs pos="69000">
                      <a:srgbClr val="FFFFFF">
                        <a:alpha val="38000"/>
                      </a:srgbClr>
                    </a:gs>
                    <a:gs pos="0">
                      <a:srgbClr val="FFFFFF">
                        <a:alpha val="0"/>
                        <a:lumMod val="91000"/>
                        <a:lumOff val="9000"/>
                      </a:srgbClr>
                    </a:gs>
                    <a:gs pos="35000">
                      <a:srgbClr val="FFFFFF">
                        <a:lumMod val="96000"/>
                        <a:alpha val="7000"/>
                      </a:srgbClr>
                    </a:gs>
                  </a:gsLst>
                  <a:lin ang="10800000" scaled="0"/>
                  <a:tileRect/>
                </a:gradFill>
                <a:ln w="25400" cap="flat" cmpd="sng" algn="ctr">
                  <a:no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endParaRPr>
                </a:p>
              </p:txBody>
            </p:sp>
          </p:grpSp>
        </p:grpSp>
      </p:grpSp>
      <p:sp>
        <p:nvSpPr>
          <p:cNvPr id="69" name="圆角矩形 68"/>
          <p:cNvSpPr/>
          <p:nvPr/>
        </p:nvSpPr>
        <p:spPr bwMode="auto">
          <a:xfrm>
            <a:off x="288552" y="1492481"/>
            <a:ext cx="1884273" cy="1646589"/>
          </a:xfrm>
          <a:prstGeom prst="roundRect">
            <a:avLst/>
          </a:prstGeom>
          <a:noFill/>
          <a:ln w="9525">
            <a:solidFill>
              <a:schemeClr val="tx1"/>
            </a:solidFill>
            <a:miter lim="800000"/>
            <a:headEnd/>
            <a:tailEnd/>
          </a:ln>
          <a:effectLst>
            <a:prstShdw prst="shdw17" dist="17961" dir="2700000">
              <a:srgbClr val="88AB2D">
                <a:gamma/>
                <a:shade val="60000"/>
                <a:invGamma/>
              </a:srgbClr>
            </a:prstShdw>
          </a:effectLst>
        </p:spPr>
        <p:txBody>
          <a:bodyPr rtlCol="0" anchor="ctr"/>
          <a:lstStyle/>
          <a:p>
            <a:pPr algn="ctr" fontAlgn="auto">
              <a:spcBef>
                <a:spcPts val="0"/>
              </a:spcBef>
              <a:spcAft>
                <a:spcPts val="0"/>
              </a:spcAft>
            </a:pPr>
            <a:endParaRPr lang="zh-CN" altLang="en-US" sz="2000" b="1" kern="0" dirty="0">
              <a:solidFill>
                <a:schemeClr val="bg1"/>
              </a:solidFill>
              <a:latin typeface="宋体"/>
              <a:ea typeface="宋体"/>
            </a:endParaRPr>
          </a:p>
        </p:txBody>
      </p:sp>
      <p:sp>
        <p:nvSpPr>
          <p:cNvPr id="70" name="文本框 69"/>
          <p:cNvSpPr txBox="1"/>
          <p:nvPr/>
        </p:nvSpPr>
        <p:spPr>
          <a:xfrm>
            <a:off x="327337" y="1792794"/>
            <a:ext cx="1723794" cy="1077218"/>
          </a:xfrm>
          <a:prstGeom prst="rect">
            <a:avLst/>
          </a:prstGeom>
          <a:noFill/>
        </p:spPr>
        <p:txBody>
          <a:bodyPr wrap="square" rtlCol="0">
            <a:spAutoFit/>
          </a:bodyPr>
          <a:lstStyle/>
          <a:p>
            <a:pPr marL="285750" indent="-285750">
              <a:buFont typeface="Wingdings" panose="05000000000000000000" pitchFamily="2" charset="2"/>
              <a:buChar char="ü"/>
            </a:pPr>
            <a:r>
              <a:rPr lang="zh-CN" altLang="en-US" sz="1600" dirty="0"/>
              <a:t>每日自动构建</a:t>
            </a:r>
            <a:endParaRPr lang="en-US" altLang="zh-CN" sz="1600" dirty="0"/>
          </a:p>
          <a:p>
            <a:pPr marL="285750" indent="-285750">
              <a:buFont typeface="Wingdings" panose="05000000000000000000" pitchFamily="2" charset="2"/>
              <a:buChar char="ü"/>
            </a:pPr>
            <a:r>
              <a:rPr lang="zh-CN" altLang="en-US" sz="1600" dirty="0"/>
              <a:t>自动化端到端集成测试</a:t>
            </a:r>
            <a:endParaRPr lang="en-US" altLang="zh-CN" sz="1600" dirty="0"/>
          </a:p>
          <a:p>
            <a:pPr marL="285750" indent="-285750">
              <a:buFont typeface="Wingdings" panose="05000000000000000000" pitchFamily="2" charset="2"/>
              <a:buChar char="ü"/>
            </a:pPr>
            <a:r>
              <a:rPr lang="zh-CN" altLang="en-US" sz="1600" dirty="0"/>
              <a:t>代码检查</a:t>
            </a:r>
            <a:r>
              <a:rPr lang="zh-CN" altLang="en-US" sz="1600" dirty="0" smtClean="0"/>
              <a:t>工具</a:t>
            </a:r>
            <a:endParaRPr lang="en-US" altLang="zh-CN" sz="1600" dirty="0"/>
          </a:p>
        </p:txBody>
      </p:sp>
      <p:sp>
        <p:nvSpPr>
          <p:cNvPr id="71" name="圆角矩形 70"/>
          <p:cNvSpPr/>
          <p:nvPr/>
        </p:nvSpPr>
        <p:spPr bwMode="auto">
          <a:xfrm>
            <a:off x="4919975" y="1489348"/>
            <a:ext cx="1884273" cy="1649722"/>
          </a:xfrm>
          <a:prstGeom prst="roundRect">
            <a:avLst/>
          </a:prstGeom>
          <a:noFill/>
          <a:ln w="9525">
            <a:solidFill>
              <a:schemeClr val="tx1"/>
            </a:solidFill>
            <a:miter lim="800000"/>
            <a:headEnd/>
            <a:tailEnd/>
          </a:ln>
          <a:effectLst>
            <a:prstShdw prst="shdw17" dist="17961" dir="2700000">
              <a:srgbClr val="88AB2D">
                <a:gamma/>
                <a:shade val="60000"/>
                <a:invGamma/>
              </a:srgbClr>
            </a:prstShdw>
          </a:effectLst>
        </p:spPr>
        <p:txBody>
          <a:bodyPr rtlCol="0" anchor="ctr"/>
          <a:lstStyle/>
          <a:p>
            <a:pPr algn="ctr" fontAlgn="auto">
              <a:spcBef>
                <a:spcPts val="0"/>
              </a:spcBef>
              <a:spcAft>
                <a:spcPts val="0"/>
              </a:spcAft>
            </a:pPr>
            <a:endParaRPr lang="zh-CN" altLang="en-US" sz="2000" b="1" kern="0" dirty="0">
              <a:solidFill>
                <a:schemeClr val="bg1"/>
              </a:solidFill>
              <a:latin typeface="宋体"/>
              <a:ea typeface="宋体"/>
            </a:endParaRPr>
          </a:p>
        </p:txBody>
      </p:sp>
      <p:sp>
        <p:nvSpPr>
          <p:cNvPr id="72" name="文本框 71"/>
          <p:cNvSpPr txBox="1"/>
          <p:nvPr/>
        </p:nvSpPr>
        <p:spPr>
          <a:xfrm>
            <a:off x="4991984" y="1627443"/>
            <a:ext cx="1723794" cy="1569660"/>
          </a:xfrm>
          <a:prstGeom prst="rect">
            <a:avLst/>
          </a:prstGeom>
          <a:noFill/>
        </p:spPr>
        <p:txBody>
          <a:bodyPr wrap="square" rtlCol="0">
            <a:spAutoFit/>
          </a:bodyPr>
          <a:lstStyle/>
          <a:p>
            <a:pPr marL="285750" indent="-285750">
              <a:buFont typeface="Wingdings" panose="05000000000000000000" pitchFamily="2" charset="2"/>
              <a:buChar char="ü"/>
            </a:pPr>
            <a:r>
              <a:rPr lang="en-US" altLang="zh-CN" sz="1600" dirty="0" smtClean="0"/>
              <a:t>ATE</a:t>
            </a:r>
            <a:r>
              <a:rPr lang="zh-CN" altLang="en-US" sz="1600" dirty="0" smtClean="0"/>
              <a:t>测试平台</a:t>
            </a:r>
            <a:endParaRPr lang="en-US" altLang="zh-CN" sz="1600" dirty="0" smtClean="0"/>
          </a:p>
          <a:p>
            <a:pPr marL="468000" indent="-285750">
              <a:buFont typeface="Arial" panose="020B0604020202020204" pitchFamily="34" charset="0"/>
              <a:buChar char="•"/>
            </a:pPr>
            <a:r>
              <a:rPr lang="zh-CN" altLang="en-US" sz="1600" dirty="0" smtClean="0"/>
              <a:t>功能</a:t>
            </a:r>
            <a:endParaRPr lang="en-US" altLang="zh-CN" sz="1600" dirty="0" smtClean="0"/>
          </a:p>
          <a:p>
            <a:pPr marL="468000" indent="-285750">
              <a:buFont typeface="Arial" panose="020B0604020202020204" pitchFamily="34" charset="0"/>
              <a:buChar char="•"/>
            </a:pPr>
            <a:r>
              <a:rPr lang="zh-CN" altLang="en-US" sz="1600" dirty="0"/>
              <a:t>性能</a:t>
            </a:r>
            <a:endParaRPr lang="en-US" altLang="zh-CN" sz="1600" dirty="0"/>
          </a:p>
          <a:p>
            <a:pPr marL="285750" indent="-285750">
              <a:buFont typeface="Wingdings" panose="05000000000000000000" pitchFamily="2" charset="2"/>
              <a:buChar char="ü"/>
            </a:pPr>
            <a:r>
              <a:rPr lang="zh-CN" altLang="en-US" sz="1600" dirty="0" smtClean="0"/>
              <a:t>维测工具</a:t>
            </a:r>
            <a:endParaRPr lang="en-US" altLang="zh-CN" sz="1600" dirty="0" smtClean="0"/>
          </a:p>
          <a:p>
            <a:pPr marL="468000" indent="-285750">
              <a:buFont typeface="Arial" panose="020B0604020202020204" pitchFamily="34" charset="0"/>
              <a:buChar char="•"/>
            </a:pPr>
            <a:r>
              <a:rPr lang="zh-CN" altLang="en-US" sz="1600" dirty="0"/>
              <a:t>近</a:t>
            </a:r>
            <a:r>
              <a:rPr lang="zh-CN" altLang="en-US" sz="1600" dirty="0" smtClean="0"/>
              <a:t>端</a:t>
            </a:r>
            <a:endParaRPr lang="en-US" altLang="zh-CN" sz="1600" dirty="0" smtClean="0"/>
          </a:p>
          <a:p>
            <a:pPr marL="468000" indent="-285750">
              <a:buFont typeface="Arial" panose="020B0604020202020204" pitchFamily="34" charset="0"/>
              <a:buChar char="•"/>
            </a:pPr>
            <a:r>
              <a:rPr lang="zh-CN" altLang="en-US" sz="1600" dirty="0"/>
              <a:t>远端</a:t>
            </a:r>
            <a:endParaRPr lang="en-US" altLang="zh-CN" sz="1600" dirty="0"/>
          </a:p>
        </p:txBody>
      </p:sp>
      <p:sp>
        <p:nvSpPr>
          <p:cNvPr id="7" name="文本框 6"/>
          <p:cNvSpPr txBox="1"/>
          <p:nvPr/>
        </p:nvSpPr>
        <p:spPr>
          <a:xfrm>
            <a:off x="2952849" y="2137420"/>
            <a:ext cx="1225354" cy="400110"/>
          </a:xfrm>
          <a:prstGeom prst="rect">
            <a:avLst/>
          </a:prstGeom>
          <a:noFill/>
        </p:spPr>
        <p:txBody>
          <a:bodyPr wrap="square" rtlCol="0">
            <a:spAutoFit/>
          </a:bodyPr>
          <a:lstStyle/>
          <a:p>
            <a:r>
              <a:rPr lang="zh-CN" altLang="en-US" sz="2000" b="1" dirty="0" smtClean="0"/>
              <a:t>工具完善</a:t>
            </a:r>
            <a:endParaRPr lang="zh-CN" altLang="en-US" sz="2000" b="1" dirty="0"/>
          </a:p>
        </p:txBody>
      </p:sp>
      <p:sp>
        <p:nvSpPr>
          <p:cNvPr id="73" name="文本框 72"/>
          <p:cNvSpPr txBox="1"/>
          <p:nvPr/>
        </p:nvSpPr>
        <p:spPr>
          <a:xfrm>
            <a:off x="1760157" y="4576400"/>
            <a:ext cx="561410" cy="369332"/>
          </a:xfrm>
          <a:prstGeom prst="rect">
            <a:avLst/>
          </a:prstGeom>
          <a:noFill/>
        </p:spPr>
        <p:txBody>
          <a:bodyPr wrap="square" rtlCol="0">
            <a:spAutoFit/>
          </a:bodyPr>
          <a:lstStyle/>
          <a:p>
            <a:r>
              <a:rPr lang="en-US" altLang="zh-CN" dirty="0" smtClean="0"/>
              <a:t>7</a:t>
            </a:r>
            <a:r>
              <a:rPr lang="zh-CN" altLang="en-US" dirty="0" smtClean="0"/>
              <a:t>篇</a:t>
            </a:r>
            <a:endParaRPr lang="zh-CN" altLang="en-US" dirty="0"/>
          </a:p>
        </p:txBody>
      </p:sp>
      <p:sp>
        <p:nvSpPr>
          <p:cNvPr id="74" name="文本框 73"/>
          <p:cNvSpPr txBox="1"/>
          <p:nvPr/>
        </p:nvSpPr>
        <p:spPr>
          <a:xfrm>
            <a:off x="3250428" y="4576400"/>
            <a:ext cx="561410" cy="369332"/>
          </a:xfrm>
          <a:prstGeom prst="rect">
            <a:avLst/>
          </a:prstGeom>
          <a:noFill/>
        </p:spPr>
        <p:txBody>
          <a:bodyPr wrap="square" rtlCol="0">
            <a:spAutoFit/>
          </a:bodyPr>
          <a:lstStyle/>
          <a:p>
            <a:r>
              <a:rPr lang="en-US" altLang="zh-CN" dirty="0"/>
              <a:t>2</a:t>
            </a:r>
            <a:r>
              <a:rPr lang="zh-CN" altLang="en-US" dirty="0" smtClean="0"/>
              <a:t>篇</a:t>
            </a:r>
            <a:endParaRPr lang="zh-CN" altLang="en-US" dirty="0"/>
          </a:p>
        </p:txBody>
      </p:sp>
      <p:sp>
        <p:nvSpPr>
          <p:cNvPr id="75" name="文本框 74"/>
          <p:cNvSpPr txBox="1"/>
          <p:nvPr/>
        </p:nvSpPr>
        <p:spPr>
          <a:xfrm>
            <a:off x="4681041" y="4576400"/>
            <a:ext cx="719696" cy="369332"/>
          </a:xfrm>
          <a:prstGeom prst="rect">
            <a:avLst/>
          </a:prstGeom>
          <a:noFill/>
        </p:spPr>
        <p:txBody>
          <a:bodyPr wrap="square" rtlCol="0">
            <a:spAutoFit/>
          </a:bodyPr>
          <a:lstStyle/>
          <a:p>
            <a:r>
              <a:rPr lang="en-US" altLang="zh-CN" dirty="0" smtClean="0"/>
              <a:t>10</a:t>
            </a:r>
            <a:r>
              <a:rPr lang="zh-CN" altLang="en-US" dirty="0" smtClean="0"/>
              <a:t>篇</a:t>
            </a:r>
            <a:endParaRPr lang="zh-CN" altLang="en-US" dirty="0"/>
          </a:p>
        </p:txBody>
      </p:sp>
      <p:sp>
        <p:nvSpPr>
          <p:cNvPr id="77" name="文本框 76"/>
          <p:cNvSpPr txBox="1"/>
          <p:nvPr/>
        </p:nvSpPr>
        <p:spPr>
          <a:xfrm>
            <a:off x="720601" y="5151605"/>
            <a:ext cx="5735988" cy="369332"/>
          </a:xfrm>
          <a:prstGeom prst="rect">
            <a:avLst/>
          </a:prstGeom>
          <a:noFill/>
        </p:spPr>
        <p:txBody>
          <a:bodyPr wrap="square" rtlCol="0">
            <a:spAutoFit/>
          </a:bodyPr>
          <a:lstStyle/>
          <a:p>
            <a:r>
              <a:rPr lang="zh-CN" altLang="en-US" b="1" dirty="0" smtClean="0"/>
              <a:t>总体目标</a:t>
            </a:r>
            <a:r>
              <a:rPr lang="zh-CN" altLang="en-US" dirty="0" smtClean="0"/>
              <a:t>：完善工具，提升质量；落实制度，提高效率</a:t>
            </a:r>
            <a:endParaRPr lang="zh-CN" altLang="en-US" dirty="0"/>
          </a:p>
        </p:txBody>
      </p:sp>
      <p:graphicFrame>
        <p:nvGraphicFramePr>
          <p:cNvPr id="67" name="图表 66"/>
          <p:cNvGraphicFramePr>
            <a:graphicFrameLocks/>
          </p:cNvGraphicFramePr>
          <p:nvPr>
            <p:extLst>
              <p:ext uri="{D42A27DB-BD31-4B8C-83A1-F6EECF244321}">
                <p14:modId xmlns:p14="http://schemas.microsoft.com/office/powerpoint/2010/main" val="3000542462"/>
              </p:ext>
            </p:extLst>
          </p:nvPr>
        </p:nvGraphicFramePr>
        <p:xfrm>
          <a:off x="6485206" y="3502855"/>
          <a:ext cx="2612007" cy="2195744"/>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87715066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50" name="日期占位符 5"/>
          <p:cNvSpPr txBox="1">
            <a:spLocks/>
          </p:cNvSpPr>
          <p:nvPr/>
        </p:nvSpPr>
        <p:spPr bwMode="auto">
          <a:xfrm>
            <a:off x="71446" y="71418"/>
            <a:ext cx="7236858" cy="476250"/>
          </a:xfrm>
          <a:prstGeom prst="rect">
            <a:avLst/>
          </a:prstGeom>
          <a:noFill/>
          <a:ln w="9525">
            <a:noFill/>
            <a:miter lim="800000"/>
            <a:headEnd/>
            <a:tailEnd/>
          </a:ln>
        </p:spPr>
        <p:txBody>
          <a:bodyPr anchor="ctr"/>
          <a:lstStyle/>
          <a:p>
            <a:r>
              <a:rPr lang="en-US" altLang="zh-CN" sz="3200" b="1" dirty="0" smtClean="0">
                <a:solidFill>
                  <a:srgbClr val="88AB2D"/>
                </a:solidFill>
                <a:latin typeface="黑体" pitchFamily="49" charset="-122"/>
                <a:ea typeface="黑体" pitchFamily="49" charset="-122"/>
              </a:rPr>
              <a:t>2017</a:t>
            </a:r>
            <a:r>
              <a:rPr lang="zh-CN" altLang="en-US" sz="3200" b="1" dirty="0" smtClean="0">
                <a:solidFill>
                  <a:srgbClr val="88AB2D"/>
                </a:solidFill>
                <a:latin typeface="黑体" pitchFamily="49" charset="-122"/>
                <a:ea typeface="黑体" pitchFamily="49" charset="-122"/>
              </a:rPr>
              <a:t>年</a:t>
            </a:r>
            <a:r>
              <a:rPr lang="en-US" altLang="zh-CN" sz="3200" b="1" dirty="0" smtClean="0">
                <a:solidFill>
                  <a:srgbClr val="88AB2D"/>
                </a:solidFill>
                <a:latin typeface="黑体" pitchFamily="49" charset="-122"/>
                <a:ea typeface="黑体" pitchFamily="49" charset="-122"/>
              </a:rPr>
              <a:t>L1</a:t>
            </a:r>
            <a:r>
              <a:rPr lang="zh-CN" altLang="en-US" sz="3200" b="1" dirty="0" smtClean="0">
                <a:solidFill>
                  <a:srgbClr val="88AB2D"/>
                </a:solidFill>
                <a:latin typeface="黑体" pitchFamily="49" charset="-122"/>
                <a:ea typeface="黑体" pitchFamily="49" charset="-122"/>
              </a:rPr>
              <a:t>技术创新</a:t>
            </a:r>
            <a:r>
              <a:rPr lang="en-US" altLang="zh-CN" sz="3200" b="1" dirty="0" smtClean="0">
                <a:solidFill>
                  <a:srgbClr val="88AB2D"/>
                </a:solidFill>
                <a:latin typeface="黑体" pitchFamily="49" charset="-122"/>
                <a:ea typeface="黑体" pitchFamily="49" charset="-122"/>
              </a:rPr>
              <a:t>——</a:t>
            </a:r>
            <a:r>
              <a:rPr lang="zh-CN" altLang="en-US" sz="3200" b="1" dirty="0" smtClean="0">
                <a:solidFill>
                  <a:srgbClr val="88AB2D"/>
                </a:solidFill>
                <a:latin typeface="黑体" pitchFamily="49" charset="-122"/>
                <a:ea typeface="黑体" pitchFamily="49" charset="-122"/>
              </a:rPr>
              <a:t>鹏哥负责</a:t>
            </a:r>
            <a:endParaRPr lang="zh-CN" altLang="en-US" sz="3200" b="1" dirty="0">
              <a:solidFill>
                <a:srgbClr val="88AB2D"/>
              </a:solidFill>
              <a:latin typeface="黑体" pitchFamily="49" charset="-122"/>
              <a:ea typeface="黑体" pitchFamily="49" charset="-122"/>
            </a:endParaRPr>
          </a:p>
        </p:txBody>
      </p:sp>
      <p:sp>
        <p:nvSpPr>
          <p:cNvPr id="20" name="Text Box 20"/>
          <p:cNvSpPr txBox="1">
            <a:spLocks noChangeArrowheads="1"/>
          </p:cNvSpPr>
          <p:nvPr/>
        </p:nvSpPr>
        <p:spPr bwMode="auto">
          <a:xfrm>
            <a:off x="11847514" y="2823101"/>
            <a:ext cx="742950" cy="246221"/>
          </a:xfrm>
          <a:prstGeom prst="rect">
            <a:avLst/>
          </a:prstGeom>
          <a:noFill/>
          <a:ln w="9525">
            <a:noFill/>
            <a:miter lim="800000"/>
            <a:headEnd/>
            <a:tailEnd/>
          </a:ln>
        </p:spPr>
        <p:txBody>
          <a:bodyPr lIns="0" tIns="0" rIns="0" bIns="0" anchor="ctr">
            <a:spAutoFit/>
          </a:bodyPr>
          <a:lstStyle/>
          <a:p>
            <a:pPr>
              <a:buFont typeface="Arial" pitchFamily="34" charset="0"/>
              <a:buNone/>
            </a:pPr>
            <a:r>
              <a:rPr lang="zh-CN" altLang="en-US" sz="1600">
                <a:solidFill>
                  <a:srgbClr val="FFFFFF"/>
                </a:solidFill>
                <a:latin typeface="微软雅黑" pitchFamily="34" charset="-122"/>
                <a:ea typeface="微软雅黑" pitchFamily="34" charset="-122"/>
              </a:rPr>
              <a:t>12月</a:t>
            </a:r>
          </a:p>
        </p:txBody>
      </p:sp>
      <p:sp>
        <p:nvSpPr>
          <p:cNvPr id="22" name="Text Box 16"/>
          <p:cNvSpPr txBox="1">
            <a:spLocks noChangeArrowheads="1"/>
          </p:cNvSpPr>
          <p:nvPr/>
        </p:nvSpPr>
        <p:spPr bwMode="auto">
          <a:xfrm>
            <a:off x="12063471" y="2946132"/>
            <a:ext cx="866775" cy="246221"/>
          </a:xfrm>
          <a:prstGeom prst="rect">
            <a:avLst/>
          </a:prstGeom>
          <a:noFill/>
          <a:ln w="9525">
            <a:noFill/>
            <a:miter lim="800000"/>
            <a:headEnd/>
            <a:tailEnd/>
          </a:ln>
        </p:spPr>
        <p:txBody>
          <a:bodyPr lIns="0" tIns="0" rIns="0" bIns="0" anchor="ctr">
            <a:spAutoFit/>
          </a:bodyPr>
          <a:lstStyle/>
          <a:p>
            <a:pPr>
              <a:buFont typeface="Arial" pitchFamily="34" charset="0"/>
              <a:buNone/>
            </a:pPr>
            <a:r>
              <a:rPr lang="en-US" altLang="zh-CN" sz="1600" dirty="0">
                <a:solidFill>
                  <a:srgbClr val="FFFFFF"/>
                </a:solidFill>
                <a:latin typeface="微软雅黑" pitchFamily="34" charset="-122"/>
                <a:ea typeface="微软雅黑" pitchFamily="34" charset="-122"/>
              </a:rPr>
              <a:t>9</a:t>
            </a:r>
            <a:r>
              <a:rPr lang="zh-CN" altLang="en-US" sz="1600" dirty="0">
                <a:solidFill>
                  <a:srgbClr val="FFFFFF"/>
                </a:solidFill>
                <a:latin typeface="微软雅黑" pitchFamily="34" charset="-122"/>
                <a:ea typeface="微软雅黑" pitchFamily="34" charset="-122"/>
              </a:rPr>
              <a:t>月至今</a:t>
            </a:r>
          </a:p>
        </p:txBody>
      </p:sp>
      <p:cxnSp>
        <p:nvCxnSpPr>
          <p:cNvPr id="6" name="Straight Connector 112"/>
          <p:cNvCxnSpPr/>
          <p:nvPr/>
        </p:nvCxnSpPr>
        <p:spPr>
          <a:xfrm flipV="1">
            <a:off x="4214810" y="711788"/>
            <a:ext cx="6916" cy="4503166"/>
          </a:xfrm>
          <a:prstGeom prst="line">
            <a:avLst/>
          </a:prstGeom>
          <a:ln w="28575">
            <a:solidFill>
              <a:schemeClr val="bg1">
                <a:lumMod val="75000"/>
              </a:schemeClr>
            </a:solidFill>
            <a:prstDash val="sysDot"/>
            <a:headEnd type="diamond"/>
            <a:tailEnd type="diamond"/>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226432" y="788233"/>
            <a:ext cx="1569660" cy="369332"/>
          </a:xfrm>
          <a:prstGeom prst="rect">
            <a:avLst/>
          </a:prstGeom>
          <a:solidFill>
            <a:srgbClr val="A9CB01"/>
          </a:solidFill>
          <a:ln>
            <a:noFill/>
          </a:ln>
        </p:spPr>
        <p:style>
          <a:lnRef idx="2">
            <a:schemeClr val="accent1"/>
          </a:lnRef>
          <a:fillRef idx="1">
            <a:schemeClr val="lt1"/>
          </a:fillRef>
          <a:effectRef idx="0">
            <a:schemeClr val="accent1"/>
          </a:effectRef>
          <a:fontRef idx="minor">
            <a:schemeClr val="dk1"/>
          </a:fontRef>
        </p:style>
        <p:txBody>
          <a:bodyPr wrap="none">
            <a:spAutoFit/>
          </a:bodyPr>
          <a:lstStyle/>
          <a:p>
            <a:r>
              <a:rPr lang="zh-CN" altLang="en-US" b="1" dirty="0" smtClean="0">
                <a:solidFill>
                  <a:schemeClr val="bg1"/>
                </a:solidFill>
                <a:latin typeface="微软雅黑" panose="020B0503020204020204" pitchFamily="34" charset="-122"/>
                <a:ea typeface="微软雅黑" panose="020B0503020204020204" pitchFamily="34" charset="-122"/>
              </a:rPr>
              <a:t>重点研究方向</a:t>
            </a:r>
            <a:endParaRPr lang="zh-CN" altLang="en-US" b="1" dirty="0">
              <a:solidFill>
                <a:schemeClr val="bg1"/>
              </a:solidFill>
              <a:latin typeface="微软雅黑" panose="020B0503020204020204" pitchFamily="34" charset="-122"/>
              <a:ea typeface="微软雅黑" panose="020B0503020204020204" pitchFamily="34" charset="-122"/>
            </a:endParaRPr>
          </a:p>
        </p:txBody>
      </p:sp>
      <p:sp>
        <p:nvSpPr>
          <p:cNvPr id="10" name="矩形 9"/>
          <p:cNvSpPr/>
          <p:nvPr/>
        </p:nvSpPr>
        <p:spPr>
          <a:xfrm>
            <a:off x="4492454" y="791918"/>
            <a:ext cx="1800493" cy="369332"/>
          </a:xfrm>
          <a:prstGeom prst="rect">
            <a:avLst/>
          </a:prstGeom>
          <a:solidFill>
            <a:schemeClr val="accent2">
              <a:lumMod val="75000"/>
            </a:schemeClr>
          </a:solidFill>
          <a:ln>
            <a:noFill/>
          </a:ln>
        </p:spPr>
        <p:style>
          <a:lnRef idx="2">
            <a:schemeClr val="accent2"/>
          </a:lnRef>
          <a:fillRef idx="1">
            <a:schemeClr val="lt1"/>
          </a:fillRef>
          <a:effectRef idx="0">
            <a:schemeClr val="accent2"/>
          </a:effectRef>
          <a:fontRef idx="minor">
            <a:schemeClr val="dk1"/>
          </a:fontRef>
        </p:style>
        <p:txBody>
          <a:bodyPr wrap="none">
            <a:spAutoFit/>
          </a:bodyPr>
          <a:lstStyle/>
          <a:p>
            <a:r>
              <a:rPr lang="zh-CN" altLang="en-US" b="1" dirty="0" smtClean="0">
                <a:solidFill>
                  <a:schemeClr val="bg1"/>
                </a:solidFill>
                <a:latin typeface="微软雅黑" panose="020B0503020204020204" pitchFamily="34" charset="-122"/>
                <a:ea typeface="微软雅黑" panose="020B0503020204020204" pitchFamily="34" charset="-122"/>
              </a:rPr>
              <a:t>系统性方法培养</a:t>
            </a:r>
            <a:endParaRPr lang="zh-CN" altLang="en-US" b="1" dirty="0">
              <a:solidFill>
                <a:schemeClr val="bg1"/>
              </a:solidFill>
              <a:latin typeface="微软雅黑" panose="020B0503020204020204" pitchFamily="34" charset="-122"/>
              <a:ea typeface="微软雅黑" panose="020B0503020204020204" pitchFamily="34" charset="-122"/>
            </a:endParaRPr>
          </a:p>
        </p:txBody>
      </p:sp>
      <p:sp>
        <p:nvSpPr>
          <p:cNvPr id="13" name="矩形 12"/>
          <p:cNvSpPr/>
          <p:nvPr/>
        </p:nvSpPr>
        <p:spPr>
          <a:xfrm>
            <a:off x="1849764" y="5345668"/>
            <a:ext cx="4714908" cy="369332"/>
          </a:xfrm>
          <a:prstGeom prst="rect">
            <a:avLst/>
          </a:prstGeom>
          <a:solidFill>
            <a:schemeClr val="accent6">
              <a:lumMod val="75000"/>
            </a:schemeClr>
          </a:solidFill>
          <a:ln>
            <a:noFill/>
          </a:ln>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zh-CN" altLang="en-US" b="1" dirty="0" smtClean="0">
                <a:solidFill>
                  <a:schemeClr val="bg1"/>
                </a:solidFill>
                <a:latin typeface="微软雅黑" panose="020B0503020204020204" pitchFamily="34" charset="-122"/>
                <a:ea typeface="微软雅黑" panose="020B0503020204020204" pitchFamily="34" charset="-122"/>
              </a:rPr>
              <a:t>核心方针：质量大于数量</a:t>
            </a:r>
            <a:r>
              <a:rPr lang="en-US" altLang="zh-CN" b="1" dirty="0" smtClean="0">
                <a:solidFill>
                  <a:schemeClr val="bg1"/>
                </a:solidFill>
                <a:latin typeface="微软雅黑" panose="020B0503020204020204" pitchFamily="34" charset="-122"/>
                <a:ea typeface="微软雅黑" panose="020B0503020204020204" pitchFamily="34" charset="-122"/>
              </a:rPr>
              <a:t>    </a:t>
            </a:r>
            <a:r>
              <a:rPr lang="zh-CN" altLang="en-US" b="1" dirty="0" smtClean="0">
                <a:solidFill>
                  <a:schemeClr val="bg1"/>
                </a:solidFill>
                <a:latin typeface="微软雅黑" panose="020B0503020204020204" pitchFamily="34" charset="-122"/>
                <a:ea typeface="微软雅黑" panose="020B0503020204020204" pitchFamily="34" charset="-122"/>
              </a:rPr>
              <a:t>方法重于灵感</a:t>
            </a:r>
            <a:endParaRPr lang="en-US" altLang="zh-CN" b="1" dirty="0" smtClean="0">
              <a:solidFill>
                <a:schemeClr val="bg1"/>
              </a:solidFill>
              <a:latin typeface="微软雅黑" panose="020B0503020204020204" pitchFamily="34" charset="-122"/>
              <a:ea typeface="微软雅黑" panose="020B0503020204020204" pitchFamily="34" charset="-122"/>
            </a:endParaRPr>
          </a:p>
        </p:txBody>
      </p:sp>
      <p:graphicFrame>
        <p:nvGraphicFramePr>
          <p:cNvPr id="14" name="图示 13"/>
          <p:cNvGraphicFramePr/>
          <p:nvPr>
            <p:extLst>
              <p:ext uri="{D42A27DB-BD31-4B8C-83A1-F6EECF244321}">
                <p14:modId xmlns:p14="http://schemas.microsoft.com/office/powerpoint/2010/main" val="2458089700"/>
              </p:ext>
            </p:extLst>
          </p:nvPr>
        </p:nvGraphicFramePr>
        <p:xfrm>
          <a:off x="106336" y="1324388"/>
          <a:ext cx="4000496" cy="385765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15" name="图示 14"/>
          <p:cNvGraphicFramePr/>
          <p:nvPr>
            <p:extLst/>
          </p:nvPr>
        </p:nvGraphicFramePr>
        <p:xfrm>
          <a:off x="4714876" y="1142988"/>
          <a:ext cx="3929090" cy="2071702"/>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aphicFrame>
        <p:nvGraphicFramePr>
          <p:cNvPr id="86" name="图示 85"/>
          <p:cNvGraphicFramePr/>
          <p:nvPr>
            <p:extLst>
              <p:ext uri="{D42A27DB-BD31-4B8C-83A1-F6EECF244321}">
                <p14:modId xmlns:p14="http://schemas.microsoft.com/office/powerpoint/2010/main" val="992799389"/>
              </p:ext>
            </p:extLst>
          </p:nvPr>
        </p:nvGraphicFramePr>
        <p:xfrm>
          <a:off x="4221726" y="2569468"/>
          <a:ext cx="5000660" cy="2286016"/>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sp>
        <p:nvSpPr>
          <p:cNvPr id="87" name="椭圆 86"/>
          <p:cNvSpPr/>
          <p:nvPr/>
        </p:nvSpPr>
        <p:spPr>
          <a:xfrm>
            <a:off x="4429124" y="5143516"/>
            <a:ext cx="71438" cy="71438"/>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91" name=" 3"/>
          <p:cNvSpPr/>
          <p:nvPr/>
        </p:nvSpPr>
        <p:spPr>
          <a:xfrm rot="5849066" flipV="1">
            <a:off x="4010256" y="2937004"/>
            <a:ext cx="2340214" cy="629224"/>
          </a:xfrm>
          <a:prstGeom prst="swooshArrow">
            <a:avLst>
              <a:gd name="adj1" fmla="val 13422"/>
              <a:gd name="adj2" fmla="val 69898"/>
            </a:avLst>
          </a:prstGeom>
        </p:spPr>
        <p:style>
          <a:lnRef idx="2">
            <a:schemeClr val="accent3"/>
          </a:lnRef>
          <a:fillRef idx="1">
            <a:schemeClr val="lt1"/>
          </a:fillRef>
          <a:effectRef idx="0">
            <a:schemeClr val="accent3"/>
          </a:effectRef>
          <a:fontRef idx="minor">
            <a:schemeClr val="dk1"/>
          </a:fontRef>
        </p:style>
      </p:sp>
    </p:spTree>
    <p:extLst>
      <p:ext uri="{BB962C8B-B14F-4D97-AF65-F5344CB8AC3E}">
        <p14:creationId xmlns:p14="http://schemas.microsoft.com/office/powerpoint/2010/main" val="360076835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50" name="日期占位符 5"/>
          <p:cNvSpPr txBox="1">
            <a:spLocks/>
          </p:cNvSpPr>
          <p:nvPr/>
        </p:nvSpPr>
        <p:spPr bwMode="auto">
          <a:xfrm>
            <a:off x="71446" y="71418"/>
            <a:ext cx="6072190" cy="476250"/>
          </a:xfrm>
          <a:prstGeom prst="rect">
            <a:avLst/>
          </a:prstGeom>
          <a:noFill/>
          <a:ln w="9525">
            <a:noFill/>
            <a:miter lim="800000"/>
            <a:headEnd/>
            <a:tailEnd/>
          </a:ln>
        </p:spPr>
        <p:txBody>
          <a:bodyPr anchor="ctr"/>
          <a:lstStyle/>
          <a:p>
            <a:r>
              <a:rPr lang="en-US" altLang="zh-CN" sz="3200" b="1" dirty="0" smtClean="0">
                <a:solidFill>
                  <a:srgbClr val="88AB2D"/>
                </a:solidFill>
                <a:latin typeface="黑体" pitchFamily="49" charset="-122"/>
                <a:ea typeface="黑体" pitchFamily="49" charset="-122"/>
              </a:rPr>
              <a:t>2017</a:t>
            </a:r>
            <a:r>
              <a:rPr lang="zh-CN" altLang="en-US" sz="3200" b="1" dirty="0" smtClean="0">
                <a:solidFill>
                  <a:srgbClr val="88AB2D"/>
                </a:solidFill>
                <a:latin typeface="黑体" pitchFamily="49" charset="-122"/>
                <a:ea typeface="黑体" pitchFamily="49" charset="-122"/>
              </a:rPr>
              <a:t>年人力规划</a:t>
            </a:r>
            <a:endParaRPr lang="zh-CN" altLang="en-US" sz="3200" b="1" dirty="0">
              <a:solidFill>
                <a:srgbClr val="88AB2D"/>
              </a:solidFill>
              <a:latin typeface="黑体" pitchFamily="49" charset="-122"/>
              <a:ea typeface="黑体" pitchFamily="49" charset="-122"/>
            </a:endParaRPr>
          </a:p>
        </p:txBody>
      </p:sp>
      <p:sp>
        <p:nvSpPr>
          <p:cNvPr id="20" name="Text Box 20"/>
          <p:cNvSpPr txBox="1">
            <a:spLocks noChangeArrowheads="1"/>
          </p:cNvSpPr>
          <p:nvPr/>
        </p:nvSpPr>
        <p:spPr bwMode="auto">
          <a:xfrm>
            <a:off x="11847514" y="2823101"/>
            <a:ext cx="742950" cy="246221"/>
          </a:xfrm>
          <a:prstGeom prst="rect">
            <a:avLst/>
          </a:prstGeom>
          <a:noFill/>
          <a:ln w="9525">
            <a:noFill/>
            <a:miter lim="800000"/>
            <a:headEnd/>
            <a:tailEnd/>
          </a:ln>
        </p:spPr>
        <p:txBody>
          <a:bodyPr lIns="0" tIns="0" rIns="0" bIns="0" anchor="ctr">
            <a:spAutoFit/>
          </a:bodyPr>
          <a:lstStyle/>
          <a:p>
            <a:pPr>
              <a:buFont typeface="Arial" pitchFamily="34" charset="0"/>
              <a:buNone/>
            </a:pPr>
            <a:r>
              <a:rPr lang="zh-CN" altLang="en-US" sz="1600">
                <a:solidFill>
                  <a:srgbClr val="FFFFFF"/>
                </a:solidFill>
                <a:latin typeface="微软雅黑" pitchFamily="34" charset="-122"/>
                <a:ea typeface="微软雅黑" pitchFamily="34" charset="-122"/>
              </a:rPr>
              <a:t>12月</a:t>
            </a:r>
          </a:p>
        </p:txBody>
      </p:sp>
      <p:sp>
        <p:nvSpPr>
          <p:cNvPr id="22" name="Text Box 16"/>
          <p:cNvSpPr txBox="1">
            <a:spLocks noChangeArrowheads="1"/>
          </p:cNvSpPr>
          <p:nvPr/>
        </p:nvSpPr>
        <p:spPr bwMode="auto">
          <a:xfrm>
            <a:off x="12063471" y="2946132"/>
            <a:ext cx="866775" cy="246221"/>
          </a:xfrm>
          <a:prstGeom prst="rect">
            <a:avLst/>
          </a:prstGeom>
          <a:noFill/>
          <a:ln w="9525">
            <a:noFill/>
            <a:miter lim="800000"/>
            <a:headEnd/>
            <a:tailEnd/>
          </a:ln>
        </p:spPr>
        <p:txBody>
          <a:bodyPr lIns="0" tIns="0" rIns="0" bIns="0" anchor="ctr">
            <a:spAutoFit/>
          </a:bodyPr>
          <a:lstStyle/>
          <a:p>
            <a:pPr>
              <a:buFont typeface="Arial" pitchFamily="34" charset="0"/>
              <a:buNone/>
            </a:pPr>
            <a:r>
              <a:rPr lang="en-US" altLang="zh-CN" sz="1600" dirty="0">
                <a:solidFill>
                  <a:srgbClr val="FFFFFF"/>
                </a:solidFill>
                <a:latin typeface="微软雅黑" pitchFamily="34" charset="-122"/>
                <a:ea typeface="微软雅黑" pitchFamily="34" charset="-122"/>
              </a:rPr>
              <a:t>9</a:t>
            </a:r>
            <a:r>
              <a:rPr lang="zh-CN" altLang="en-US" sz="1600" dirty="0">
                <a:solidFill>
                  <a:srgbClr val="FFFFFF"/>
                </a:solidFill>
                <a:latin typeface="微软雅黑" pitchFamily="34" charset="-122"/>
                <a:ea typeface="微软雅黑" pitchFamily="34" charset="-122"/>
              </a:rPr>
              <a:t>月至今</a:t>
            </a:r>
          </a:p>
        </p:txBody>
      </p:sp>
      <p:graphicFrame>
        <p:nvGraphicFramePr>
          <p:cNvPr id="4" name="表格 3"/>
          <p:cNvGraphicFramePr>
            <a:graphicFrameLocks noGrp="1"/>
          </p:cNvGraphicFramePr>
          <p:nvPr>
            <p:extLst>
              <p:ext uri="{D42A27DB-BD31-4B8C-83A1-F6EECF244321}">
                <p14:modId xmlns:p14="http://schemas.microsoft.com/office/powerpoint/2010/main" val="3814977047"/>
              </p:ext>
            </p:extLst>
          </p:nvPr>
        </p:nvGraphicFramePr>
        <p:xfrm>
          <a:off x="628650" y="1201312"/>
          <a:ext cx="7886700" cy="3528396"/>
        </p:xfrm>
        <a:graphic>
          <a:graphicData uri="http://schemas.openxmlformats.org/drawingml/2006/table">
            <a:tbl>
              <a:tblPr>
                <a:tableStyleId>{5C22544A-7EE6-4342-B048-85BDC9FD1C3A}</a:tableStyleId>
              </a:tblPr>
              <a:tblGrid>
                <a:gridCol w="1341198"/>
                <a:gridCol w="1954080"/>
                <a:gridCol w="946116"/>
                <a:gridCol w="607551"/>
                <a:gridCol w="607551"/>
                <a:gridCol w="607551"/>
                <a:gridCol w="607551"/>
                <a:gridCol w="607551"/>
                <a:gridCol w="607551"/>
              </a:tblGrid>
              <a:tr h="1083780">
                <a:tc rowSpan="2">
                  <a:txBody>
                    <a:bodyPr/>
                    <a:lstStyle/>
                    <a:p>
                      <a:pPr algn="ctr" fontAlgn="ctr"/>
                      <a:r>
                        <a:rPr lang="zh-CN" altLang="en-US" sz="1600" u="none" strike="noStrike" dirty="0">
                          <a:effectLst/>
                          <a:latin typeface="微软雅黑" panose="020B0503020204020204" pitchFamily="34" charset="-122"/>
                          <a:ea typeface="微软雅黑" panose="020B0503020204020204" pitchFamily="34" charset="-122"/>
                        </a:rPr>
                        <a:t>三级部门</a:t>
                      </a:r>
                      <a:endParaRPr lang="zh-CN" altLang="en-US" sz="1600" b="1" i="0" u="none" strike="noStrike" dirty="0">
                        <a:solidFill>
                          <a:srgbClr val="FFFFFF"/>
                        </a:solidFill>
                        <a:effectLst/>
                        <a:latin typeface="微软雅黑" panose="020B0503020204020204" pitchFamily="34" charset="-122"/>
                        <a:ea typeface="微软雅黑" panose="020B0503020204020204" pitchFamily="34" charset="-122"/>
                      </a:endParaRPr>
                    </a:p>
                  </a:txBody>
                  <a:tcPr marL="0" marR="0" marT="0" marB="0" anchor="ctr"/>
                </a:tc>
                <a:tc rowSpan="2">
                  <a:txBody>
                    <a:bodyPr/>
                    <a:lstStyle/>
                    <a:p>
                      <a:pPr algn="ctr" fontAlgn="ctr"/>
                      <a:r>
                        <a:rPr lang="zh-CN" altLang="en-US" sz="1600" u="none" strike="noStrike">
                          <a:effectLst/>
                          <a:latin typeface="微软雅黑" panose="020B0503020204020204" pitchFamily="34" charset="-122"/>
                          <a:ea typeface="微软雅黑" panose="020B0503020204020204" pitchFamily="34" charset="-122"/>
                        </a:rPr>
                        <a:t>人员层级</a:t>
                      </a:r>
                      <a:endParaRPr lang="zh-CN" altLang="en-US" sz="1600" b="1" i="0" u="none" strike="noStrike">
                        <a:solidFill>
                          <a:srgbClr val="FFFFFF"/>
                        </a:solidFill>
                        <a:effectLst/>
                        <a:latin typeface="微软雅黑" panose="020B0503020204020204" pitchFamily="34" charset="-122"/>
                        <a:ea typeface="微软雅黑" panose="020B0503020204020204" pitchFamily="34" charset="-122"/>
                      </a:endParaRPr>
                    </a:p>
                  </a:txBody>
                  <a:tcPr marL="0" marR="0" marT="0" marB="0" anchor="ctr"/>
                </a:tc>
                <a:tc rowSpan="2">
                  <a:txBody>
                    <a:bodyPr/>
                    <a:lstStyle/>
                    <a:p>
                      <a:pPr algn="ctr" fontAlgn="ctr"/>
                      <a:r>
                        <a:rPr lang="en-US" altLang="zh-CN" sz="1600" u="none" strike="noStrike">
                          <a:effectLst/>
                          <a:latin typeface="微软雅黑" panose="020B0503020204020204" pitchFamily="34" charset="-122"/>
                          <a:ea typeface="微软雅黑" panose="020B0503020204020204" pitchFamily="34" charset="-122"/>
                        </a:rPr>
                        <a:t>2016</a:t>
                      </a:r>
                      <a:r>
                        <a:rPr lang="zh-CN" altLang="en-US" sz="1600" u="none" strike="noStrike">
                          <a:effectLst/>
                          <a:latin typeface="微软雅黑" panose="020B0503020204020204" pitchFamily="34" charset="-122"/>
                          <a:ea typeface="微软雅黑" panose="020B0503020204020204" pitchFamily="34" charset="-122"/>
                        </a:rPr>
                        <a:t>年</a:t>
                      </a:r>
                      <a:r>
                        <a:rPr lang="en-US" altLang="zh-CN" sz="1600" u="none" strike="noStrike">
                          <a:effectLst/>
                          <a:latin typeface="微软雅黑" panose="020B0503020204020204" pitchFamily="34" charset="-122"/>
                          <a:ea typeface="微软雅黑" panose="020B0503020204020204" pitchFamily="34" charset="-122"/>
                        </a:rPr>
                        <a:t>11</a:t>
                      </a:r>
                      <a:r>
                        <a:rPr lang="zh-CN" altLang="en-US" sz="1600" u="none" strike="noStrike">
                          <a:effectLst/>
                          <a:latin typeface="微软雅黑" panose="020B0503020204020204" pitchFamily="34" charset="-122"/>
                          <a:ea typeface="微软雅黑" panose="020B0503020204020204" pitchFamily="34" charset="-122"/>
                        </a:rPr>
                        <a:t>月人力</a:t>
                      </a:r>
                      <a:endParaRPr lang="zh-CN" altLang="en-US" sz="1600" b="1" i="0" u="none" strike="noStrike">
                        <a:solidFill>
                          <a:srgbClr val="FFFFFF"/>
                        </a:solidFill>
                        <a:effectLst/>
                        <a:latin typeface="微软雅黑" panose="020B0503020204020204" pitchFamily="34" charset="-122"/>
                        <a:ea typeface="微软雅黑" panose="020B0503020204020204" pitchFamily="34" charset="-122"/>
                      </a:endParaRPr>
                    </a:p>
                  </a:txBody>
                  <a:tcPr marL="0" marR="0" marT="0" marB="0" anchor="ctr"/>
                </a:tc>
                <a:tc gridSpan="5">
                  <a:txBody>
                    <a:bodyPr/>
                    <a:lstStyle/>
                    <a:p>
                      <a:pPr algn="ctr" fontAlgn="ctr"/>
                      <a:r>
                        <a:rPr lang="en-US" altLang="zh-CN" sz="1600" u="none" strike="noStrike">
                          <a:effectLst/>
                          <a:latin typeface="微软雅黑" panose="020B0503020204020204" pitchFamily="34" charset="-122"/>
                          <a:ea typeface="微软雅黑" panose="020B0503020204020204" pitchFamily="34" charset="-122"/>
                        </a:rPr>
                        <a:t>2017</a:t>
                      </a:r>
                      <a:r>
                        <a:rPr lang="zh-CN" altLang="en-US" sz="1600" u="none" strike="noStrike">
                          <a:effectLst/>
                          <a:latin typeface="微软雅黑" panose="020B0503020204020204" pitchFamily="34" charset="-122"/>
                          <a:ea typeface="微软雅黑" panose="020B0503020204020204" pitchFamily="34" charset="-122"/>
                        </a:rPr>
                        <a:t>人力预算</a:t>
                      </a:r>
                      <a:endParaRPr lang="zh-CN" altLang="en-US" sz="1600" b="1" i="0" u="none" strike="noStrike">
                        <a:solidFill>
                          <a:srgbClr val="FFFFFF"/>
                        </a:solidFill>
                        <a:effectLst/>
                        <a:latin typeface="微软雅黑" panose="020B0503020204020204" pitchFamily="34" charset="-122"/>
                        <a:ea typeface="微软雅黑" panose="020B0503020204020204" pitchFamily="34" charset="-122"/>
                      </a:endParaRPr>
                    </a:p>
                  </a:txBody>
                  <a:tcPr marL="0" marR="0" marT="0" marB="0" anchor="ct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rowSpan="2">
                  <a:txBody>
                    <a:bodyPr/>
                    <a:lstStyle/>
                    <a:p>
                      <a:pPr algn="ctr" fontAlgn="ctr"/>
                      <a:r>
                        <a:rPr lang="zh-CN" altLang="en-US" sz="1600" u="none" strike="noStrike">
                          <a:effectLst/>
                          <a:latin typeface="微软雅黑" panose="020B0503020204020204" pitchFamily="34" charset="-122"/>
                          <a:ea typeface="微软雅黑" panose="020B0503020204020204" pitchFamily="34" charset="-122"/>
                        </a:rPr>
                        <a:t>总人数</a:t>
                      </a:r>
                      <a:endParaRPr lang="zh-CN" altLang="en-US" sz="1600" b="1" i="0" u="none" strike="noStrike">
                        <a:solidFill>
                          <a:srgbClr val="FFFFFF"/>
                        </a:solidFill>
                        <a:effectLst/>
                        <a:latin typeface="微软雅黑" panose="020B0503020204020204" pitchFamily="34" charset="-122"/>
                        <a:ea typeface="微软雅黑" panose="020B0503020204020204" pitchFamily="34" charset="-122"/>
                      </a:endParaRPr>
                    </a:p>
                  </a:txBody>
                  <a:tcPr marL="0" marR="0" marT="0" marB="0" anchor="ctr"/>
                </a:tc>
              </a:tr>
              <a:tr h="271624">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a:txBody>
                    <a:bodyPr/>
                    <a:lstStyle/>
                    <a:p>
                      <a:pPr algn="ctr" fontAlgn="ctr"/>
                      <a:r>
                        <a:rPr lang="en-US" sz="1600" u="none" strike="noStrike">
                          <a:effectLst/>
                          <a:latin typeface="微软雅黑" panose="020B0503020204020204" pitchFamily="34" charset="-122"/>
                          <a:ea typeface="微软雅黑" panose="020B0503020204020204" pitchFamily="34" charset="-122"/>
                        </a:rPr>
                        <a:t>Q1</a:t>
                      </a:r>
                      <a:endParaRPr lang="en-US" sz="1600" b="1" i="0" u="none" strike="noStrike">
                        <a:solidFill>
                          <a:srgbClr val="FFFFFF"/>
                        </a:solidFill>
                        <a:effectLst/>
                        <a:latin typeface="微软雅黑" panose="020B0503020204020204" pitchFamily="34" charset="-122"/>
                        <a:ea typeface="微软雅黑" panose="020B0503020204020204" pitchFamily="34" charset="-122"/>
                      </a:endParaRPr>
                    </a:p>
                  </a:txBody>
                  <a:tcPr marL="0" marR="0" marT="0" marB="0" anchor="ctr"/>
                </a:tc>
                <a:tc>
                  <a:txBody>
                    <a:bodyPr/>
                    <a:lstStyle/>
                    <a:p>
                      <a:pPr algn="ctr" fontAlgn="ctr"/>
                      <a:r>
                        <a:rPr lang="en-US" sz="1600" u="none" strike="noStrike">
                          <a:effectLst/>
                          <a:latin typeface="微软雅黑" panose="020B0503020204020204" pitchFamily="34" charset="-122"/>
                          <a:ea typeface="微软雅黑" panose="020B0503020204020204" pitchFamily="34" charset="-122"/>
                        </a:rPr>
                        <a:t>Q2</a:t>
                      </a:r>
                      <a:endParaRPr lang="en-US" sz="1600" b="1" i="0" u="none" strike="noStrike">
                        <a:solidFill>
                          <a:srgbClr val="FFFFFF"/>
                        </a:solidFill>
                        <a:effectLst/>
                        <a:latin typeface="微软雅黑" panose="020B0503020204020204" pitchFamily="34" charset="-122"/>
                        <a:ea typeface="微软雅黑" panose="020B0503020204020204" pitchFamily="34" charset="-122"/>
                      </a:endParaRPr>
                    </a:p>
                  </a:txBody>
                  <a:tcPr marL="0" marR="0" marT="0" marB="0" anchor="ctr"/>
                </a:tc>
                <a:tc>
                  <a:txBody>
                    <a:bodyPr/>
                    <a:lstStyle/>
                    <a:p>
                      <a:pPr algn="ctr" fontAlgn="ctr"/>
                      <a:r>
                        <a:rPr lang="en-US" sz="1600" u="none" strike="noStrike">
                          <a:effectLst/>
                          <a:latin typeface="微软雅黑" panose="020B0503020204020204" pitchFamily="34" charset="-122"/>
                          <a:ea typeface="微软雅黑" panose="020B0503020204020204" pitchFamily="34" charset="-122"/>
                        </a:rPr>
                        <a:t>Q3</a:t>
                      </a:r>
                      <a:endParaRPr lang="en-US" sz="1600" b="1" i="0" u="none" strike="noStrike">
                        <a:solidFill>
                          <a:srgbClr val="FFFFFF"/>
                        </a:solidFill>
                        <a:effectLst/>
                        <a:latin typeface="微软雅黑" panose="020B0503020204020204" pitchFamily="34" charset="-122"/>
                        <a:ea typeface="微软雅黑" panose="020B0503020204020204" pitchFamily="34" charset="-122"/>
                      </a:endParaRPr>
                    </a:p>
                  </a:txBody>
                  <a:tcPr marL="0" marR="0" marT="0" marB="0" anchor="ctr"/>
                </a:tc>
                <a:tc>
                  <a:txBody>
                    <a:bodyPr/>
                    <a:lstStyle/>
                    <a:p>
                      <a:pPr algn="ctr" fontAlgn="ctr"/>
                      <a:r>
                        <a:rPr lang="en-US" sz="1600" u="none" strike="noStrike">
                          <a:effectLst/>
                          <a:latin typeface="微软雅黑" panose="020B0503020204020204" pitchFamily="34" charset="-122"/>
                          <a:ea typeface="微软雅黑" panose="020B0503020204020204" pitchFamily="34" charset="-122"/>
                        </a:rPr>
                        <a:t>Q4</a:t>
                      </a:r>
                      <a:endParaRPr lang="en-US" sz="1600" b="1" i="0" u="none" strike="noStrike">
                        <a:solidFill>
                          <a:srgbClr val="FFFFFF"/>
                        </a:solidFill>
                        <a:effectLst/>
                        <a:latin typeface="微软雅黑" panose="020B0503020204020204" pitchFamily="34" charset="-122"/>
                        <a:ea typeface="微软雅黑" panose="020B0503020204020204" pitchFamily="34" charset="-122"/>
                      </a:endParaRPr>
                    </a:p>
                  </a:txBody>
                  <a:tcPr marL="0" marR="0" marT="0" marB="0" anchor="ctr"/>
                </a:tc>
                <a:tc>
                  <a:txBody>
                    <a:bodyPr/>
                    <a:lstStyle/>
                    <a:p>
                      <a:pPr algn="ctr" fontAlgn="ctr"/>
                      <a:r>
                        <a:rPr lang="zh-CN" altLang="en-US" sz="1600" u="none" strike="noStrike">
                          <a:effectLst/>
                          <a:latin typeface="微软雅黑" panose="020B0503020204020204" pitchFamily="34" charset="-122"/>
                          <a:ea typeface="微软雅黑" panose="020B0503020204020204" pitchFamily="34" charset="-122"/>
                        </a:rPr>
                        <a:t>合计</a:t>
                      </a:r>
                      <a:endParaRPr lang="zh-CN" altLang="en-US" sz="1600" b="1" i="0" u="none" strike="noStrike">
                        <a:solidFill>
                          <a:srgbClr val="FFFFFF"/>
                        </a:solidFill>
                        <a:effectLst/>
                        <a:latin typeface="微软雅黑" panose="020B0503020204020204" pitchFamily="34" charset="-122"/>
                        <a:ea typeface="微软雅黑" panose="020B0503020204020204" pitchFamily="34" charset="-122"/>
                      </a:endParaRPr>
                    </a:p>
                  </a:txBody>
                  <a:tcPr marL="0" marR="0" marT="0" marB="0" anchor="ctr"/>
                </a:tc>
                <a:tc vMerge="1">
                  <a:txBody>
                    <a:bodyPr/>
                    <a:lstStyle/>
                    <a:p>
                      <a:endParaRPr lang="zh-CN" altLang="en-US"/>
                    </a:p>
                  </a:txBody>
                  <a:tcPr/>
                </a:tc>
              </a:tr>
              <a:tr h="271624">
                <a:tc rowSpan="4">
                  <a:txBody>
                    <a:bodyPr/>
                    <a:lstStyle/>
                    <a:p>
                      <a:pPr algn="ctr" fontAlgn="ctr"/>
                      <a:r>
                        <a:rPr lang="zh-CN" altLang="en-US" sz="1600" u="none" strike="noStrike">
                          <a:effectLst/>
                          <a:latin typeface="微软雅黑" panose="020B0503020204020204" pitchFamily="34" charset="-122"/>
                          <a:ea typeface="微软雅黑" panose="020B0503020204020204" pitchFamily="34" charset="-122"/>
                        </a:rPr>
                        <a:t>（深圳）</a:t>
                      </a:r>
                      <a:r>
                        <a:rPr lang="en-US" altLang="zh-CN" sz="1600" u="none" strike="noStrike">
                          <a:effectLst/>
                          <a:latin typeface="微软雅黑" panose="020B0503020204020204" pitchFamily="34" charset="-122"/>
                          <a:ea typeface="微软雅黑" panose="020B0503020204020204" pitchFamily="34" charset="-122"/>
                        </a:rPr>
                        <a:t>L1</a:t>
                      </a:r>
                      <a:r>
                        <a:rPr lang="zh-CN" altLang="en-US" sz="1600" u="none" strike="noStrike">
                          <a:effectLst/>
                          <a:latin typeface="微软雅黑" panose="020B0503020204020204" pitchFamily="34" charset="-122"/>
                          <a:ea typeface="微软雅黑" panose="020B0503020204020204" pitchFamily="34" charset="-122"/>
                        </a:rPr>
                        <a:t>开发部</a:t>
                      </a:r>
                      <a:endParaRPr lang="zh-CN" altLang="en-US" sz="160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tc>
                <a:tc>
                  <a:txBody>
                    <a:bodyPr/>
                    <a:lstStyle/>
                    <a:p>
                      <a:pPr algn="ctr" fontAlgn="ctr"/>
                      <a:r>
                        <a:rPr lang="zh-CN" altLang="en-US" sz="1600" u="none" strike="noStrike" dirty="0" smtClean="0">
                          <a:effectLst/>
                          <a:latin typeface="微软雅黑" panose="020B0503020204020204" pitchFamily="34" charset="-122"/>
                          <a:ea typeface="微软雅黑" panose="020B0503020204020204" pitchFamily="34" charset="-122"/>
                        </a:rPr>
                        <a:t>主任工程师</a:t>
                      </a:r>
                      <a:endParaRPr lang="zh-CN" altLang="en-US" sz="1600" b="0" i="0" u="none" strike="noStrike" dirty="0">
                        <a:solidFill>
                          <a:srgbClr val="000000"/>
                        </a:solidFill>
                        <a:effectLst/>
                        <a:latin typeface="微软雅黑" panose="020B0503020204020204" pitchFamily="34" charset="-122"/>
                        <a:ea typeface="微软雅黑" panose="020B0503020204020204" pitchFamily="34" charset="-122"/>
                      </a:endParaRPr>
                    </a:p>
                  </a:txBody>
                  <a:tcPr marL="0" marR="0" marT="0" marB="0" anchor="ctr"/>
                </a:tc>
                <a:tc>
                  <a:txBody>
                    <a:bodyPr/>
                    <a:lstStyle/>
                    <a:p>
                      <a:pPr algn="ctr" fontAlgn="ctr"/>
                      <a:r>
                        <a:rPr lang="en-US" altLang="zh-CN" sz="1600" u="none" strike="noStrike" dirty="0">
                          <a:effectLst/>
                          <a:latin typeface="微软雅黑" panose="020B0503020204020204" pitchFamily="34" charset="-122"/>
                          <a:ea typeface="微软雅黑" panose="020B0503020204020204" pitchFamily="34" charset="-122"/>
                        </a:rPr>
                        <a:t>2</a:t>
                      </a:r>
                      <a:endParaRPr lang="en-US" altLang="zh-CN" sz="1600" b="0" i="0" u="none" strike="noStrike" dirty="0">
                        <a:solidFill>
                          <a:srgbClr val="000000"/>
                        </a:solidFill>
                        <a:effectLst/>
                        <a:latin typeface="微软雅黑" panose="020B0503020204020204" pitchFamily="34" charset="-122"/>
                        <a:ea typeface="微软雅黑" panose="020B0503020204020204" pitchFamily="34" charset="-122"/>
                      </a:endParaRPr>
                    </a:p>
                  </a:txBody>
                  <a:tcPr marL="0" marR="0" marT="0" marB="0" anchor="ctr"/>
                </a:tc>
                <a:tc>
                  <a:txBody>
                    <a:bodyPr/>
                    <a:lstStyle/>
                    <a:p>
                      <a:pPr algn="ctr" fontAlgn="ctr"/>
                      <a:r>
                        <a:rPr lang="en-US" altLang="zh-CN" sz="1600" u="none" strike="noStrike">
                          <a:effectLst/>
                          <a:latin typeface="微软雅黑" panose="020B0503020204020204" pitchFamily="34" charset="-122"/>
                          <a:ea typeface="微软雅黑" panose="020B0503020204020204" pitchFamily="34" charset="-122"/>
                        </a:rPr>
                        <a:t>0</a:t>
                      </a:r>
                      <a:endParaRPr lang="en-US" altLang="zh-CN" sz="160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tc>
                <a:tc>
                  <a:txBody>
                    <a:bodyPr/>
                    <a:lstStyle/>
                    <a:p>
                      <a:pPr algn="ctr" fontAlgn="ctr"/>
                      <a:r>
                        <a:rPr lang="zh-CN" altLang="en-US" sz="1600" u="none" strike="noStrike">
                          <a:effectLst/>
                          <a:latin typeface="微软雅黑" panose="020B0503020204020204" pitchFamily="34" charset="-122"/>
                          <a:ea typeface="微软雅黑" panose="020B0503020204020204" pitchFamily="34" charset="-122"/>
                        </a:rPr>
                        <a:t>　</a:t>
                      </a:r>
                      <a:endParaRPr lang="zh-CN" altLang="en-US" sz="160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tc>
                <a:tc>
                  <a:txBody>
                    <a:bodyPr/>
                    <a:lstStyle/>
                    <a:p>
                      <a:pPr algn="ctr" fontAlgn="ctr"/>
                      <a:r>
                        <a:rPr lang="en-US" altLang="zh-CN" sz="1600" u="none" strike="noStrike">
                          <a:effectLst/>
                          <a:latin typeface="微软雅黑" panose="020B0503020204020204" pitchFamily="34" charset="-122"/>
                          <a:ea typeface="微软雅黑" panose="020B0503020204020204" pitchFamily="34" charset="-122"/>
                        </a:rPr>
                        <a:t>1</a:t>
                      </a:r>
                      <a:endParaRPr lang="en-US" altLang="zh-CN" sz="160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tc>
                <a:tc>
                  <a:txBody>
                    <a:bodyPr/>
                    <a:lstStyle/>
                    <a:p>
                      <a:pPr algn="ctr" fontAlgn="ctr"/>
                      <a:r>
                        <a:rPr lang="en-US" altLang="zh-CN" sz="1600" u="none" strike="noStrike">
                          <a:effectLst/>
                          <a:latin typeface="微软雅黑" panose="020B0503020204020204" pitchFamily="34" charset="-122"/>
                          <a:ea typeface="微软雅黑" panose="020B0503020204020204" pitchFamily="34" charset="-122"/>
                        </a:rPr>
                        <a:t>0</a:t>
                      </a:r>
                      <a:endParaRPr lang="en-US" altLang="zh-CN" sz="160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tc>
                <a:tc>
                  <a:txBody>
                    <a:bodyPr/>
                    <a:lstStyle/>
                    <a:p>
                      <a:pPr algn="ctr" fontAlgn="ctr"/>
                      <a:r>
                        <a:rPr lang="en-US" altLang="zh-CN" sz="1600" u="none" strike="noStrike">
                          <a:effectLst/>
                          <a:latin typeface="微软雅黑" panose="020B0503020204020204" pitchFamily="34" charset="-122"/>
                          <a:ea typeface="微软雅黑" panose="020B0503020204020204" pitchFamily="34" charset="-122"/>
                        </a:rPr>
                        <a:t>1</a:t>
                      </a:r>
                      <a:endParaRPr lang="en-US" altLang="zh-CN" sz="160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tc>
                <a:tc>
                  <a:txBody>
                    <a:bodyPr/>
                    <a:lstStyle/>
                    <a:p>
                      <a:pPr algn="ctr" fontAlgn="ctr"/>
                      <a:r>
                        <a:rPr lang="en-US" altLang="zh-CN" sz="1600" u="none" strike="noStrike">
                          <a:effectLst/>
                          <a:latin typeface="微软雅黑" panose="020B0503020204020204" pitchFamily="34" charset="-122"/>
                          <a:ea typeface="微软雅黑" panose="020B0503020204020204" pitchFamily="34" charset="-122"/>
                        </a:rPr>
                        <a:t>3</a:t>
                      </a:r>
                      <a:endParaRPr lang="en-US" altLang="zh-CN" sz="160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tc>
              </a:tr>
              <a:tr h="271624">
                <a:tc vMerge="1">
                  <a:txBody>
                    <a:bodyPr/>
                    <a:lstStyle/>
                    <a:p>
                      <a:endParaRPr lang="zh-CN" altLang="en-US"/>
                    </a:p>
                  </a:txBody>
                  <a:tcPr/>
                </a:tc>
                <a:tc>
                  <a:txBody>
                    <a:bodyPr/>
                    <a:lstStyle/>
                    <a:p>
                      <a:pPr algn="ctr" fontAlgn="ctr"/>
                      <a:r>
                        <a:rPr lang="zh-CN" altLang="en-US" sz="1600" u="none" strike="noStrike" dirty="0" smtClean="0">
                          <a:effectLst/>
                          <a:latin typeface="微软雅黑" panose="020B0503020204020204" pitchFamily="34" charset="-122"/>
                          <a:ea typeface="微软雅黑" panose="020B0503020204020204" pitchFamily="34" charset="-122"/>
                        </a:rPr>
                        <a:t>高级工程师</a:t>
                      </a:r>
                      <a:endParaRPr lang="zh-CN" altLang="en-US" sz="1600" b="0" i="0" u="none" strike="noStrike" dirty="0">
                        <a:solidFill>
                          <a:srgbClr val="000000"/>
                        </a:solidFill>
                        <a:effectLst/>
                        <a:latin typeface="微软雅黑" panose="020B0503020204020204" pitchFamily="34" charset="-122"/>
                        <a:ea typeface="微软雅黑" panose="020B0503020204020204" pitchFamily="34" charset="-122"/>
                      </a:endParaRPr>
                    </a:p>
                  </a:txBody>
                  <a:tcPr marL="0" marR="0" marT="0" marB="0" anchor="ctr"/>
                </a:tc>
                <a:tc>
                  <a:txBody>
                    <a:bodyPr/>
                    <a:lstStyle/>
                    <a:p>
                      <a:pPr algn="ctr" fontAlgn="ctr"/>
                      <a:r>
                        <a:rPr lang="en-US" altLang="zh-CN" sz="1600" u="none" strike="noStrike" dirty="0">
                          <a:effectLst/>
                          <a:latin typeface="微软雅黑" panose="020B0503020204020204" pitchFamily="34" charset="-122"/>
                          <a:ea typeface="微软雅黑" panose="020B0503020204020204" pitchFamily="34" charset="-122"/>
                        </a:rPr>
                        <a:t>8</a:t>
                      </a:r>
                      <a:endParaRPr lang="en-US" altLang="zh-CN" sz="1600" b="0" i="0" u="none" strike="noStrike" dirty="0">
                        <a:solidFill>
                          <a:srgbClr val="000000"/>
                        </a:solidFill>
                        <a:effectLst/>
                        <a:latin typeface="微软雅黑" panose="020B0503020204020204" pitchFamily="34" charset="-122"/>
                        <a:ea typeface="微软雅黑" panose="020B0503020204020204" pitchFamily="34" charset="-122"/>
                      </a:endParaRPr>
                    </a:p>
                  </a:txBody>
                  <a:tcPr marL="0" marR="0" marT="0" marB="0" anchor="ctr"/>
                </a:tc>
                <a:tc>
                  <a:txBody>
                    <a:bodyPr/>
                    <a:lstStyle/>
                    <a:p>
                      <a:pPr algn="ctr" fontAlgn="ctr"/>
                      <a:r>
                        <a:rPr lang="zh-CN" altLang="en-US" sz="1600" u="none" strike="noStrike">
                          <a:effectLst/>
                          <a:latin typeface="微软雅黑" panose="020B0503020204020204" pitchFamily="34" charset="-122"/>
                          <a:ea typeface="微软雅黑" panose="020B0503020204020204" pitchFamily="34" charset="-122"/>
                        </a:rPr>
                        <a:t>　</a:t>
                      </a:r>
                      <a:endParaRPr lang="zh-CN" altLang="en-US" sz="160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tc>
                <a:tc>
                  <a:txBody>
                    <a:bodyPr/>
                    <a:lstStyle/>
                    <a:p>
                      <a:pPr algn="ctr" fontAlgn="ctr"/>
                      <a:r>
                        <a:rPr lang="en-US" altLang="zh-CN" sz="1600" u="none" strike="noStrike">
                          <a:effectLst/>
                          <a:latin typeface="微软雅黑" panose="020B0503020204020204" pitchFamily="34" charset="-122"/>
                          <a:ea typeface="微软雅黑" panose="020B0503020204020204" pitchFamily="34" charset="-122"/>
                        </a:rPr>
                        <a:t>1</a:t>
                      </a:r>
                      <a:endParaRPr lang="en-US" altLang="zh-CN" sz="160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tc>
                <a:tc>
                  <a:txBody>
                    <a:bodyPr/>
                    <a:lstStyle/>
                    <a:p>
                      <a:pPr algn="ctr" fontAlgn="ctr"/>
                      <a:r>
                        <a:rPr lang="zh-CN" altLang="en-US" sz="1600" u="none" strike="noStrike">
                          <a:effectLst/>
                          <a:latin typeface="微软雅黑" panose="020B0503020204020204" pitchFamily="34" charset="-122"/>
                          <a:ea typeface="微软雅黑" panose="020B0503020204020204" pitchFamily="34" charset="-122"/>
                        </a:rPr>
                        <a:t>　</a:t>
                      </a:r>
                      <a:endParaRPr lang="zh-CN" altLang="en-US" sz="160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tc>
                <a:tc>
                  <a:txBody>
                    <a:bodyPr/>
                    <a:lstStyle/>
                    <a:p>
                      <a:pPr algn="ctr" fontAlgn="ctr"/>
                      <a:r>
                        <a:rPr lang="zh-CN" altLang="en-US" sz="1600" u="none" strike="noStrike">
                          <a:effectLst/>
                          <a:latin typeface="微软雅黑" panose="020B0503020204020204" pitchFamily="34" charset="-122"/>
                          <a:ea typeface="微软雅黑" panose="020B0503020204020204" pitchFamily="34" charset="-122"/>
                        </a:rPr>
                        <a:t>　</a:t>
                      </a:r>
                      <a:endParaRPr lang="zh-CN" altLang="en-US" sz="160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tc>
                <a:tc>
                  <a:txBody>
                    <a:bodyPr/>
                    <a:lstStyle/>
                    <a:p>
                      <a:pPr algn="ctr" fontAlgn="ctr"/>
                      <a:r>
                        <a:rPr lang="en-US" altLang="zh-CN" sz="1600" u="none" strike="noStrike">
                          <a:effectLst/>
                          <a:latin typeface="微软雅黑" panose="020B0503020204020204" pitchFamily="34" charset="-122"/>
                          <a:ea typeface="微软雅黑" panose="020B0503020204020204" pitchFamily="34" charset="-122"/>
                        </a:rPr>
                        <a:t>1</a:t>
                      </a:r>
                      <a:endParaRPr lang="en-US" altLang="zh-CN" sz="160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tc>
                <a:tc>
                  <a:txBody>
                    <a:bodyPr/>
                    <a:lstStyle/>
                    <a:p>
                      <a:pPr algn="ctr" fontAlgn="ctr"/>
                      <a:r>
                        <a:rPr lang="en-US" altLang="zh-CN" sz="1600" u="none" strike="noStrike">
                          <a:effectLst/>
                          <a:latin typeface="微软雅黑" panose="020B0503020204020204" pitchFamily="34" charset="-122"/>
                          <a:ea typeface="微软雅黑" panose="020B0503020204020204" pitchFamily="34" charset="-122"/>
                        </a:rPr>
                        <a:t>9</a:t>
                      </a:r>
                      <a:endParaRPr lang="en-US" altLang="zh-CN" sz="160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tc>
              </a:tr>
              <a:tr h="271624">
                <a:tc vMerge="1">
                  <a:txBody>
                    <a:bodyPr/>
                    <a:lstStyle/>
                    <a:p>
                      <a:endParaRPr lang="zh-CN" altLang="en-US"/>
                    </a:p>
                  </a:txBody>
                  <a:tcPr/>
                </a:tc>
                <a:tc>
                  <a:txBody>
                    <a:bodyPr/>
                    <a:lstStyle/>
                    <a:p>
                      <a:pPr algn="ctr" fontAlgn="ctr"/>
                      <a:r>
                        <a:rPr lang="zh-CN" altLang="en-US" sz="1600" u="none" strike="noStrike" dirty="0" smtClean="0">
                          <a:effectLst/>
                          <a:latin typeface="微软雅黑" panose="020B0503020204020204" pitchFamily="34" charset="-122"/>
                          <a:ea typeface="微软雅黑" panose="020B0503020204020204" pitchFamily="34" charset="-122"/>
                        </a:rPr>
                        <a:t>工程师及同等以下</a:t>
                      </a:r>
                      <a:endParaRPr lang="zh-CN" altLang="en-US" sz="1600" b="0" i="0" u="none" strike="noStrike" dirty="0">
                        <a:solidFill>
                          <a:srgbClr val="000000"/>
                        </a:solidFill>
                        <a:effectLst/>
                        <a:latin typeface="微软雅黑" panose="020B0503020204020204" pitchFamily="34" charset="-122"/>
                        <a:ea typeface="微软雅黑" panose="020B0503020204020204" pitchFamily="34" charset="-122"/>
                      </a:endParaRPr>
                    </a:p>
                  </a:txBody>
                  <a:tcPr marL="0" marR="0" marT="0" marB="0" anchor="ctr"/>
                </a:tc>
                <a:tc>
                  <a:txBody>
                    <a:bodyPr/>
                    <a:lstStyle/>
                    <a:p>
                      <a:pPr algn="ctr" fontAlgn="ctr"/>
                      <a:r>
                        <a:rPr lang="en-US" altLang="zh-CN" sz="1600" u="none" strike="noStrike" dirty="0">
                          <a:effectLst/>
                          <a:latin typeface="微软雅黑" panose="020B0503020204020204" pitchFamily="34" charset="-122"/>
                          <a:ea typeface="微软雅黑" panose="020B0503020204020204" pitchFamily="34" charset="-122"/>
                        </a:rPr>
                        <a:t>19</a:t>
                      </a:r>
                      <a:endParaRPr lang="en-US" altLang="zh-CN" sz="1600" b="0" i="0" u="none" strike="noStrike" dirty="0">
                        <a:solidFill>
                          <a:srgbClr val="000000"/>
                        </a:solidFill>
                        <a:effectLst/>
                        <a:latin typeface="微软雅黑" panose="020B0503020204020204" pitchFamily="34" charset="-122"/>
                        <a:ea typeface="微软雅黑" panose="020B0503020204020204" pitchFamily="34" charset="-122"/>
                      </a:endParaRPr>
                    </a:p>
                  </a:txBody>
                  <a:tcPr marL="0" marR="0" marT="0" marB="0" anchor="ctr"/>
                </a:tc>
                <a:tc>
                  <a:txBody>
                    <a:bodyPr/>
                    <a:lstStyle/>
                    <a:p>
                      <a:pPr algn="ctr" fontAlgn="ctr"/>
                      <a:r>
                        <a:rPr lang="en-US" altLang="zh-CN" sz="1600" u="none" strike="noStrike">
                          <a:effectLst/>
                          <a:latin typeface="微软雅黑" panose="020B0503020204020204" pitchFamily="34" charset="-122"/>
                          <a:ea typeface="微软雅黑" panose="020B0503020204020204" pitchFamily="34" charset="-122"/>
                        </a:rPr>
                        <a:t>3</a:t>
                      </a:r>
                      <a:endParaRPr lang="en-US" altLang="zh-CN" sz="160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tc>
                <a:tc>
                  <a:txBody>
                    <a:bodyPr/>
                    <a:lstStyle/>
                    <a:p>
                      <a:pPr algn="ctr" fontAlgn="ctr"/>
                      <a:r>
                        <a:rPr lang="en-US" altLang="zh-CN" sz="1600" u="none" strike="noStrike">
                          <a:effectLst/>
                          <a:latin typeface="微软雅黑" panose="020B0503020204020204" pitchFamily="34" charset="-122"/>
                          <a:ea typeface="微软雅黑" panose="020B0503020204020204" pitchFamily="34" charset="-122"/>
                        </a:rPr>
                        <a:t>4</a:t>
                      </a:r>
                      <a:endParaRPr lang="en-US" altLang="zh-CN" sz="160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tc>
                <a:tc>
                  <a:txBody>
                    <a:bodyPr/>
                    <a:lstStyle/>
                    <a:p>
                      <a:pPr algn="ctr" fontAlgn="ctr"/>
                      <a:r>
                        <a:rPr lang="zh-CN" altLang="en-US" sz="1600" u="none" strike="noStrike" dirty="0">
                          <a:effectLst/>
                          <a:latin typeface="微软雅黑" panose="020B0503020204020204" pitchFamily="34" charset="-122"/>
                          <a:ea typeface="微软雅黑" panose="020B0503020204020204" pitchFamily="34" charset="-122"/>
                        </a:rPr>
                        <a:t>　</a:t>
                      </a:r>
                      <a:endParaRPr lang="zh-CN" altLang="en-US" sz="1600" b="0" i="0" u="none" strike="noStrike" dirty="0">
                        <a:solidFill>
                          <a:srgbClr val="000000"/>
                        </a:solidFill>
                        <a:effectLst/>
                        <a:latin typeface="微软雅黑" panose="020B0503020204020204" pitchFamily="34" charset="-122"/>
                        <a:ea typeface="微软雅黑" panose="020B0503020204020204" pitchFamily="34" charset="-122"/>
                      </a:endParaRPr>
                    </a:p>
                  </a:txBody>
                  <a:tcPr marL="0" marR="0" marT="0" marB="0" anchor="ctr"/>
                </a:tc>
                <a:tc>
                  <a:txBody>
                    <a:bodyPr/>
                    <a:lstStyle/>
                    <a:p>
                      <a:pPr algn="ctr" fontAlgn="ctr"/>
                      <a:r>
                        <a:rPr lang="en-US" altLang="zh-CN" sz="1600" u="none" strike="noStrike">
                          <a:effectLst/>
                          <a:latin typeface="微软雅黑" panose="020B0503020204020204" pitchFamily="34" charset="-122"/>
                          <a:ea typeface="微软雅黑" panose="020B0503020204020204" pitchFamily="34" charset="-122"/>
                        </a:rPr>
                        <a:t>0</a:t>
                      </a:r>
                      <a:endParaRPr lang="en-US" altLang="zh-CN" sz="160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tc>
                <a:tc>
                  <a:txBody>
                    <a:bodyPr/>
                    <a:lstStyle/>
                    <a:p>
                      <a:pPr algn="ctr" fontAlgn="ctr"/>
                      <a:r>
                        <a:rPr lang="en-US" altLang="zh-CN" sz="1600" u="none" strike="noStrike">
                          <a:effectLst/>
                          <a:latin typeface="微软雅黑" panose="020B0503020204020204" pitchFamily="34" charset="-122"/>
                          <a:ea typeface="微软雅黑" panose="020B0503020204020204" pitchFamily="34" charset="-122"/>
                        </a:rPr>
                        <a:t>7</a:t>
                      </a:r>
                      <a:endParaRPr lang="en-US" altLang="zh-CN" sz="160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tc>
                <a:tc>
                  <a:txBody>
                    <a:bodyPr/>
                    <a:lstStyle/>
                    <a:p>
                      <a:pPr algn="ctr" fontAlgn="ctr"/>
                      <a:r>
                        <a:rPr lang="en-US" altLang="zh-CN" sz="1600" u="none" strike="noStrike">
                          <a:effectLst/>
                          <a:latin typeface="微软雅黑" panose="020B0503020204020204" pitchFamily="34" charset="-122"/>
                          <a:ea typeface="微软雅黑" panose="020B0503020204020204" pitchFamily="34" charset="-122"/>
                        </a:rPr>
                        <a:t>26</a:t>
                      </a:r>
                      <a:endParaRPr lang="en-US" altLang="zh-CN" sz="160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tc>
              </a:tr>
              <a:tr h="271624">
                <a:tc vMerge="1">
                  <a:txBody>
                    <a:bodyPr/>
                    <a:lstStyle/>
                    <a:p>
                      <a:endParaRPr lang="zh-CN" altLang="en-US"/>
                    </a:p>
                  </a:txBody>
                  <a:tcPr/>
                </a:tc>
                <a:tc>
                  <a:txBody>
                    <a:bodyPr/>
                    <a:lstStyle/>
                    <a:p>
                      <a:pPr algn="ctr" fontAlgn="ctr"/>
                      <a:r>
                        <a:rPr lang="zh-CN" altLang="en-US" sz="1600" u="none" strike="noStrike" dirty="0">
                          <a:effectLst/>
                          <a:latin typeface="微软雅黑" panose="020B0503020204020204" pitchFamily="34" charset="-122"/>
                          <a:ea typeface="微软雅黑" panose="020B0503020204020204" pitchFamily="34" charset="-122"/>
                        </a:rPr>
                        <a:t>操作族</a:t>
                      </a:r>
                      <a:endParaRPr lang="zh-CN" altLang="en-US" sz="1600" b="0" i="0" u="none" strike="noStrike" dirty="0">
                        <a:solidFill>
                          <a:srgbClr val="000000"/>
                        </a:solidFill>
                        <a:effectLst/>
                        <a:latin typeface="微软雅黑" panose="020B0503020204020204" pitchFamily="34" charset="-122"/>
                        <a:ea typeface="微软雅黑" panose="020B0503020204020204" pitchFamily="34" charset="-122"/>
                      </a:endParaRPr>
                    </a:p>
                  </a:txBody>
                  <a:tcPr marL="0" marR="0" marT="0" marB="0" anchor="ctr"/>
                </a:tc>
                <a:tc>
                  <a:txBody>
                    <a:bodyPr/>
                    <a:lstStyle/>
                    <a:p>
                      <a:pPr algn="ctr" fontAlgn="ctr"/>
                      <a:r>
                        <a:rPr lang="zh-CN" altLang="en-US" sz="1600" u="none" strike="noStrike">
                          <a:effectLst/>
                          <a:latin typeface="微软雅黑" panose="020B0503020204020204" pitchFamily="34" charset="-122"/>
                          <a:ea typeface="微软雅黑" panose="020B0503020204020204" pitchFamily="34" charset="-122"/>
                        </a:rPr>
                        <a:t>　</a:t>
                      </a:r>
                      <a:endParaRPr lang="zh-CN" altLang="en-US" sz="160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tc>
                <a:tc>
                  <a:txBody>
                    <a:bodyPr/>
                    <a:lstStyle/>
                    <a:p>
                      <a:pPr algn="ctr" fontAlgn="ctr"/>
                      <a:r>
                        <a:rPr lang="zh-CN" altLang="en-US" sz="1600" u="none" strike="noStrike">
                          <a:effectLst/>
                          <a:latin typeface="微软雅黑" panose="020B0503020204020204" pitchFamily="34" charset="-122"/>
                          <a:ea typeface="微软雅黑" panose="020B0503020204020204" pitchFamily="34" charset="-122"/>
                        </a:rPr>
                        <a:t>　</a:t>
                      </a:r>
                      <a:endParaRPr lang="zh-CN" altLang="en-US" sz="160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tc>
                <a:tc>
                  <a:txBody>
                    <a:bodyPr/>
                    <a:lstStyle/>
                    <a:p>
                      <a:pPr algn="ctr" fontAlgn="ctr"/>
                      <a:r>
                        <a:rPr lang="zh-CN" altLang="en-US" sz="1600" u="none" strike="noStrike">
                          <a:effectLst/>
                          <a:latin typeface="微软雅黑" panose="020B0503020204020204" pitchFamily="34" charset="-122"/>
                          <a:ea typeface="微软雅黑" panose="020B0503020204020204" pitchFamily="34" charset="-122"/>
                        </a:rPr>
                        <a:t>　</a:t>
                      </a:r>
                      <a:endParaRPr lang="zh-CN" altLang="en-US" sz="160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tc>
                <a:tc>
                  <a:txBody>
                    <a:bodyPr/>
                    <a:lstStyle/>
                    <a:p>
                      <a:pPr algn="ctr" fontAlgn="ctr"/>
                      <a:r>
                        <a:rPr lang="zh-CN" altLang="en-US" sz="1600" u="none" strike="noStrike">
                          <a:effectLst/>
                          <a:latin typeface="微软雅黑" panose="020B0503020204020204" pitchFamily="34" charset="-122"/>
                          <a:ea typeface="微软雅黑" panose="020B0503020204020204" pitchFamily="34" charset="-122"/>
                        </a:rPr>
                        <a:t>　</a:t>
                      </a:r>
                      <a:endParaRPr lang="zh-CN" altLang="en-US" sz="160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tc>
                <a:tc>
                  <a:txBody>
                    <a:bodyPr/>
                    <a:lstStyle/>
                    <a:p>
                      <a:pPr algn="ctr" fontAlgn="ctr"/>
                      <a:r>
                        <a:rPr lang="zh-CN" altLang="en-US" sz="1600" u="none" strike="noStrike">
                          <a:effectLst/>
                          <a:latin typeface="微软雅黑" panose="020B0503020204020204" pitchFamily="34" charset="-122"/>
                          <a:ea typeface="微软雅黑" panose="020B0503020204020204" pitchFamily="34" charset="-122"/>
                        </a:rPr>
                        <a:t>　</a:t>
                      </a:r>
                      <a:endParaRPr lang="zh-CN" altLang="en-US" sz="160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tc>
                <a:tc>
                  <a:txBody>
                    <a:bodyPr/>
                    <a:lstStyle/>
                    <a:p>
                      <a:pPr algn="ctr" fontAlgn="ctr"/>
                      <a:r>
                        <a:rPr lang="en-US" altLang="zh-CN" sz="1600" u="none" strike="noStrike">
                          <a:effectLst/>
                          <a:latin typeface="微软雅黑" panose="020B0503020204020204" pitchFamily="34" charset="-122"/>
                          <a:ea typeface="微软雅黑" panose="020B0503020204020204" pitchFamily="34" charset="-122"/>
                        </a:rPr>
                        <a:t>0</a:t>
                      </a:r>
                      <a:endParaRPr lang="en-US" altLang="zh-CN" sz="160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tc>
                <a:tc>
                  <a:txBody>
                    <a:bodyPr/>
                    <a:lstStyle/>
                    <a:p>
                      <a:pPr algn="ctr" fontAlgn="ctr"/>
                      <a:r>
                        <a:rPr lang="en-US" altLang="zh-CN" sz="1600" u="none" strike="noStrike">
                          <a:effectLst/>
                          <a:latin typeface="微软雅黑" panose="020B0503020204020204" pitchFamily="34" charset="-122"/>
                          <a:ea typeface="微软雅黑" panose="020B0503020204020204" pitchFamily="34" charset="-122"/>
                        </a:rPr>
                        <a:t>0</a:t>
                      </a:r>
                      <a:endParaRPr lang="en-US" altLang="zh-CN" sz="160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tc>
              </a:tr>
              <a:tr h="271624">
                <a:tc rowSpan="4">
                  <a:txBody>
                    <a:bodyPr/>
                    <a:lstStyle/>
                    <a:p>
                      <a:pPr algn="ctr" fontAlgn="ctr"/>
                      <a:r>
                        <a:rPr lang="zh-CN" altLang="en-US" sz="1600" u="none" strike="noStrike">
                          <a:effectLst/>
                          <a:latin typeface="微软雅黑" panose="020B0503020204020204" pitchFamily="34" charset="-122"/>
                          <a:ea typeface="微软雅黑" panose="020B0503020204020204" pitchFamily="34" charset="-122"/>
                        </a:rPr>
                        <a:t>南京</a:t>
                      </a:r>
                      <a:r>
                        <a:rPr lang="en-US" sz="1600" u="none" strike="noStrike">
                          <a:effectLst/>
                          <a:latin typeface="微软雅黑" panose="020B0503020204020204" pitchFamily="34" charset="-122"/>
                          <a:ea typeface="微软雅黑" panose="020B0503020204020204" pitchFamily="34" charset="-122"/>
                        </a:rPr>
                        <a:t>L1</a:t>
                      </a:r>
                      <a:r>
                        <a:rPr lang="zh-CN" altLang="en-US" sz="1600" u="none" strike="noStrike">
                          <a:effectLst/>
                          <a:latin typeface="微软雅黑" panose="020B0503020204020204" pitchFamily="34" charset="-122"/>
                          <a:ea typeface="微软雅黑" panose="020B0503020204020204" pitchFamily="34" charset="-122"/>
                        </a:rPr>
                        <a:t>开发部</a:t>
                      </a:r>
                      <a:endParaRPr lang="zh-CN" altLang="en-US" sz="160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tc>
                <a:tc>
                  <a:txBody>
                    <a:bodyPr/>
                    <a:lstStyle/>
                    <a:p>
                      <a:pPr algn="ctr" fontAlgn="ctr"/>
                      <a:r>
                        <a:rPr lang="zh-CN" altLang="en-US" sz="1600" u="none" strike="noStrike" dirty="0" smtClean="0">
                          <a:effectLst/>
                          <a:latin typeface="微软雅黑" panose="020B0503020204020204" pitchFamily="34" charset="-122"/>
                          <a:ea typeface="微软雅黑" panose="020B0503020204020204" pitchFamily="34" charset="-122"/>
                        </a:rPr>
                        <a:t>主任工程师</a:t>
                      </a:r>
                      <a:endParaRPr lang="zh-CN" altLang="en-US" sz="1600" b="0" i="0" u="none" strike="noStrike" dirty="0">
                        <a:solidFill>
                          <a:srgbClr val="000000"/>
                        </a:solidFill>
                        <a:effectLst/>
                        <a:latin typeface="微软雅黑" panose="020B0503020204020204" pitchFamily="34" charset="-122"/>
                        <a:ea typeface="微软雅黑" panose="020B0503020204020204" pitchFamily="34" charset="-122"/>
                      </a:endParaRPr>
                    </a:p>
                  </a:txBody>
                  <a:tcPr marL="0" marR="0" marT="0" marB="0" anchor="ctr"/>
                </a:tc>
                <a:tc>
                  <a:txBody>
                    <a:bodyPr/>
                    <a:lstStyle/>
                    <a:p>
                      <a:pPr algn="ctr" fontAlgn="ctr"/>
                      <a:r>
                        <a:rPr lang="zh-CN" altLang="en-US" sz="1600" u="none" strike="noStrike">
                          <a:effectLst/>
                          <a:latin typeface="微软雅黑" panose="020B0503020204020204" pitchFamily="34" charset="-122"/>
                          <a:ea typeface="微软雅黑" panose="020B0503020204020204" pitchFamily="34" charset="-122"/>
                        </a:rPr>
                        <a:t>　</a:t>
                      </a:r>
                      <a:endParaRPr lang="zh-CN" altLang="en-US" sz="160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tc>
                <a:tc>
                  <a:txBody>
                    <a:bodyPr/>
                    <a:lstStyle/>
                    <a:p>
                      <a:pPr algn="ctr" fontAlgn="ctr"/>
                      <a:r>
                        <a:rPr lang="en-US" altLang="zh-CN" sz="1600" u="none" strike="noStrike">
                          <a:effectLst/>
                          <a:latin typeface="微软雅黑" panose="020B0503020204020204" pitchFamily="34" charset="-122"/>
                          <a:ea typeface="微软雅黑" panose="020B0503020204020204" pitchFamily="34" charset="-122"/>
                        </a:rPr>
                        <a:t>0</a:t>
                      </a:r>
                      <a:endParaRPr lang="en-US" altLang="zh-CN" sz="160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tc>
                <a:tc>
                  <a:txBody>
                    <a:bodyPr/>
                    <a:lstStyle/>
                    <a:p>
                      <a:pPr algn="ctr" fontAlgn="ctr"/>
                      <a:r>
                        <a:rPr lang="en-US" altLang="zh-CN" sz="1600" u="none" strike="noStrike">
                          <a:effectLst/>
                          <a:latin typeface="微软雅黑" panose="020B0503020204020204" pitchFamily="34" charset="-122"/>
                          <a:ea typeface="微软雅黑" panose="020B0503020204020204" pitchFamily="34" charset="-122"/>
                        </a:rPr>
                        <a:t>1</a:t>
                      </a:r>
                      <a:endParaRPr lang="en-US" altLang="zh-CN" sz="160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tc>
                <a:tc>
                  <a:txBody>
                    <a:bodyPr/>
                    <a:lstStyle/>
                    <a:p>
                      <a:pPr algn="ctr" fontAlgn="ctr"/>
                      <a:r>
                        <a:rPr lang="en-US" altLang="zh-CN" sz="1600" u="none" strike="noStrike">
                          <a:effectLst/>
                          <a:latin typeface="微软雅黑" panose="020B0503020204020204" pitchFamily="34" charset="-122"/>
                          <a:ea typeface="微软雅黑" panose="020B0503020204020204" pitchFamily="34" charset="-122"/>
                        </a:rPr>
                        <a:t>0</a:t>
                      </a:r>
                      <a:endParaRPr lang="en-US" altLang="zh-CN" sz="160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tc>
                <a:tc>
                  <a:txBody>
                    <a:bodyPr/>
                    <a:lstStyle/>
                    <a:p>
                      <a:pPr algn="ctr" fontAlgn="ctr"/>
                      <a:r>
                        <a:rPr lang="zh-CN" altLang="en-US" sz="1600" u="none" strike="noStrike">
                          <a:effectLst/>
                          <a:latin typeface="微软雅黑" panose="020B0503020204020204" pitchFamily="34" charset="-122"/>
                          <a:ea typeface="微软雅黑" panose="020B0503020204020204" pitchFamily="34" charset="-122"/>
                        </a:rPr>
                        <a:t>　</a:t>
                      </a:r>
                      <a:endParaRPr lang="zh-CN" altLang="en-US" sz="160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tc>
                <a:tc>
                  <a:txBody>
                    <a:bodyPr/>
                    <a:lstStyle/>
                    <a:p>
                      <a:pPr algn="ctr" fontAlgn="ctr"/>
                      <a:r>
                        <a:rPr lang="en-US" altLang="zh-CN" sz="1600" u="none" strike="noStrike">
                          <a:effectLst/>
                          <a:latin typeface="微软雅黑" panose="020B0503020204020204" pitchFamily="34" charset="-122"/>
                          <a:ea typeface="微软雅黑" panose="020B0503020204020204" pitchFamily="34" charset="-122"/>
                        </a:rPr>
                        <a:t>1</a:t>
                      </a:r>
                      <a:endParaRPr lang="en-US" altLang="zh-CN" sz="160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tc>
                <a:tc>
                  <a:txBody>
                    <a:bodyPr/>
                    <a:lstStyle/>
                    <a:p>
                      <a:pPr algn="ctr" fontAlgn="ctr"/>
                      <a:r>
                        <a:rPr lang="en-US" altLang="zh-CN" sz="1600" u="none" strike="noStrike">
                          <a:effectLst/>
                          <a:latin typeface="微软雅黑" panose="020B0503020204020204" pitchFamily="34" charset="-122"/>
                          <a:ea typeface="微软雅黑" panose="020B0503020204020204" pitchFamily="34" charset="-122"/>
                        </a:rPr>
                        <a:t>1</a:t>
                      </a:r>
                      <a:endParaRPr lang="en-US" altLang="zh-CN" sz="160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tc>
              </a:tr>
              <a:tr h="271624">
                <a:tc vMerge="1">
                  <a:txBody>
                    <a:bodyPr/>
                    <a:lstStyle/>
                    <a:p>
                      <a:endParaRPr lang="zh-CN" altLang="en-US"/>
                    </a:p>
                  </a:txBody>
                  <a:tcPr/>
                </a:tc>
                <a:tc>
                  <a:txBody>
                    <a:bodyPr/>
                    <a:lstStyle/>
                    <a:p>
                      <a:pPr algn="ctr" fontAlgn="ctr"/>
                      <a:r>
                        <a:rPr lang="zh-CN" altLang="en-US" sz="1600" u="none" strike="noStrike" dirty="0" smtClean="0">
                          <a:effectLst/>
                          <a:latin typeface="微软雅黑" panose="020B0503020204020204" pitchFamily="34" charset="-122"/>
                          <a:ea typeface="微软雅黑" panose="020B0503020204020204" pitchFamily="34" charset="-122"/>
                        </a:rPr>
                        <a:t>高级工程师</a:t>
                      </a:r>
                      <a:endParaRPr lang="zh-CN" altLang="en-US" sz="1600" b="0" i="0" u="none" strike="noStrike" dirty="0">
                        <a:solidFill>
                          <a:srgbClr val="000000"/>
                        </a:solidFill>
                        <a:effectLst/>
                        <a:latin typeface="微软雅黑" panose="020B0503020204020204" pitchFamily="34" charset="-122"/>
                        <a:ea typeface="微软雅黑" panose="020B0503020204020204" pitchFamily="34" charset="-122"/>
                      </a:endParaRPr>
                    </a:p>
                  </a:txBody>
                  <a:tcPr marL="0" marR="0" marT="0" marB="0" anchor="ctr"/>
                </a:tc>
                <a:tc>
                  <a:txBody>
                    <a:bodyPr/>
                    <a:lstStyle/>
                    <a:p>
                      <a:pPr algn="ctr" fontAlgn="ctr"/>
                      <a:r>
                        <a:rPr lang="en-US" altLang="zh-CN" sz="1600" u="none" strike="noStrike">
                          <a:effectLst/>
                          <a:latin typeface="微软雅黑" panose="020B0503020204020204" pitchFamily="34" charset="-122"/>
                          <a:ea typeface="微软雅黑" panose="020B0503020204020204" pitchFamily="34" charset="-122"/>
                        </a:rPr>
                        <a:t>8</a:t>
                      </a:r>
                      <a:endParaRPr lang="en-US" altLang="zh-CN" sz="160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tc>
                <a:tc>
                  <a:txBody>
                    <a:bodyPr/>
                    <a:lstStyle/>
                    <a:p>
                      <a:pPr algn="ctr" fontAlgn="ctr"/>
                      <a:r>
                        <a:rPr lang="en-US" altLang="zh-CN" sz="1600" u="none" strike="noStrike">
                          <a:effectLst/>
                          <a:latin typeface="微软雅黑" panose="020B0503020204020204" pitchFamily="34" charset="-122"/>
                          <a:ea typeface="微软雅黑" panose="020B0503020204020204" pitchFamily="34" charset="-122"/>
                        </a:rPr>
                        <a:t>1</a:t>
                      </a:r>
                      <a:endParaRPr lang="en-US" altLang="zh-CN" sz="160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tc>
                <a:tc>
                  <a:txBody>
                    <a:bodyPr/>
                    <a:lstStyle/>
                    <a:p>
                      <a:pPr algn="ctr" fontAlgn="ctr"/>
                      <a:r>
                        <a:rPr lang="en-US" altLang="zh-CN" sz="1600" u="none" strike="noStrike">
                          <a:effectLst/>
                          <a:latin typeface="微软雅黑" panose="020B0503020204020204" pitchFamily="34" charset="-122"/>
                          <a:ea typeface="微软雅黑" panose="020B0503020204020204" pitchFamily="34" charset="-122"/>
                        </a:rPr>
                        <a:t>4</a:t>
                      </a:r>
                      <a:endParaRPr lang="en-US" altLang="zh-CN" sz="160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tc>
                <a:tc>
                  <a:txBody>
                    <a:bodyPr/>
                    <a:lstStyle/>
                    <a:p>
                      <a:pPr algn="ctr" fontAlgn="ctr"/>
                      <a:r>
                        <a:rPr lang="en-US" altLang="zh-CN" sz="1600" u="none" strike="noStrike">
                          <a:effectLst/>
                          <a:latin typeface="微软雅黑" panose="020B0503020204020204" pitchFamily="34" charset="-122"/>
                          <a:ea typeface="微软雅黑" panose="020B0503020204020204" pitchFamily="34" charset="-122"/>
                        </a:rPr>
                        <a:t>1</a:t>
                      </a:r>
                      <a:endParaRPr lang="en-US" altLang="zh-CN" sz="160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tc>
                <a:tc>
                  <a:txBody>
                    <a:bodyPr/>
                    <a:lstStyle/>
                    <a:p>
                      <a:pPr algn="ctr" fontAlgn="ctr"/>
                      <a:r>
                        <a:rPr lang="en-US" altLang="zh-CN" sz="1600" u="none" strike="noStrike">
                          <a:effectLst/>
                          <a:latin typeface="微软雅黑" panose="020B0503020204020204" pitchFamily="34" charset="-122"/>
                          <a:ea typeface="微软雅黑" panose="020B0503020204020204" pitchFamily="34" charset="-122"/>
                        </a:rPr>
                        <a:t>0</a:t>
                      </a:r>
                      <a:endParaRPr lang="en-US" altLang="zh-CN" sz="160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tc>
                <a:tc>
                  <a:txBody>
                    <a:bodyPr/>
                    <a:lstStyle/>
                    <a:p>
                      <a:pPr algn="ctr" fontAlgn="ctr"/>
                      <a:r>
                        <a:rPr lang="en-US" altLang="zh-CN" sz="1600" u="none" strike="noStrike">
                          <a:effectLst/>
                          <a:latin typeface="微软雅黑" panose="020B0503020204020204" pitchFamily="34" charset="-122"/>
                          <a:ea typeface="微软雅黑" panose="020B0503020204020204" pitchFamily="34" charset="-122"/>
                        </a:rPr>
                        <a:t>6</a:t>
                      </a:r>
                      <a:endParaRPr lang="en-US" altLang="zh-CN" sz="160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tc>
                <a:tc>
                  <a:txBody>
                    <a:bodyPr/>
                    <a:lstStyle/>
                    <a:p>
                      <a:pPr algn="ctr" fontAlgn="ctr"/>
                      <a:r>
                        <a:rPr lang="en-US" altLang="zh-CN" sz="1600" u="none" strike="noStrike">
                          <a:effectLst/>
                          <a:latin typeface="微软雅黑" panose="020B0503020204020204" pitchFamily="34" charset="-122"/>
                          <a:ea typeface="微软雅黑" panose="020B0503020204020204" pitchFamily="34" charset="-122"/>
                        </a:rPr>
                        <a:t>14</a:t>
                      </a:r>
                      <a:endParaRPr lang="en-US" altLang="zh-CN" sz="160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tc>
              </a:tr>
              <a:tr h="271624">
                <a:tc vMerge="1">
                  <a:txBody>
                    <a:bodyPr/>
                    <a:lstStyle/>
                    <a:p>
                      <a:endParaRPr lang="zh-CN" altLang="en-US"/>
                    </a:p>
                  </a:txBody>
                  <a:tcPr/>
                </a:tc>
                <a:tc>
                  <a:txBody>
                    <a:bodyPr/>
                    <a:lstStyle/>
                    <a:p>
                      <a:pPr algn="ctr" fontAlgn="ctr"/>
                      <a:r>
                        <a:rPr lang="zh-CN" altLang="en-US" sz="1600" u="none" strike="noStrike" dirty="0" smtClean="0">
                          <a:effectLst/>
                          <a:latin typeface="微软雅黑" panose="020B0503020204020204" pitchFamily="34" charset="-122"/>
                          <a:ea typeface="微软雅黑" panose="020B0503020204020204" pitchFamily="34" charset="-122"/>
                        </a:rPr>
                        <a:t>工程师及同等以下</a:t>
                      </a:r>
                      <a:endParaRPr lang="zh-CN" altLang="en-US" sz="1600" b="0" i="0" u="none" strike="noStrike" dirty="0">
                        <a:solidFill>
                          <a:srgbClr val="000000"/>
                        </a:solidFill>
                        <a:effectLst/>
                        <a:latin typeface="微软雅黑" panose="020B0503020204020204" pitchFamily="34" charset="-122"/>
                        <a:ea typeface="微软雅黑" panose="020B0503020204020204" pitchFamily="34" charset="-122"/>
                      </a:endParaRPr>
                    </a:p>
                  </a:txBody>
                  <a:tcPr marL="0" marR="0" marT="0" marB="0" anchor="ctr"/>
                </a:tc>
                <a:tc>
                  <a:txBody>
                    <a:bodyPr/>
                    <a:lstStyle/>
                    <a:p>
                      <a:pPr algn="ctr" fontAlgn="ctr"/>
                      <a:r>
                        <a:rPr lang="en-US" altLang="zh-CN" sz="1600" u="none" strike="noStrike">
                          <a:effectLst/>
                          <a:latin typeface="微软雅黑" panose="020B0503020204020204" pitchFamily="34" charset="-122"/>
                          <a:ea typeface="微软雅黑" panose="020B0503020204020204" pitchFamily="34" charset="-122"/>
                        </a:rPr>
                        <a:t>11</a:t>
                      </a:r>
                      <a:endParaRPr lang="en-US" altLang="zh-CN" sz="160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tc>
                <a:tc>
                  <a:txBody>
                    <a:bodyPr/>
                    <a:lstStyle/>
                    <a:p>
                      <a:pPr algn="ctr" fontAlgn="ctr"/>
                      <a:r>
                        <a:rPr lang="en-US" altLang="zh-CN" sz="1600" u="none" strike="noStrike">
                          <a:effectLst/>
                          <a:latin typeface="微软雅黑" panose="020B0503020204020204" pitchFamily="34" charset="-122"/>
                          <a:ea typeface="微软雅黑" panose="020B0503020204020204" pitchFamily="34" charset="-122"/>
                        </a:rPr>
                        <a:t>3</a:t>
                      </a:r>
                      <a:endParaRPr lang="en-US" altLang="zh-CN" sz="160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tc>
                <a:tc>
                  <a:txBody>
                    <a:bodyPr/>
                    <a:lstStyle/>
                    <a:p>
                      <a:pPr algn="ctr" fontAlgn="ctr"/>
                      <a:r>
                        <a:rPr lang="en-US" altLang="zh-CN" sz="1600" u="none" strike="noStrike">
                          <a:effectLst/>
                          <a:latin typeface="微软雅黑" panose="020B0503020204020204" pitchFamily="34" charset="-122"/>
                          <a:ea typeface="微软雅黑" panose="020B0503020204020204" pitchFamily="34" charset="-122"/>
                        </a:rPr>
                        <a:t>7</a:t>
                      </a:r>
                      <a:endParaRPr lang="en-US" altLang="zh-CN" sz="160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tc>
                <a:tc>
                  <a:txBody>
                    <a:bodyPr/>
                    <a:lstStyle/>
                    <a:p>
                      <a:pPr algn="ctr" fontAlgn="ctr"/>
                      <a:r>
                        <a:rPr lang="en-US" altLang="zh-CN" sz="1600" u="none" strike="noStrike">
                          <a:effectLst/>
                          <a:latin typeface="微软雅黑" panose="020B0503020204020204" pitchFamily="34" charset="-122"/>
                          <a:ea typeface="微软雅黑" panose="020B0503020204020204" pitchFamily="34" charset="-122"/>
                        </a:rPr>
                        <a:t>0</a:t>
                      </a:r>
                      <a:endParaRPr lang="en-US" altLang="zh-CN" sz="160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tc>
                <a:tc>
                  <a:txBody>
                    <a:bodyPr/>
                    <a:lstStyle/>
                    <a:p>
                      <a:pPr algn="ctr" fontAlgn="ctr"/>
                      <a:r>
                        <a:rPr lang="en-US" altLang="zh-CN" sz="1600" u="none" strike="noStrike">
                          <a:effectLst/>
                          <a:latin typeface="微软雅黑" panose="020B0503020204020204" pitchFamily="34" charset="-122"/>
                          <a:ea typeface="微软雅黑" panose="020B0503020204020204" pitchFamily="34" charset="-122"/>
                        </a:rPr>
                        <a:t>0</a:t>
                      </a:r>
                      <a:endParaRPr lang="en-US" altLang="zh-CN" sz="160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tc>
                <a:tc>
                  <a:txBody>
                    <a:bodyPr/>
                    <a:lstStyle/>
                    <a:p>
                      <a:pPr algn="ctr" fontAlgn="ctr"/>
                      <a:r>
                        <a:rPr lang="en-US" altLang="zh-CN" sz="1600" u="none" strike="noStrike">
                          <a:effectLst/>
                          <a:latin typeface="微软雅黑" panose="020B0503020204020204" pitchFamily="34" charset="-122"/>
                          <a:ea typeface="微软雅黑" panose="020B0503020204020204" pitchFamily="34" charset="-122"/>
                        </a:rPr>
                        <a:t>10</a:t>
                      </a:r>
                      <a:endParaRPr lang="en-US" altLang="zh-CN" sz="160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tc>
                <a:tc>
                  <a:txBody>
                    <a:bodyPr/>
                    <a:lstStyle/>
                    <a:p>
                      <a:pPr algn="ctr" fontAlgn="ctr"/>
                      <a:r>
                        <a:rPr lang="en-US" altLang="zh-CN" sz="1600" u="none" strike="noStrike">
                          <a:effectLst/>
                          <a:latin typeface="微软雅黑" panose="020B0503020204020204" pitchFamily="34" charset="-122"/>
                          <a:ea typeface="微软雅黑" panose="020B0503020204020204" pitchFamily="34" charset="-122"/>
                        </a:rPr>
                        <a:t>21</a:t>
                      </a:r>
                      <a:endParaRPr lang="en-US" altLang="zh-CN" sz="160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tc>
              </a:tr>
              <a:tr h="271624">
                <a:tc vMerge="1">
                  <a:txBody>
                    <a:bodyPr/>
                    <a:lstStyle/>
                    <a:p>
                      <a:endParaRPr lang="zh-CN" altLang="en-US"/>
                    </a:p>
                  </a:txBody>
                  <a:tcPr/>
                </a:tc>
                <a:tc>
                  <a:txBody>
                    <a:bodyPr/>
                    <a:lstStyle/>
                    <a:p>
                      <a:pPr algn="ctr" fontAlgn="ctr"/>
                      <a:r>
                        <a:rPr lang="zh-CN" altLang="en-US" sz="1600" u="none" strike="noStrike">
                          <a:effectLst/>
                          <a:latin typeface="微软雅黑" panose="020B0503020204020204" pitchFamily="34" charset="-122"/>
                          <a:ea typeface="微软雅黑" panose="020B0503020204020204" pitchFamily="34" charset="-122"/>
                        </a:rPr>
                        <a:t>操作族</a:t>
                      </a:r>
                      <a:endParaRPr lang="zh-CN" altLang="en-US" sz="160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tc>
                <a:tc>
                  <a:txBody>
                    <a:bodyPr/>
                    <a:lstStyle/>
                    <a:p>
                      <a:pPr algn="ctr" fontAlgn="ctr"/>
                      <a:r>
                        <a:rPr lang="zh-CN" altLang="en-US" sz="1600" u="none" strike="noStrike">
                          <a:effectLst/>
                          <a:latin typeface="微软雅黑" panose="020B0503020204020204" pitchFamily="34" charset="-122"/>
                          <a:ea typeface="微软雅黑" panose="020B0503020204020204" pitchFamily="34" charset="-122"/>
                        </a:rPr>
                        <a:t>　</a:t>
                      </a:r>
                      <a:endParaRPr lang="zh-CN" altLang="en-US" sz="160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tc>
                <a:tc>
                  <a:txBody>
                    <a:bodyPr/>
                    <a:lstStyle/>
                    <a:p>
                      <a:pPr algn="ctr" fontAlgn="ctr"/>
                      <a:r>
                        <a:rPr lang="zh-CN" altLang="en-US" sz="1600" u="none" strike="noStrike">
                          <a:effectLst/>
                          <a:latin typeface="微软雅黑" panose="020B0503020204020204" pitchFamily="34" charset="-122"/>
                          <a:ea typeface="微软雅黑" panose="020B0503020204020204" pitchFamily="34" charset="-122"/>
                        </a:rPr>
                        <a:t>　</a:t>
                      </a:r>
                      <a:endParaRPr lang="zh-CN" altLang="en-US" sz="160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tc>
                <a:tc>
                  <a:txBody>
                    <a:bodyPr/>
                    <a:lstStyle/>
                    <a:p>
                      <a:pPr algn="ctr" fontAlgn="ctr"/>
                      <a:r>
                        <a:rPr lang="zh-CN" altLang="en-US" sz="1600" u="none" strike="noStrike">
                          <a:effectLst/>
                          <a:latin typeface="微软雅黑" panose="020B0503020204020204" pitchFamily="34" charset="-122"/>
                          <a:ea typeface="微软雅黑" panose="020B0503020204020204" pitchFamily="34" charset="-122"/>
                        </a:rPr>
                        <a:t>　</a:t>
                      </a:r>
                      <a:endParaRPr lang="zh-CN" altLang="en-US" sz="160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tc>
                <a:tc>
                  <a:txBody>
                    <a:bodyPr/>
                    <a:lstStyle/>
                    <a:p>
                      <a:pPr algn="ctr" fontAlgn="ctr"/>
                      <a:r>
                        <a:rPr lang="zh-CN" altLang="en-US" sz="1600" u="none" strike="noStrike">
                          <a:effectLst/>
                          <a:latin typeface="微软雅黑" panose="020B0503020204020204" pitchFamily="34" charset="-122"/>
                          <a:ea typeface="微软雅黑" panose="020B0503020204020204" pitchFamily="34" charset="-122"/>
                        </a:rPr>
                        <a:t>　</a:t>
                      </a:r>
                      <a:endParaRPr lang="zh-CN" altLang="en-US" sz="160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tc>
                <a:tc>
                  <a:txBody>
                    <a:bodyPr/>
                    <a:lstStyle/>
                    <a:p>
                      <a:pPr algn="ctr" fontAlgn="ctr"/>
                      <a:r>
                        <a:rPr lang="zh-CN" altLang="en-US" sz="1600" u="none" strike="noStrike">
                          <a:effectLst/>
                          <a:latin typeface="微软雅黑" panose="020B0503020204020204" pitchFamily="34" charset="-122"/>
                          <a:ea typeface="微软雅黑" panose="020B0503020204020204" pitchFamily="34" charset="-122"/>
                        </a:rPr>
                        <a:t>　</a:t>
                      </a:r>
                      <a:endParaRPr lang="zh-CN" altLang="en-US" sz="160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tc>
                <a:tc>
                  <a:txBody>
                    <a:bodyPr/>
                    <a:lstStyle/>
                    <a:p>
                      <a:pPr algn="ctr" fontAlgn="ctr"/>
                      <a:r>
                        <a:rPr lang="en-US" altLang="zh-CN" sz="1600" u="none" strike="noStrike">
                          <a:effectLst/>
                          <a:latin typeface="微软雅黑" panose="020B0503020204020204" pitchFamily="34" charset="-122"/>
                          <a:ea typeface="微软雅黑" panose="020B0503020204020204" pitchFamily="34" charset="-122"/>
                        </a:rPr>
                        <a:t>0</a:t>
                      </a:r>
                      <a:endParaRPr lang="en-US" altLang="zh-CN" sz="160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tc>
                <a:tc>
                  <a:txBody>
                    <a:bodyPr/>
                    <a:lstStyle/>
                    <a:p>
                      <a:pPr algn="ctr" fontAlgn="ctr"/>
                      <a:r>
                        <a:rPr lang="en-US" altLang="zh-CN" sz="1600" u="none" strike="noStrike" dirty="0">
                          <a:effectLst/>
                          <a:latin typeface="微软雅黑" panose="020B0503020204020204" pitchFamily="34" charset="-122"/>
                          <a:ea typeface="微软雅黑" panose="020B0503020204020204" pitchFamily="34" charset="-122"/>
                        </a:rPr>
                        <a:t>0</a:t>
                      </a:r>
                      <a:endParaRPr lang="en-US" altLang="zh-CN" sz="1600" b="0" i="0" u="none" strike="noStrike" dirty="0">
                        <a:solidFill>
                          <a:srgbClr val="000000"/>
                        </a:solidFill>
                        <a:effectLst/>
                        <a:latin typeface="微软雅黑" panose="020B0503020204020204" pitchFamily="34" charset="-122"/>
                        <a:ea typeface="微软雅黑" panose="020B0503020204020204" pitchFamily="34" charset="-122"/>
                      </a:endParaRPr>
                    </a:p>
                  </a:txBody>
                  <a:tcPr marL="0" marR="0" marT="0" marB="0" anchor="ctr"/>
                </a:tc>
              </a:tr>
            </a:tbl>
          </a:graphicData>
        </a:graphic>
      </p:graphicFrame>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50" name="日期占位符 5"/>
          <p:cNvSpPr txBox="1">
            <a:spLocks/>
          </p:cNvSpPr>
          <p:nvPr/>
        </p:nvSpPr>
        <p:spPr bwMode="auto">
          <a:xfrm>
            <a:off x="71446" y="71418"/>
            <a:ext cx="6516778" cy="476250"/>
          </a:xfrm>
          <a:prstGeom prst="rect">
            <a:avLst/>
          </a:prstGeom>
          <a:noFill/>
          <a:ln w="9525">
            <a:noFill/>
            <a:miter lim="800000"/>
            <a:headEnd/>
            <a:tailEnd/>
          </a:ln>
        </p:spPr>
        <p:txBody>
          <a:bodyPr anchor="ctr"/>
          <a:lstStyle/>
          <a:p>
            <a:r>
              <a:rPr lang="zh-CN" altLang="en-US" sz="3200" b="1" dirty="0" smtClean="0">
                <a:solidFill>
                  <a:srgbClr val="88AB2D"/>
                </a:solidFill>
                <a:ea typeface="微软雅黑" pitchFamily="34" charset="-122"/>
                <a:cs typeface="Arial" pitchFamily="34" charset="0"/>
              </a:rPr>
              <a:t>述职报告总览</a:t>
            </a:r>
            <a:r>
              <a:rPr lang="en-US" altLang="zh-CN" sz="3200" b="1" dirty="0" smtClean="0">
                <a:solidFill>
                  <a:srgbClr val="88AB2D"/>
                </a:solidFill>
                <a:ea typeface="微软雅黑" pitchFamily="34" charset="-122"/>
                <a:cs typeface="Arial" pitchFamily="34" charset="0"/>
              </a:rPr>
              <a:t>——</a:t>
            </a:r>
            <a:r>
              <a:rPr lang="zh-CN" altLang="en-US" sz="3200" b="1" dirty="0" smtClean="0">
                <a:solidFill>
                  <a:srgbClr val="88AB2D"/>
                </a:solidFill>
                <a:ea typeface="微软雅黑" pitchFamily="34" charset="-122"/>
                <a:cs typeface="Arial" pitchFamily="34" charset="0"/>
              </a:rPr>
              <a:t>项工：业务分类</a:t>
            </a:r>
            <a:endParaRPr lang="zh-CN" altLang="en-US" sz="3200" b="1" dirty="0">
              <a:solidFill>
                <a:srgbClr val="88AB2D"/>
              </a:solidFill>
              <a:ea typeface="微软雅黑" pitchFamily="34" charset="-122"/>
              <a:cs typeface="Arial" pitchFamily="34" charset="0"/>
            </a:endParaRPr>
          </a:p>
        </p:txBody>
      </p:sp>
      <p:sp>
        <p:nvSpPr>
          <p:cNvPr id="2" name="同侧圆角矩形 1"/>
          <p:cNvSpPr/>
          <p:nvPr/>
        </p:nvSpPr>
        <p:spPr bwMode="auto">
          <a:xfrm rot="16200000">
            <a:off x="1972899" y="2504274"/>
            <a:ext cx="2448231" cy="994443"/>
          </a:xfrm>
          <a:prstGeom prst="round2SameRect">
            <a:avLst/>
          </a:prstGeom>
          <a:solidFill>
            <a:srgbClr val="A9CB01"/>
          </a:solidFill>
          <a:ln w="9525">
            <a:noFill/>
            <a:miter lim="800000"/>
            <a:headEnd/>
            <a:tailEnd/>
          </a:ln>
          <a:effectLst>
            <a:prstShdw prst="shdw17" dist="17961" dir="2700000">
              <a:srgbClr val="88AB2D">
                <a:gamma/>
                <a:shade val="60000"/>
                <a:invGamma/>
              </a:srgbClr>
            </a:prstShdw>
          </a:effectLst>
        </p:spPr>
        <p:txBody>
          <a:bodyPr rtlCol="0" anchor="ctr"/>
          <a:lstStyle/>
          <a:p>
            <a:pPr algn="ctr" fontAlgn="auto">
              <a:spcBef>
                <a:spcPts val="0"/>
              </a:spcBef>
              <a:spcAft>
                <a:spcPts val="0"/>
              </a:spcAft>
            </a:pPr>
            <a:endParaRPr lang="zh-CN" altLang="en-US" sz="2000" b="1" kern="0" dirty="0">
              <a:solidFill>
                <a:schemeClr val="bg1"/>
              </a:solidFill>
              <a:latin typeface="宋体"/>
              <a:ea typeface="宋体"/>
            </a:endParaRPr>
          </a:p>
        </p:txBody>
      </p:sp>
      <p:sp>
        <p:nvSpPr>
          <p:cNvPr id="59" name="同侧圆角矩形 58"/>
          <p:cNvSpPr/>
          <p:nvPr/>
        </p:nvSpPr>
        <p:spPr bwMode="auto">
          <a:xfrm rot="5400000">
            <a:off x="3766692" y="1752936"/>
            <a:ext cx="2448231" cy="2497121"/>
          </a:xfrm>
          <a:prstGeom prst="round2SameRect">
            <a:avLst/>
          </a:prstGeom>
          <a:solidFill>
            <a:schemeClr val="accent5">
              <a:lumMod val="75000"/>
            </a:schemeClr>
          </a:solidFill>
          <a:ln w="9525">
            <a:noFill/>
            <a:miter lim="800000"/>
            <a:headEnd/>
            <a:tailEnd/>
          </a:ln>
          <a:effectLst>
            <a:prstShdw prst="shdw17" dist="17961" dir="2700000">
              <a:srgbClr val="88AB2D">
                <a:gamma/>
                <a:shade val="60000"/>
                <a:invGamma/>
              </a:srgbClr>
            </a:prstShdw>
          </a:effectLst>
        </p:spPr>
        <p:txBody>
          <a:bodyPr rtlCol="0" anchor="ctr"/>
          <a:lstStyle/>
          <a:p>
            <a:pPr algn="ctr" fontAlgn="auto">
              <a:spcBef>
                <a:spcPts val="0"/>
              </a:spcBef>
              <a:spcAft>
                <a:spcPts val="0"/>
              </a:spcAft>
            </a:pPr>
            <a:endParaRPr lang="zh-CN" altLang="en-US" sz="2000" b="1" kern="0" dirty="0">
              <a:solidFill>
                <a:schemeClr val="bg1"/>
              </a:solidFill>
              <a:latin typeface="宋体"/>
              <a:ea typeface="宋体"/>
            </a:endParaRPr>
          </a:p>
        </p:txBody>
      </p:sp>
      <p:sp>
        <p:nvSpPr>
          <p:cNvPr id="3" name="文本框 2"/>
          <p:cNvSpPr txBox="1"/>
          <p:nvPr/>
        </p:nvSpPr>
        <p:spPr>
          <a:xfrm>
            <a:off x="2715549" y="2569469"/>
            <a:ext cx="936103" cy="1015663"/>
          </a:xfrm>
          <a:prstGeom prst="rect">
            <a:avLst/>
          </a:prstGeom>
          <a:noFill/>
        </p:spPr>
        <p:txBody>
          <a:bodyPr wrap="square" rtlCol="0">
            <a:spAutoFit/>
          </a:bodyPr>
          <a:lstStyle/>
          <a:p>
            <a:pPr algn="ctr"/>
            <a:r>
              <a:rPr lang="en-US" altLang="zh-CN" sz="2000" b="1" dirty="0" smtClean="0">
                <a:solidFill>
                  <a:schemeClr val="bg1"/>
                </a:solidFill>
                <a:latin typeface="微软雅黑" panose="020B0503020204020204" pitchFamily="34" charset="-122"/>
                <a:ea typeface="微软雅黑" panose="020B0503020204020204" pitchFamily="34" charset="-122"/>
              </a:rPr>
              <a:t>L1</a:t>
            </a:r>
          </a:p>
          <a:p>
            <a:pPr algn="ctr"/>
            <a:r>
              <a:rPr lang="zh-CN" altLang="en-US" sz="2000" b="1" dirty="0" smtClean="0">
                <a:solidFill>
                  <a:schemeClr val="bg1"/>
                </a:solidFill>
                <a:latin typeface="微软雅黑" panose="020B0503020204020204" pitchFamily="34" charset="-122"/>
                <a:ea typeface="微软雅黑" panose="020B0503020204020204" pitchFamily="34" charset="-122"/>
              </a:rPr>
              <a:t>业务</a:t>
            </a:r>
            <a:r>
              <a:rPr lang="en-US" altLang="zh-CN" sz="2000" b="1" dirty="0" smtClean="0">
                <a:solidFill>
                  <a:schemeClr val="bg1"/>
                </a:solidFill>
                <a:latin typeface="微软雅黑" panose="020B0503020204020204" pitchFamily="34" charset="-122"/>
                <a:ea typeface="微软雅黑" panose="020B0503020204020204" pitchFamily="34" charset="-122"/>
              </a:rPr>
              <a:t>(30%)</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64" name="文本框 63"/>
          <p:cNvSpPr txBox="1"/>
          <p:nvPr/>
        </p:nvSpPr>
        <p:spPr>
          <a:xfrm>
            <a:off x="4606344" y="2569469"/>
            <a:ext cx="936104" cy="1015663"/>
          </a:xfrm>
          <a:prstGeom prst="rect">
            <a:avLst/>
          </a:prstGeom>
          <a:noFill/>
        </p:spPr>
        <p:txBody>
          <a:bodyPr wrap="square" rtlCol="0">
            <a:spAutoFit/>
          </a:bodyPr>
          <a:lstStyle/>
          <a:p>
            <a:r>
              <a:rPr lang="zh-CN" altLang="en-US" sz="2000" b="1" dirty="0" smtClean="0">
                <a:solidFill>
                  <a:schemeClr val="bg1"/>
                </a:solidFill>
                <a:latin typeface="微软雅黑" panose="020B0503020204020204" pitchFamily="34" charset="-122"/>
                <a:ea typeface="微软雅黑" panose="020B0503020204020204" pitchFamily="34" charset="-122"/>
              </a:rPr>
              <a:t>项目工作</a:t>
            </a:r>
            <a:r>
              <a:rPr lang="en-US" altLang="zh-CN" sz="2000" b="1" dirty="0" smtClean="0">
                <a:solidFill>
                  <a:schemeClr val="bg1"/>
                </a:solidFill>
                <a:latin typeface="微软雅黑" panose="020B0503020204020204" pitchFamily="34" charset="-122"/>
                <a:ea typeface="微软雅黑" panose="020B0503020204020204" pitchFamily="34" charset="-122"/>
              </a:rPr>
              <a:t>(70%)</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grpSp>
        <p:nvGrpSpPr>
          <p:cNvPr id="14" name="组合 13"/>
          <p:cNvGrpSpPr/>
          <p:nvPr/>
        </p:nvGrpSpPr>
        <p:grpSpPr>
          <a:xfrm>
            <a:off x="522295" y="1050878"/>
            <a:ext cx="2129486" cy="3794274"/>
            <a:chOff x="522295" y="1050878"/>
            <a:chExt cx="2129486" cy="3794274"/>
          </a:xfrm>
        </p:grpSpPr>
        <p:sp>
          <p:nvSpPr>
            <p:cNvPr id="5" name="文本框 4"/>
            <p:cNvSpPr txBox="1"/>
            <p:nvPr/>
          </p:nvSpPr>
          <p:spPr>
            <a:xfrm>
              <a:off x="522296" y="1102012"/>
              <a:ext cx="1440000" cy="360000"/>
            </a:xfrm>
            <a:prstGeom prst="rect">
              <a:avLst/>
            </a:prstGeom>
            <a:solidFill>
              <a:srgbClr val="D2FF53"/>
            </a:solidFill>
            <a:ln w="3175">
              <a:solidFill>
                <a:schemeClr val="bg1"/>
              </a:solidFill>
            </a:ln>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zh-CN" altLang="en-US" dirty="0" smtClean="0"/>
                <a:t>开发联调</a:t>
              </a:r>
              <a:endParaRPr lang="zh-CN" altLang="en-US" dirty="0"/>
            </a:p>
          </p:txBody>
        </p:sp>
        <p:sp>
          <p:nvSpPr>
            <p:cNvPr id="76" name="文本框 75"/>
            <p:cNvSpPr txBox="1"/>
            <p:nvPr/>
          </p:nvSpPr>
          <p:spPr>
            <a:xfrm>
              <a:off x="522296" y="1787556"/>
              <a:ext cx="1440000" cy="360000"/>
            </a:xfrm>
            <a:prstGeom prst="rect">
              <a:avLst/>
            </a:prstGeom>
            <a:solidFill>
              <a:srgbClr val="D2FF53"/>
            </a:solidFill>
            <a:ln w="3175">
              <a:solidFill>
                <a:schemeClr val="bg1"/>
              </a:solidFill>
            </a:ln>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zh-CN" altLang="en-US" dirty="0" smtClean="0"/>
                <a:t>性能提升</a:t>
              </a:r>
              <a:endParaRPr lang="zh-CN" altLang="en-US" dirty="0"/>
            </a:p>
          </p:txBody>
        </p:sp>
        <p:sp>
          <p:nvSpPr>
            <p:cNvPr id="79" name="文本框 78"/>
            <p:cNvSpPr txBox="1"/>
            <p:nvPr/>
          </p:nvSpPr>
          <p:spPr>
            <a:xfrm>
              <a:off x="522296" y="3083660"/>
              <a:ext cx="1440000" cy="360000"/>
            </a:xfrm>
            <a:prstGeom prst="rect">
              <a:avLst/>
            </a:prstGeom>
            <a:solidFill>
              <a:srgbClr val="D2FF53"/>
            </a:solidFill>
            <a:ln w="3175">
              <a:solidFill>
                <a:schemeClr val="bg1"/>
              </a:solidFill>
            </a:ln>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zh-CN" altLang="en-US" dirty="0" smtClean="0"/>
                <a:t>专利创新</a:t>
              </a:r>
              <a:endParaRPr lang="zh-CN" altLang="en-US" dirty="0"/>
            </a:p>
          </p:txBody>
        </p:sp>
        <p:sp>
          <p:nvSpPr>
            <p:cNvPr id="80" name="文本框 79"/>
            <p:cNvSpPr txBox="1"/>
            <p:nvPr/>
          </p:nvSpPr>
          <p:spPr>
            <a:xfrm>
              <a:off x="522295" y="2426243"/>
              <a:ext cx="1440000" cy="360000"/>
            </a:xfrm>
            <a:prstGeom prst="rect">
              <a:avLst/>
            </a:prstGeom>
            <a:solidFill>
              <a:srgbClr val="D2FF53"/>
            </a:solidFill>
            <a:ln w="3175">
              <a:solidFill>
                <a:schemeClr val="bg1"/>
              </a:solidFill>
            </a:ln>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zh-CN" altLang="en-US" dirty="0" smtClean="0"/>
                <a:t>平台</a:t>
              </a:r>
              <a:r>
                <a:rPr lang="en-US" altLang="zh-CN" dirty="0" smtClean="0"/>
                <a:t>&amp;</a:t>
              </a:r>
              <a:r>
                <a:rPr lang="zh-CN" altLang="en-US" dirty="0" smtClean="0"/>
                <a:t>工具</a:t>
              </a:r>
              <a:endParaRPr lang="zh-CN" altLang="en-US" dirty="0"/>
            </a:p>
          </p:txBody>
        </p:sp>
        <p:sp>
          <p:nvSpPr>
            <p:cNvPr id="82" name="文本框 81"/>
            <p:cNvSpPr txBox="1"/>
            <p:nvPr/>
          </p:nvSpPr>
          <p:spPr>
            <a:xfrm>
              <a:off x="522296" y="3731732"/>
              <a:ext cx="1440000" cy="360000"/>
            </a:xfrm>
            <a:prstGeom prst="rect">
              <a:avLst/>
            </a:prstGeom>
            <a:solidFill>
              <a:srgbClr val="D2FF53"/>
            </a:solidFill>
            <a:ln w="3175">
              <a:solidFill>
                <a:schemeClr val="bg1"/>
              </a:solidFill>
            </a:ln>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zh-CN" altLang="en-US" dirty="0" smtClean="0"/>
                <a:t>团队建设</a:t>
              </a:r>
              <a:endParaRPr lang="zh-CN" altLang="en-US" dirty="0"/>
            </a:p>
          </p:txBody>
        </p:sp>
        <p:sp>
          <p:nvSpPr>
            <p:cNvPr id="83" name="文本框 82"/>
            <p:cNvSpPr txBox="1"/>
            <p:nvPr/>
          </p:nvSpPr>
          <p:spPr>
            <a:xfrm>
              <a:off x="522296" y="4398270"/>
              <a:ext cx="1440000" cy="360000"/>
            </a:xfrm>
            <a:prstGeom prst="rect">
              <a:avLst/>
            </a:prstGeom>
            <a:solidFill>
              <a:srgbClr val="D2FF53"/>
            </a:solidFill>
            <a:ln w="3175">
              <a:solidFill>
                <a:schemeClr val="bg1"/>
              </a:solidFill>
            </a:ln>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zh-CN" altLang="en-US" dirty="0" smtClean="0"/>
                <a:t>项目支持</a:t>
              </a:r>
              <a:endParaRPr lang="zh-CN" altLang="en-US" dirty="0"/>
            </a:p>
          </p:txBody>
        </p:sp>
        <p:sp>
          <p:nvSpPr>
            <p:cNvPr id="13" name="流程图: 手动操作 12"/>
            <p:cNvSpPr/>
            <p:nvPr/>
          </p:nvSpPr>
          <p:spPr bwMode="auto">
            <a:xfrm rot="16200000">
              <a:off x="382606" y="2575976"/>
              <a:ext cx="3794274" cy="744077"/>
            </a:xfrm>
            <a:prstGeom prst="flowChartManualOperation">
              <a:avLst/>
            </a:prstGeom>
            <a:solidFill>
              <a:schemeClr val="bg1">
                <a:lumMod val="85000"/>
              </a:schemeClr>
            </a:solidFill>
            <a:ln>
              <a:solidFill>
                <a:schemeClr val="bg1"/>
              </a:solidFill>
              <a:headEnd/>
              <a:tailEnd/>
            </a:ln>
          </p:spPr>
          <p:style>
            <a:lnRef idx="2">
              <a:schemeClr val="accent3"/>
            </a:lnRef>
            <a:fillRef idx="1">
              <a:schemeClr val="lt1"/>
            </a:fillRef>
            <a:effectRef idx="0">
              <a:schemeClr val="accent3"/>
            </a:effectRef>
            <a:fontRef idx="minor">
              <a:schemeClr val="dk1"/>
            </a:fontRef>
          </p:style>
          <p:txBody>
            <a:bodyPr rtlCol="0" anchor="ctr"/>
            <a:lstStyle/>
            <a:p>
              <a:pPr algn="ctr" fontAlgn="auto">
                <a:spcBef>
                  <a:spcPts val="0"/>
                </a:spcBef>
                <a:spcAft>
                  <a:spcPts val="0"/>
                </a:spcAft>
              </a:pPr>
              <a:endParaRPr lang="zh-CN" altLang="en-US" sz="2000" b="1" kern="0" dirty="0">
                <a:solidFill>
                  <a:schemeClr val="bg1"/>
                </a:solidFill>
                <a:latin typeface="宋体"/>
                <a:ea typeface="宋体"/>
              </a:endParaRPr>
            </a:p>
          </p:txBody>
        </p:sp>
      </p:grpSp>
      <p:grpSp>
        <p:nvGrpSpPr>
          <p:cNvPr id="15" name="组合 14"/>
          <p:cNvGrpSpPr/>
          <p:nvPr/>
        </p:nvGrpSpPr>
        <p:grpSpPr>
          <a:xfrm>
            <a:off x="6296389" y="1168874"/>
            <a:ext cx="2545267" cy="3802176"/>
            <a:chOff x="6296389" y="1168874"/>
            <a:chExt cx="2545267" cy="3802176"/>
          </a:xfrm>
        </p:grpSpPr>
        <p:sp>
          <p:nvSpPr>
            <p:cNvPr id="84" name="文本框 83"/>
            <p:cNvSpPr txBox="1"/>
            <p:nvPr/>
          </p:nvSpPr>
          <p:spPr>
            <a:xfrm>
              <a:off x="7041510" y="1201316"/>
              <a:ext cx="1800000" cy="648000"/>
            </a:xfrm>
            <a:prstGeom prst="rect">
              <a:avLst/>
            </a:prstGeom>
            <a:solidFill>
              <a:schemeClr val="accent5">
                <a:lumMod val="40000"/>
                <a:lumOff val="60000"/>
              </a:schemeClr>
            </a:solidFill>
          </p:spPr>
          <p:txBody>
            <a:bodyPr wrap="square" rtlCol="0" anchor="ctr" anchorCtr="0">
              <a:spAutoFit/>
            </a:bodyPr>
            <a:lstStyle/>
            <a:p>
              <a:pPr algn="ctr"/>
              <a:r>
                <a:rPr lang="zh-CN" altLang="en-US" dirty="0" smtClean="0"/>
                <a:t>版本交付</a:t>
              </a:r>
              <a:endParaRPr lang="zh-CN" altLang="en-US" dirty="0"/>
            </a:p>
          </p:txBody>
        </p:sp>
        <p:sp>
          <p:nvSpPr>
            <p:cNvPr id="85" name="文本框 84"/>
            <p:cNvSpPr txBox="1"/>
            <p:nvPr/>
          </p:nvSpPr>
          <p:spPr>
            <a:xfrm>
              <a:off x="7041510" y="2281508"/>
              <a:ext cx="1800000" cy="648000"/>
            </a:xfrm>
            <a:prstGeom prst="rect">
              <a:avLst/>
            </a:prstGeom>
            <a:solidFill>
              <a:schemeClr val="accent5">
                <a:lumMod val="40000"/>
                <a:lumOff val="60000"/>
              </a:schemeClr>
            </a:solidFill>
          </p:spPr>
          <p:txBody>
            <a:bodyPr wrap="square" rtlCol="0" anchor="ctr" anchorCtr="0">
              <a:spAutoFit/>
            </a:bodyPr>
            <a:lstStyle/>
            <a:p>
              <a:pPr algn="ctr"/>
              <a:r>
                <a:rPr lang="zh-CN" altLang="en-US" dirty="0"/>
                <a:t>实验局</a:t>
              </a:r>
            </a:p>
          </p:txBody>
        </p:sp>
        <p:sp>
          <p:nvSpPr>
            <p:cNvPr id="86" name="文本框 85"/>
            <p:cNvSpPr txBox="1"/>
            <p:nvPr/>
          </p:nvSpPr>
          <p:spPr>
            <a:xfrm>
              <a:off x="7041364" y="4324719"/>
              <a:ext cx="1800292" cy="646331"/>
            </a:xfrm>
            <a:prstGeom prst="rect">
              <a:avLst/>
            </a:prstGeom>
            <a:solidFill>
              <a:schemeClr val="accent5">
                <a:lumMod val="40000"/>
                <a:lumOff val="60000"/>
              </a:schemeClr>
            </a:solidFill>
          </p:spPr>
          <p:txBody>
            <a:bodyPr wrap="square" rtlCol="0">
              <a:spAutoFit/>
            </a:bodyPr>
            <a:lstStyle/>
            <a:p>
              <a:pPr algn="ctr"/>
              <a:r>
                <a:rPr lang="zh-CN" altLang="en-US" dirty="0" smtClean="0"/>
                <a:t>日常工作</a:t>
              </a:r>
              <a:r>
                <a:rPr lang="en-US" altLang="zh-CN" dirty="0" smtClean="0"/>
                <a:t>(</a:t>
              </a:r>
              <a:r>
                <a:rPr lang="zh-CN" altLang="en-US" dirty="0" smtClean="0"/>
                <a:t>方案、资源、流程</a:t>
              </a:r>
              <a:r>
                <a:rPr lang="en-US" altLang="zh-CN" dirty="0" smtClean="0"/>
                <a:t>)</a:t>
              </a:r>
              <a:endParaRPr lang="zh-CN" altLang="en-US" dirty="0"/>
            </a:p>
          </p:txBody>
        </p:sp>
        <p:sp>
          <p:nvSpPr>
            <p:cNvPr id="87" name="文本框 86"/>
            <p:cNvSpPr txBox="1"/>
            <p:nvPr/>
          </p:nvSpPr>
          <p:spPr>
            <a:xfrm>
              <a:off x="7041510" y="3289548"/>
              <a:ext cx="1800000" cy="648000"/>
            </a:xfrm>
            <a:prstGeom prst="rect">
              <a:avLst/>
            </a:prstGeom>
            <a:solidFill>
              <a:schemeClr val="accent5">
                <a:lumMod val="40000"/>
                <a:lumOff val="60000"/>
              </a:schemeClr>
            </a:solidFill>
          </p:spPr>
          <p:txBody>
            <a:bodyPr wrap="square" rtlCol="0" anchor="ctr" anchorCtr="0">
              <a:spAutoFit/>
            </a:bodyPr>
            <a:lstStyle/>
            <a:p>
              <a:pPr algn="ctr"/>
              <a:r>
                <a:rPr lang="zh-CN" altLang="en-US" dirty="0" smtClean="0"/>
                <a:t>展会及外部事项</a:t>
              </a:r>
              <a:endParaRPr lang="zh-CN" altLang="en-US" dirty="0"/>
            </a:p>
          </p:txBody>
        </p:sp>
        <p:sp>
          <p:nvSpPr>
            <p:cNvPr id="26" name="流程图: 手动操作 25"/>
            <p:cNvSpPr/>
            <p:nvPr/>
          </p:nvSpPr>
          <p:spPr bwMode="auto">
            <a:xfrm rot="5400000">
              <a:off x="4771291" y="2693972"/>
              <a:ext cx="3794274" cy="744077"/>
            </a:xfrm>
            <a:prstGeom prst="flowChartManualOperation">
              <a:avLst/>
            </a:prstGeom>
            <a:solidFill>
              <a:schemeClr val="bg1">
                <a:lumMod val="85000"/>
              </a:schemeClr>
            </a:solidFill>
            <a:ln>
              <a:solidFill>
                <a:schemeClr val="bg1"/>
              </a:solidFill>
              <a:headEnd/>
              <a:tailEnd/>
            </a:ln>
          </p:spPr>
          <p:style>
            <a:lnRef idx="2">
              <a:schemeClr val="accent3"/>
            </a:lnRef>
            <a:fillRef idx="1">
              <a:schemeClr val="lt1"/>
            </a:fillRef>
            <a:effectRef idx="0">
              <a:schemeClr val="accent3"/>
            </a:effectRef>
            <a:fontRef idx="minor">
              <a:schemeClr val="dk1"/>
            </a:fontRef>
          </p:style>
          <p:txBody>
            <a:bodyPr rtlCol="0" anchor="ctr"/>
            <a:lstStyle/>
            <a:p>
              <a:pPr algn="ctr" fontAlgn="auto">
                <a:spcBef>
                  <a:spcPts val="0"/>
                </a:spcBef>
                <a:spcAft>
                  <a:spcPts val="0"/>
                </a:spcAft>
              </a:pPr>
              <a:endParaRPr lang="zh-CN" altLang="en-US" sz="2000" b="1" kern="0" dirty="0">
                <a:solidFill>
                  <a:schemeClr val="bg1"/>
                </a:solidFill>
                <a:latin typeface="宋体"/>
                <a:ea typeface="宋体"/>
              </a:endParaRPr>
            </a:p>
          </p:txBody>
        </p:sp>
      </p:grpSp>
    </p:spTree>
    <p:extLst>
      <p:ext uri="{BB962C8B-B14F-4D97-AF65-F5344CB8AC3E}">
        <p14:creationId xmlns:p14="http://schemas.microsoft.com/office/powerpoint/2010/main" val="38147421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50" name="日期占位符 5"/>
          <p:cNvSpPr txBox="1">
            <a:spLocks/>
          </p:cNvSpPr>
          <p:nvPr/>
        </p:nvSpPr>
        <p:spPr bwMode="auto">
          <a:xfrm>
            <a:off x="71446" y="71418"/>
            <a:ext cx="5786438" cy="476250"/>
          </a:xfrm>
          <a:prstGeom prst="rect">
            <a:avLst/>
          </a:prstGeom>
          <a:noFill/>
          <a:ln w="9525">
            <a:noFill/>
            <a:miter lim="800000"/>
            <a:headEnd/>
            <a:tailEnd/>
          </a:ln>
        </p:spPr>
        <p:txBody>
          <a:bodyPr anchor="ctr"/>
          <a:lstStyle/>
          <a:p>
            <a:r>
              <a:rPr lang="zh-CN" altLang="en-US" sz="3200" b="1" dirty="0" smtClean="0">
                <a:solidFill>
                  <a:srgbClr val="88AB2D"/>
                </a:solidFill>
                <a:latin typeface="黑体" pitchFamily="49" charset="-122"/>
                <a:ea typeface="黑体" pitchFamily="49" charset="-122"/>
              </a:rPr>
              <a:t>产品上市总体考虑</a:t>
            </a:r>
            <a:endParaRPr lang="zh-CN" altLang="en-US" sz="3200" b="1" dirty="0">
              <a:solidFill>
                <a:srgbClr val="88AB2D"/>
              </a:solidFill>
              <a:latin typeface="黑体" pitchFamily="49" charset="-122"/>
              <a:ea typeface="黑体" pitchFamily="49" charset="-122"/>
            </a:endParaRPr>
          </a:p>
        </p:txBody>
      </p:sp>
      <p:sp>
        <p:nvSpPr>
          <p:cNvPr id="20" name="Text Box 20"/>
          <p:cNvSpPr txBox="1">
            <a:spLocks noChangeArrowheads="1"/>
          </p:cNvSpPr>
          <p:nvPr/>
        </p:nvSpPr>
        <p:spPr bwMode="auto">
          <a:xfrm>
            <a:off x="11847514" y="2823101"/>
            <a:ext cx="742950" cy="246221"/>
          </a:xfrm>
          <a:prstGeom prst="rect">
            <a:avLst/>
          </a:prstGeom>
          <a:noFill/>
          <a:ln w="9525">
            <a:noFill/>
            <a:miter lim="800000"/>
            <a:headEnd/>
            <a:tailEnd/>
          </a:ln>
        </p:spPr>
        <p:txBody>
          <a:bodyPr lIns="0" tIns="0" rIns="0" bIns="0" anchor="ctr">
            <a:spAutoFit/>
          </a:bodyPr>
          <a:lstStyle/>
          <a:p>
            <a:pPr>
              <a:buFont typeface="Arial" pitchFamily="34" charset="0"/>
              <a:buNone/>
            </a:pPr>
            <a:r>
              <a:rPr lang="zh-CN" altLang="en-US" sz="1600">
                <a:solidFill>
                  <a:srgbClr val="FFFFFF"/>
                </a:solidFill>
                <a:latin typeface="微软雅黑" pitchFamily="34" charset="-122"/>
                <a:ea typeface="微软雅黑" pitchFamily="34" charset="-122"/>
              </a:rPr>
              <a:t>12月</a:t>
            </a:r>
          </a:p>
        </p:txBody>
      </p:sp>
      <p:sp>
        <p:nvSpPr>
          <p:cNvPr id="22" name="Text Box 16"/>
          <p:cNvSpPr txBox="1">
            <a:spLocks noChangeArrowheads="1"/>
          </p:cNvSpPr>
          <p:nvPr/>
        </p:nvSpPr>
        <p:spPr bwMode="auto">
          <a:xfrm>
            <a:off x="12063471" y="2946132"/>
            <a:ext cx="866775" cy="246221"/>
          </a:xfrm>
          <a:prstGeom prst="rect">
            <a:avLst/>
          </a:prstGeom>
          <a:noFill/>
          <a:ln w="9525">
            <a:noFill/>
            <a:miter lim="800000"/>
            <a:headEnd/>
            <a:tailEnd/>
          </a:ln>
        </p:spPr>
        <p:txBody>
          <a:bodyPr lIns="0" tIns="0" rIns="0" bIns="0" anchor="ctr">
            <a:spAutoFit/>
          </a:bodyPr>
          <a:lstStyle/>
          <a:p>
            <a:pPr>
              <a:buFont typeface="Arial" pitchFamily="34" charset="0"/>
              <a:buNone/>
            </a:pPr>
            <a:r>
              <a:rPr lang="en-US" altLang="zh-CN" sz="1600" dirty="0">
                <a:solidFill>
                  <a:srgbClr val="FFFFFF"/>
                </a:solidFill>
                <a:latin typeface="微软雅黑" pitchFamily="34" charset="-122"/>
                <a:ea typeface="微软雅黑" pitchFamily="34" charset="-122"/>
              </a:rPr>
              <a:t>9</a:t>
            </a:r>
            <a:r>
              <a:rPr lang="zh-CN" altLang="en-US" sz="1600" dirty="0">
                <a:solidFill>
                  <a:srgbClr val="FFFFFF"/>
                </a:solidFill>
                <a:latin typeface="微软雅黑" pitchFamily="34" charset="-122"/>
                <a:ea typeface="微软雅黑" pitchFamily="34" charset="-122"/>
              </a:rPr>
              <a:t>月至今</a:t>
            </a:r>
          </a:p>
        </p:txBody>
      </p:sp>
      <p:cxnSp>
        <p:nvCxnSpPr>
          <p:cNvPr id="77" name="直接连接符 76"/>
          <p:cNvCxnSpPr/>
          <p:nvPr/>
        </p:nvCxnSpPr>
        <p:spPr bwMode="auto">
          <a:xfrm>
            <a:off x="369565" y="5849829"/>
            <a:ext cx="3857625" cy="1588"/>
          </a:xfrm>
          <a:prstGeom prst="line">
            <a:avLst/>
          </a:prstGeom>
          <a:ln>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graphicFrame>
        <p:nvGraphicFramePr>
          <p:cNvPr id="4" name="图示 3"/>
          <p:cNvGraphicFramePr/>
          <p:nvPr>
            <p:extLst>
              <p:ext uri="{D42A27DB-BD31-4B8C-83A1-F6EECF244321}">
                <p14:modId xmlns:p14="http://schemas.microsoft.com/office/powerpoint/2010/main" val="2821307629"/>
              </p:ext>
            </p:extLst>
          </p:nvPr>
        </p:nvGraphicFramePr>
        <p:xfrm>
          <a:off x="1403648" y="901194"/>
          <a:ext cx="6504384" cy="43362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8367239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4" name="直接连接符 43"/>
          <p:cNvCxnSpPr/>
          <p:nvPr/>
        </p:nvCxnSpPr>
        <p:spPr>
          <a:xfrm flipH="1">
            <a:off x="683569" y="1639273"/>
            <a:ext cx="202630" cy="642163"/>
          </a:xfrm>
          <a:prstGeom prst="line">
            <a:avLst/>
          </a:prstGeom>
          <a:ln w="38100">
            <a:solidFill>
              <a:schemeClr val="bg1">
                <a:lumMod val="7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6" name="矩形 35"/>
          <p:cNvSpPr/>
          <p:nvPr/>
        </p:nvSpPr>
        <p:spPr>
          <a:xfrm>
            <a:off x="671693" y="2615088"/>
            <a:ext cx="2448000" cy="1900642"/>
          </a:xfrm>
          <a:prstGeom prst="rect">
            <a:avLst/>
          </a:prstGeom>
          <a:noFill/>
          <a:ln w="3175">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bg1"/>
              </a:solidFill>
              <a:latin typeface="微软雅黑" pitchFamily="34" charset="-122"/>
              <a:ea typeface="微软雅黑" pitchFamily="34" charset="-122"/>
            </a:endParaRPr>
          </a:p>
        </p:txBody>
      </p:sp>
      <p:sp>
        <p:nvSpPr>
          <p:cNvPr id="31750" name="日期占位符 5"/>
          <p:cNvSpPr txBox="1">
            <a:spLocks/>
          </p:cNvSpPr>
          <p:nvPr/>
        </p:nvSpPr>
        <p:spPr bwMode="auto">
          <a:xfrm>
            <a:off x="71446" y="71418"/>
            <a:ext cx="5786438" cy="476250"/>
          </a:xfrm>
          <a:prstGeom prst="rect">
            <a:avLst/>
          </a:prstGeom>
          <a:noFill/>
          <a:ln w="9525">
            <a:noFill/>
            <a:miter lim="800000"/>
            <a:headEnd/>
            <a:tailEnd/>
          </a:ln>
        </p:spPr>
        <p:txBody>
          <a:bodyPr anchor="ctr"/>
          <a:lstStyle/>
          <a:p>
            <a:r>
              <a:rPr lang="zh-CN" altLang="en-US" sz="3200" b="1" dirty="0" smtClean="0">
                <a:solidFill>
                  <a:srgbClr val="88AB2D"/>
                </a:solidFill>
                <a:latin typeface="黑体" pitchFamily="49" charset="-122"/>
                <a:ea typeface="黑体" pitchFamily="49" charset="-122"/>
              </a:rPr>
              <a:t>产品推广考虑</a:t>
            </a:r>
            <a:endParaRPr lang="zh-CN" altLang="en-US" sz="3200" b="1" dirty="0">
              <a:solidFill>
                <a:srgbClr val="88AB2D"/>
              </a:solidFill>
              <a:latin typeface="黑体" pitchFamily="49" charset="-122"/>
              <a:ea typeface="黑体" pitchFamily="49" charset="-122"/>
            </a:endParaRPr>
          </a:p>
        </p:txBody>
      </p:sp>
      <p:sp>
        <p:nvSpPr>
          <p:cNvPr id="20" name="Text Box 20"/>
          <p:cNvSpPr txBox="1">
            <a:spLocks noChangeArrowheads="1"/>
          </p:cNvSpPr>
          <p:nvPr/>
        </p:nvSpPr>
        <p:spPr bwMode="auto">
          <a:xfrm>
            <a:off x="11847514" y="2823101"/>
            <a:ext cx="742950" cy="246221"/>
          </a:xfrm>
          <a:prstGeom prst="rect">
            <a:avLst/>
          </a:prstGeom>
          <a:noFill/>
          <a:ln w="9525">
            <a:noFill/>
            <a:miter lim="800000"/>
            <a:headEnd/>
            <a:tailEnd/>
          </a:ln>
        </p:spPr>
        <p:txBody>
          <a:bodyPr lIns="0" tIns="0" rIns="0" bIns="0" anchor="ctr">
            <a:spAutoFit/>
          </a:bodyPr>
          <a:lstStyle/>
          <a:p>
            <a:pPr>
              <a:buFont typeface="Arial" pitchFamily="34" charset="0"/>
              <a:buNone/>
            </a:pPr>
            <a:r>
              <a:rPr lang="zh-CN" altLang="en-US" sz="1600">
                <a:solidFill>
                  <a:srgbClr val="FFFFFF"/>
                </a:solidFill>
                <a:latin typeface="微软雅黑" pitchFamily="34" charset="-122"/>
                <a:ea typeface="微软雅黑" pitchFamily="34" charset="-122"/>
              </a:rPr>
              <a:t>12月</a:t>
            </a:r>
          </a:p>
        </p:txBody>
      </p:sp>
      <p:sp>
        <p:nvSpPr>
          <p:cNvPr id="22" name="Text Box 16"/>
          <p:cNvSpPr txBox="1">
            <a:spLocks noChangeArrowheads="1"/>
          </p:cNvSpPr>
          <p:nvPr/>
        </p:nvSpPr>
        <p:spPr bwMode="auto">
          <a:xfrm>
            <a:off x="12063471" y="2946132"/>
            <a:ext cx="866775" cy="246221"/>
          </a:xfrm>
          <a:prstGeom prst="rect">
            <a:avLst/>
          </a:prstGeom>
          <a:noFill/>
          <a:ln w="9525">
            <a:noFill/>
            <a:miter lim="800000"/>
            <a:headEnd/>
            <a:tailEnd/>
          </a:ln>
        </p:spPr>
        <p:txBody>
          <a:bodyPr lIns="0" tIns="0" rIns="0" bIns="0" anchor="ctr">
            <a:spAutoFit/>
          </a:bodyPr>
          <a:lstStyle/>
          <a:p>
            <a:pPr>
              <a:buFont typeface="Arial" pitchFamily="34" charset="0"/>
              <a:buNone/>
            </a:pPr>
            <a:r>
              <a:rPr lang="en-US" altLang="zh-CN" sz="1600" dirty="0">
                <a:solidFill>
                  <a:srgbClr val="FFFFFF"/>
                </a:solidFill>
                <a:latin typeface="微软雅黑" pitchFamily="34" charset="-122"/>
                <a:ea typeface="微软雅黑" pitchFamily="34" charset="-122"/>
              </a:rPr>
              <a:t>9</a:t>
            </a:r>
            <a:r>
              <a:rPr lang="zh-CN" altLang="en-US" sz="1600" dirty="0">
                <a:solidFill>
                  <a:srgbClr val="FFFFFF"/>
                </a:solidFill>
                <a:latin typeface="微软雅黑" pitchFamily="34" charset="-122"/>
                <a:ea typeface="微软雅黑" pitchFamily="34" charset="-122"/>
              </a:rPr>
              <a:t>月至今</a:t>
            </a:r>
          </a:p>
        </p:txBody>
      </p:sp>
      <p:cxnSp>
        <p:nvCxnSpPr>
          <p:cNvPr id="77" name="直接连接符 76"/>
          <p:cNvCxnSpPr/>
          <p:nvPr/>
        </p:nvCxnSpPr>
        <p:spPr bwMode="auto">
          <a:xfrm>
            <a:off x="369565" y="5849829"/>
            <a:ext cx="3857625" cy="1588"/>
          </a:xfrm>
          <a:prstGeom prst="line">
            <a:avLst/>
          </a:prstGeom>
          <a:ln>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 name="直接连接符 6"/>
          <p:cNvCxnSpPr/>
          <p:nvPr/>
        </p:nvCxnSpPr>
        <p:spPr>
          <a:xfrm>
            <a:off x="886201" y="1236917"/>
            <a:ext cx="0" cy="324000"/>
          </a:xfrm>
          <a:prstGeom prst="line">
            <a:avLst/>
          </a:prstGeom>
          <a:ln w="38100">
            <a:solidFill>
              <a:schemeClr val="bg1">
                <a:lumMod val="65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5219314" y="1236917"/>
            <a:ext cx="0" cy="324000"/>
          </a:xfrm>
          <a:prstGeom prst="line">
            <a:avLst/>
          </a:prstGeom>
          <a:ln w="38100">
            <a:solidFill>
              <a:schemeClr val="bg1">
                <a:lumMod val="65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8147892" y="1236917"/>
            <a:ext cx="0" cy="324000"/>
          </a:xfrm>
          <a:prstGeom prst="line">
            <a:avLst/>
          </a:prstGeom>
          <a:ln w="38100">
            <a:solidFill>
              <a:schemeClr val="bg1">
                <a:lumMod val="65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9" name="直接箭头连接符 8"/>
          <p:cNvCxnSpPr/>
          <p:nvPr/>
        </p:nvCxnSpPr>
        <p:spPr>
          <a:xfrm>
            <a:off x="886200" y="1566654"/>
            <a:ext cx="7740000" cy="0"/>
          </a:xfrm>
          <a:prstGeom prst="straightConnector1">
            <a:avLst/>
          </a:prstGeom>
          <a:ln w="76200">
            <a:solidFill>
              <a:schemeClr val="bg1">
                <a:lumMod val="65000"/>
              </a:schemeClr>
            </a:solidFill>
            <a:headEnd type="diamond"/>
            <a:tailEnd type="triangle"/>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2434753" y="1366818"/>
            <a:ext cx="1080119" cy="338554"/>
          </a:xfrm>
          <a:prstGeom prst="rect">
            <a:avLst/>
          </a:prstGeom>
          <a:solidFill>
            <a:schemeClr val="bg1"/>
          </a:solidFill>
        </p:spPr>
        <p:txBody>
          <a:bodyPr wrap="square" lIns="0" rIns="0" rtlCol="0">
            <a:spAutoFit/>
          </a:bodyPr>
          <a:lstStyle/>
          <a:p>
            <a:pPr algn="ctr"/>
            <a:r>
              <a:rPr lang="zh-CN" altLang="en-US" sz="1600" b="1" dirty="0" smtClean="0">
                <a:latin typeface="微软雅黑" panose="020B0503020204020204" pitchFamily="34" charset="-122"/>
                <a:ea typeface="微软雅黑" panose="020B0503020204020204" pitchFamily="34" charset="-122"/>
              </a:rPr>
              <a:t>样板点推广</a:t>
            </a:r>
            <a:endParaRPr lang="zh-CN" altLang="en-US" sz="1600" b="1" dirty="0">
              <a:latin typeface="微软雅黑" panose="020B0503020204020204" pitchFamily="34" charset="-122"/>
              <a:ea typeface="微软雅黑" panose="020B0503020204020204" pitchFamily="34" charset="-122"/>
            </a:endParaRPr>
          </a:p>
        </p:txBody>
      </p:sp>
      <p:sp>
        <p:nvSpPr>
          <p:cNvPr id="18" name="文本框 17"/>
          <p:cNvSpPr txBox="1"/>
          <p:nvPr/>
        </p:nvSpPr>
        <p:spPr>
          <a:xfrm>
            <a:off x="5951270" y="1366818"/>
            <a:ext cx="1316426" cy="338554"/>
          </a:xfrm>
          <a:prstGeom prst="rect">
            <a:avLst/>
          </a:prstGeom>
          <a:solidFill>
            <a:schemeClr val="bg1"/>
          </a:solidFill>
        </p:spPr>
        <p:txBody>
          <a:bodyPr wrap="square" lIns="0" rIns="0" rtlCol="0">
            <a:spAutoFit/>
          </a:bodyPr>
          <a:lstStyle/>
          <a:p>
            <a:pPr algn="ctr"/>
            <a:r>
              <a:rPr lang="zh-CN" altLang="en-US" sz="1600" b="1" dirty="0" smtClean="0">
                <a:latin typeface="微软雅黑" panose="020B0503020204020204" pitchFamily="34" charset="-122"/>
                <a:ea typeface="微软雅黑" panose="020B0503020204020204" pitchFamily="34" charset="-122"/>
              </a:rPr>
              <a:t>销售项目交付</a:t>
            </a:r>
            <a:endParaRPr lang="zh-CN" altLang="en-US" sz="1600" b="1" dirty="0">
              <a:latin typeface="微软雅黑" panose="020B0503020204020204" pitchFamily="34" charset="-122"/>
              <a:ea typeface="微软雅黑" panose="020B0503020204020204" pitchFamily="34" charset="-122"/>
            </a:endParaRPr>
          </a:p>
        </p:txBody>
      </p:sp>
      <p:sp>
        <p:nvSpPr>
          <p:cNvPr id="11" name="矩形 10"/>
          <p:cNvSpPr/>
          <p:nvPr/>
        </p:nvSpPr>
        <p:spPr bwMode="auto">
          <a:xfrm>
            <a:off x="5951270" y="1366818"/>
            <a:ext cx="1316426" cy="338554"/>
          </a:xfrm>
          <a:prstGeom prst="rect">
            <a:avLst/>
          </a:prstGeom>
          <a:solidFill>
            <a:schemeClr val="bg1">
              <a:lumMod val="75000"/>
              <a:alpha val="92000"/>
            </a:schemeClr>
          </a:solidFill>
          <a:ln>
            <a:noFill/>
            <a:headEnd/>
            <a:tailEnd/>
          </a:ln>
        </p:spPr>
        <p:style>
          <a:lnRef idx="2">
            <a:schemeClr val="accent3"/>
          </a:lnRef>
          <a:fillRef idx="1">
            <a:schemeClr val="lt1"/>
          </a:fillRef>
          <a:effectRef idx="0">
            <a:schemeClr val="accent3"/>
          </a:effectRef>
          <a:fontRef idx="minor">
            <a:schemeClr val="dk1"/>
          </a:fontRef>
        </p:style>
        <p:txBody>
          <a:bodyPr rtlCol="0" anchor="ctr"/>
          <a:lstStyle/>
          <a:p>
            <a:pPr algn="ctr" fontAlgn="auto">
              <a:spcBef>
                <a:spcPts val="0"/>
              </a:spcBef>
              <a:spcAft>
                <a:spcPts val="0"/>
              </a:spcAft>
            </a:pPr>
            <a:endParaRPr lang="zh-CN" altLang="en-US" sz="2000" b="1" kern="0" dirty="0">
              <a:solidFill>
                <a:schemeClr val="bg1"/>
              </a:solidFill>
              <a:latin typeface="宋体"/>
              <a:ea typeface="宋体"/>
            </a:endParaRPr>
          </a:p>
        </p:txBody>
      </p:sp>
      <p:sp>
        <p:nvSpPr>
          <p:cNvPr id="14" name="文本框 13"/>
          <p:cNvSpPr txBox="1"/>
          <p:nvPr/>
        </p:nvSpPr>
        <p:spPr>
          <a:xfrm>
            <a:off x="634552" y="985292"/>
            <a:ext cx="504056" cy="276999"/>
          </a:xfrm>
          <a:prstGeom prst="rect">
            <a:avLst/>
          </a:prstGeom>
          <a:noFill/>
        </p:spPr>
        <p:txBody>
          <a:bodyPr wrap="square" rtlCol="0">
            <a:spAutoFit/>
          </a:bodyPr>
          <a:lstStyle/>
          <a:p>
            <a:pPr algn="ctr"/>
            <a:r>
              <a:rPr lang="en-US" altLang="zh-CN" sz="1200" b="1" dirty="0" smtClean="0">
                <a:latin typeface="微软雅黑" panose="020B0503020204020204" pitchFamily="34" charset="-122"/>
                <a:ea typeface="微软雅黑" panose="020B0503020204020204" pitchFamily="34" charset="-122"/>
              </a:rPr>
              <a:t>1</a:t>
            </a:r>
            <a:r>
              <a:rPr lang="zh-CN" altLang="en-US" sz="1200" b="1" dirty="0" smtClean="0">
                <a:latin typeface="微软雅黑" panose="020B0503020204020204" pitchFamily="34" charset="-122"/>
                <a:ea typeface="微软雅黑" panose="020B0503020204020204" pitchFamily="34" charset="-122"/>
              </a:rPr>
              <a:t>月</a:t>
            </a:r>
            <a:endParaRPr lang="zh-CN" altLang="en-US" sz="1200" b="1" dirty="0">
              <a:latin typeface="微软雅黑" panose="020B0503020204020204" pitchFamily="34" charset="-122"/>
              <a:ea typeface="微软雅黑" panose="020B0503020204020204" pitchFamily="34" charset="-122"/>
            </a:endParaRPr>
          </a:p>
        </p:txBody>
      </p:sp>
      <p:sp>
        <p:nvSpPr>
          <p:cNvPr id="21" name="文本框 20"/>
          <p:cNvSpPr txBox="1"/>
          <p:nvPr/>
        </p:nvSpPr>
        <p:spPr>
          <a:xfrm>
            <a:off x="4966907" y="996325"/>
            <a:ext cx="504056" cy="276999"/>
          </a:xfrm>
          <a:prstGeom prst="rect">
            <a:avLst/>
          </a:prstGeom>
          <a:noFill/>
        </p:spPr>
        <p:txBody>
          <a:bodyPr wrap="square" rtlCol="0">
            <a:spAutoFit/>
          </a:bodyPr>
          <a:lstStyle/>
          <a:p>
            <a:pPr algn="ctr"/>
            <a:r>
              <a:rPr lang="en-US" altLang="zh-CN" sz="1200" b="1" dirty="0" smtClean="0">
                <a:solidFill>
                  <a:srgbClr val="FF0000"/>
                </a:solidFill>
                <a:latin typeface="微软雅黑" panose="020B0503020204020204" pitchFamily="34" charset="-122"/>
                <a:ea typeface="微软雅黑" panose="020B0503020204020204" pitchFamily="34" charset="-122"/>
              </a:rPr>
              <a:t>7</a:t>
            </a:r>
            <a:r>
              <a:rPr lang="zh-CN" altLang="en-US" sz="1200" b="1" dirty="0" smtClean="0">
                <a:solidFill>
                  <a:srgbClr val="FF0000"/>
                </a:solidFill>
                <a:latin typeface="微软雅黑" panose="020B0503020204020204" pitchFamily="34" charset="-122"/>
                <a:ea typeface="微软雅黑" panose="020B0503020204020204" pitchFamily="34" charset="-122"/>
              </a:rPr>
              <a:t>月</a:t>
            </a:r>
            <a:r>
              <a:rPr lang="en-US" altLang="zh-CN" sz="1200" b="1" dirty="0" smtClean="0">
                <a:solidFill>
                  <a:srgbClr val="FF0000"/>
                </a:solidFill>
                <a:latin typeface="微软雅黑" panose="020B0503020204020204" pitchFamily="34" charset="-122"/>
                <a:ea typeface="微软雅黑" panose="020B0503020204020204" pitchFamily="34" charset="-122"/>
              </a:rPr>
              <a:t>?</a:t>
            </a:r>
            <a:endParaRPr lang="zh-CN" altLang="en-US" sz="1200" b="1" dirty="0">
              <a:solidFill>
                <a:srgbClr val="FF0000"/>
              </a:solidFill>
              <a:latin typeface="微软雅黑" panose="020B0503020204020204" pitchFamily="34" charset="-122"/>
              <a:ea typeface="微软雅黑" panose="020B0503020204020204" pitchFamily="34" charset="-122"/>
            </a:endParaRPr>
          </a:p>
        </p:txBody>
      </p:sp>
      <p:sp>
        <p:nvSpPr>
          <p:cNvPr id="23" name="文本框 22"/>
          <p:cNvSpPr txBox="1"/>
          <p:nvPr/>
        </p:nvSpPr>
        <p:spPr>
          <a:xfrm>
            <a:off x="7871735" y="985292"/>
            <a:ext cx="527806" cy="276999"/>
          </a:xfrm>
          <a:prstGeom prst="rect">
            <a:avLst/>
          </a:prstGeom>
          <a:noFill/>
        </p:spPr>
        <p:txBody>
          <a:bodyPr wrap="square" rtlCol="0">
            <a:spAutoFit/>
          </a:bodyPr>
          <a:lstStyle/>
          <a:p>
            <a:pPr algn="ctr"/>
            <a:r>
              <a:rPr lang="en-US" altLang="zh-CN" sz="1200" b="1" dirty="0" smtClean="0">
                <a:latin typeface="微软雅黑" panose="020B0503020204020204" pitchFamily="34" charset="-122"/>
                <a:ea typeface="微软雅黑" panose="020B0503020204020204" pitchFamily="34" charset="-122"/>
              </a:rPr>
              <a:t>12</a:t>
            </a:r>
            <a:r>
              <a:rPr lang="zh-CN" altLang="en-US" sz="1200" b="1" dirty="0" smtClean="0">
                <a:latin typeface="微软雅黑" panose="020B0503020204020204" pitchFamily="34" charset="-122"/>
                <a:ea typeface="微软雅黑" panose="020B0503020204020204" pitchFamily="34" charset="-122"/>
              </a:rPr>
              <a:t>月</a:t>
            </a:r>
            <a:endParaRPr lang="zh-CN" altLang="en-US" sz="1200" b="1" dirty="0">
              <a:latin typeface="微软雅黑" panose="020B0503020204020204" pitchFamily="34" charset="-122"/>
              <a:ea typeface="微软雅黑" panose="020B0503020204020204" pitchFamily="34" charset="-122"/>
            </a:endParaRPr>
          </a:p>
        </p:txBody>
      </p:sp>
      <p:sp>
        <p:nvSpPr>
          <p:cNvPr id="24" name="矩形 23"/>
          <p:cNvSpPr/>
          <p:nvPr/>
        </p:nvSpPr>
        <p:spPr>
          <a:xfrm>
            <a:off x="671693" y="2281436"/>
            <a:ext cx="2462638" cy="352782"/>
          </a:xfrm>
          <a:prstGeom prst="rect">
            <a:avLst/>
          </a:prstGeom>
          <a:solidFill>
            <a:srgbClr val="7CAC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smtClean="0">
                <a:solidFill>
                  <a:schemeClr val="bg1"/>
                </a:solidFill>
                <a:latin typeface="微软雅黑" pitchFamily="34" charset="-122"/>
                <a:ea typeface="微软雅黑" pitchFamily="34" charset="-122"/>
              </a:rPr>
              <a:t>补齐方案：</a:t>
            </a:r>
            <a:r>
              <a:rPr lang="en-US" altLang="zh-CN" b="1" dirty="0" smtClean="0">
                <a:solidFill>
                  <a:schemeClr val="bg1"/>
                </a:solidFill>
                <a:latin typeface="微软雅黑" pitchFamily="34" charset="-122"/>
                <a:ea typeface="微软雅黑" pitchFamily="34" charset="-122"/>
              </a:rPr>
              <a:t>Q1</a:t>
            </a:r>
            <a:endParaRPr lang="zh-CN" altLang="en-US" b="1" dirty="0">
              <a:solidFill>
                <a:schemeClr val="bg1"/>
              </a:solidFill>
              <a:latin typeface="微软雅黑" pitchFamily="34" charset="-122"/>
              <a:ea typeface="微软雅黑" pitchFamily="34" charset="-122"/>
            </a:endParaRPr>
          </a:p>
        </p:txBody>
      </p:sp>
      <p:sp>
        <p:nvSpPr>
          <p:cNvPr id="15" name="五边形 14"/>
          <p:cNvSpPr/>
          <p:nvPr/>
        </p:nvSpPr>
        <p:spPr bwMode="auto">
          <a:xfrm>
            <a:off x="1498650" y="2774568"/>
            <a:ext cx="1440000" cy="232648"/>
          </a:xfrm>
          <a:prstGeom prst="homePlate">
            <a:avLst/>
          </a:prstGeom>
          <a:solidFill>
            <a:schemeClr val="bg1">
              <a:lumMod val="50000"/>
            </a:schemeClr>
          </a:solidFill>
          <a:ln>
            <a:noFill/>
            <a:headEnd/>
            <a:tailEnd/>
          </a:ln>
        </p:spPr>
        <p:style>
          <a:lnRef idx="2">
            <a:schemeClr val="accent6"/>
          </a:lnRef>
          <a:fillRef idx="1">
            <a:schemeClr val="lt1"/>
          </a:fillRef>
          <a:effectRef idx="0">
            <a:schemeClr val="accent6"/>
          </a:effectRef>
          <a:fontRef idx="minor">
            <a:schemeClr val="dk1"/>
          </a:fontRef>
        </p:style>
        <p:txBody>
          <a:bodyPr rtlCol="0" anchor="ctr"/>
          <a:lstStyle/>
          <a:p>
            <a:pPr algn="ctr" fontAlgn="auto">
              <a:spcBef>
                <a:spcPts val="0"/>
              </a:spcBef>
              <a:spcAft>
                <a:spcPts val="0"/>
              </a:spcAft>
            </a:pPr>
            <a:r>
              <a:rPr lang="en-US" altLang="zh-CN" sz="1200" b="1" kern="0" dirty="0" smtClean="0">
                <a:solidFill>
                  <a:schemeClr val="tx1"/>
                </a:solidFill>
                <a:latin typeface="微软雅黑" panose="020B0503020204020204" pitchFamily="34" charset="-122"/>
                <a:ea typeface="微软雅黑" panose="020B0503020204020204" pitchFamily="34" charset="-122"/>
              </a:rPr>
              <a:t>50%</a:t>
            </a:r>
            <a:endParaRPr lang="zh-CN" altLang="en-US" sz="1200" b="1" kern="0" dirty="0">
              <a:solidFill>
                <a:schemeClr val="tx1"/>
              </a:solidFill>
              <a:latin typeface="微软雅黑" panose="020B0503020204020204" pitchFamily="34" charset="-122"/>
              <a:ea typeface="微软雅黑" panose="020B0503020204020204" pitchFamily="34" charset="-122"/>
            </a:endParaRPr>
          </a:p>
        </p:txBody>
      </p:sp>
      <p:sp>
        <p:nvSpPr>
          <p:cNvPr id="17" name="文本框 16"/>
          <p:cNvSpPr txBox="1"/>
          <p:nvPr/>
        </p:nvSpPr>
        <p:spPr>
          <a:xfrm>
            <a:off x="814194" y="2706226"/>
            <a:ext cx="684456" cy="338554"/>
          </a:xfrm>
          <a:prstGeom prst="rect">
            <a:avLst/>
          </a:prstGeom>
          <a:noFill/>
        </p:spPr>
        <p:txBody>
          <a:bodyPr wrap="square" lIns="36000" rIns="36000" rtlCol="0">
            <a:spAutoFit/>
          </a:bodyPr>
          <a:lstStyle/>
          <a:p>
            <a:pPr algn="ctr"/>
            <a:r>
              <a:rPr lang="zh-CN" altLang="en-US" sz="1600" dirty="0" smtClean="0">
                <a:latin typeface="微软雅黑" panose="020B0503020204020204" pitchFamily="34" charset="-122"/>
                <a:ea typeface="微软雅黑" panose="020B0503020204020204" pitchFamily="34" charset="-122"/>
              </a:rPr>
              <a:t>公安：</a:t>
            </a:r>
            <a:endParaRPr lang="zh-CN" altLang="en-US" sz="1600" dirty="0">
              <a:latin typeface="微软雅黑" panose="020B0503020204020204" pitchFamily="34" charset="-122"/>
              <a:ea typeface="微软雅黑" panose="020B0503020204020204" pitchFamily="34" charset="-122"/>
            </a:endParaRPr>
          </a:p>
        </p:txBody>
      </p:sp>
      <p:sp>
        <p:nvSpPr>
          <p:cNvPr id="28" name="文本框 27"/>
          <p:cNvSpPr txBox="1"/>
          <p:nvPr/>
        </p:nvSpPr>
        <p:spPr>
          <a:xfrm>
            <a:off x="814194" y="3138274"/>
            <a:ext cx="684456" cy="338554"/>
          </a:xfrm>
          <a:prstGeom prst="rect">
            <a:avLst/>
          </a:prstGeom>
          <a:noFill/>
        </p:spPr>
        <p:txBody>
          <a:bodyPr wrap="square" lIns="36000" rIns="36000" rtlCol="0">
            <a:spAutoFit/>
          </a:bodyPr>
          <a:lstStyle/>
          <a:p>
            <a:pPr algn="ctr"/>
            <a:r>
              <a:rPr lang="zh-CN" altLang="en-US" sz="1600" dirty="0" smtClean="0">
                <a:latin typeface="微软雅黑" panose="020B0503020204020204" pitchFamily="34" charset="-122"/>
                <a:ea typeface="微软雅黑" panose="020B0503020204020204" pitchFamily="34" charset="-122"/>
              </a:rPr>
              <a:t>轨交：</a:t>
            </a:r>
            <a:endParaRPr lang="zh-CN" altLang="en-US" sz="1600" dirty="0">
              <a:latin typeface="微软雅黑" panose="020B0503020204020204" pitchFamily="34" charset="-122"/>
              <a:ea typeface="微软雅黑" panose="020B0503020204020204" pitchFamily="34" charset="-122"/>
            </a:endParaRPr>
          </a:p>
        </p:txBody>
      </p:sp>
      <p:sp>
        <p:nvSpPr>
          <p:cNvPr id="29" name="文本框 28"/>
          <p:cNvSpPr txBox="1"/>
          <p:nvPr/>
        </p:nvSpPr>
        <p:spPr>
          <a:xfrm>
            <a:off x="814194" y="3570322"/>
            <a:ext cx="684456" cy="338554"/>
          </a:xfrm>
          <a:prstGeom prst="rect">
            <a:avLst/>
          </a:prstGeom>
          <a:noFill/>
        </p:spPr>
        <p:txBody>
          <a:bodyPr wrap="square" lIns="36000" rIns="36000" rtlCol="0">
            <a:spAutoFit/>
          </a:bodyPr>
          <a:lstStyle/>
          <a:p>
            <a:pPr algn="ctr"/>
            <a:r>
              <a:rPr lang="zh-CN" altLang="en-US" sz="1600" dirty="0" smtClean="0">
                <a:latin typeface="微软雅黑" panose="020B0503020204020204" pitchFamily="34" charset="-122"/>
                <a:ea typeface="微软雅黑" panose="020B0503020204020204" pitchFamily="34" charset="-122"/>
              </a:rPr>
              <a:t>地铁：</a:t>
            </a:r>
            <a:endParaRPr lang="zh-CN" altLang="en-US" sz="1600" dirty="0">
              <a:latin typeface="微软雅黑" panose="020B0503020204020204" pitchFamily="34" charset="-122"/>
              <a:ea typeface="微软雅黑" panose="020B0503020204020204" pitchFamily="34" charset="-122"/>
            </a:endParaRPr>
          </a:p>
        </p:txBody>
      </p:sp>
      <p:sp>
        <p:nvSpPr>
          <p:cNvPr id="30" name="文本框 29"/>
          <p:cNvSpPr txBox="1"/>
          <p:nvPr/>
        </p:nvSpPr>
        <p:spPr>
          <a:xfrm>
            <a:off x="814194" y="3993078"/>
            <a:ext cx="684456" cy="338554"/>
          </a:xfrm>
          <a:prstGeom prst="rect">
            <a:avLst/>
          </a:prstGeom>
          <a:noFill/>
        </p:spPr>
        <p:txBody>
          <a:bodyPr wrap="square" lIns="36000" rIns="36000" rtlCol="0">
            <a:spAutoFit/>
          </a:bodyPr>
          <a:lstStyle/>
          <a:p>
            <a:pPr algn="ctr"/>
            <a:r>
              <a:rPr lang="zh-CN" altLang="en-US" sz="1600" dirty="0" smtClean="0">
                <a:latin typeface="微软雅黑" panose="020B0503020204020204" pitchFamily="34" charset="-122"/>
                <a:ea typeface="微软雅黑" panose="020B0503020204020204" pitchFamily="34" charset="-122"/>
              </a:rPr>
              <a:t>机场：</a:t>
            </a:r>
            <a:endParaRPr lang="zh-CN" altLang="en-US" sz="1600" dirty="0">
              <a:latin typeface="微软雅黑" panose="020B0503020204020204" pitchFamily="34" charset="-122"/>
              <a:ea typeface="微软雅黑" panose="020B0503020204020204" pitchFamily="34" charset="-122"/>
            </a:endParaRPr>
          </a:p>
        </p:txBody>
      </p:sp>
      <p:sp>
        <p:nvSpPr>
          <p:cNvPr id="31" name="五边形 30"/>
          <p:cNvSpPr/>
          <p:nvPr/>
        </p:nvSpPr>
        <p:spPr bwMode="auto">
          <a:xfrm>
            <a:off x="1498270" y="3188739"/>
            <a:ext cx="360000" cy="232648"/>
          </a:xfrm>
          <a:prstGeom prst="homePlate">
            <a:avLst/>
          </a:prstGeom>
          <a:solidFill>
            <a:schemeClr val="bg1">
              <a:lumMod val="85000"/>
            </a:schemeClr>
          </a:solidFill>
          <a:ln>
            <a:noFill/>
            <a:headEnd/>
            <a:tailEnd/>
          </a:ln>
        </p:spPr>
        <p:style>
          <a:lnRef idx="2">
            <a:schemeClr val="accent6"/>
          </a:lnRef>
          <a:fillRef idx="1">
            <a:schemeClr val="lt1"/>
          </a:fillRef>
          <a:effectRef idx="0">
            <a:schemeClr val="accent6"/>
          </a:effectRef>
          <a:fontRef idx="minor">
            <a:schemeClr val="dk1"/>
          </a:fontRef>
        </p:style>
        <p:txBody>
          <a:bodyPr lIns="0" tIns="0" rIns="0" bIns="0" rtlCol="0" anchor="ctr"/>
          <a:lstStyle/>
          <a:p>
            <a:pPr algn="ctr" fontAlgn="auto">
              <a:spcBef>
                <a:spcPts val="0"/>
              </a:spcBef>
              <a:spcAft>
                <a:spcPts val="0"/>
              </a:spcAft>
            </a:pPr>
            <a:r>
              <a:rPr lang="en-US" altLang="zh-CN" sz="1200" b="1" kern="0" dirty="0">
                <a:solidFill>
                  <a:schemeClr val="tx1"/>
                </a:solidFill>
                <a:latin typeface="微软雅黑" panose="020B0503020204020204" pitchFamily="34" charset="-122"/>
                <a:ea typeface="微软雅黑" panose="020B0503020204020204" pitchFamily="34" charset="-122"/>
              </a:rPr>
              <a:t>5</a:t>
            </a:r>
            <a:r>
              <a:rPr lang="en-US" altLang="zh-CN" sz="1200" b="1" kern="0" dirty="0" smtClean="0">
                <a:solidFill>
                  <a:schemeClr val="tx1"/>
                </a:solidFill>
                <a:latin typeface="微软雅黑" panose="020B0503020204020204" pitchFamily="34" charset="-122"/>
                <a:ea typeface="微软雅黑" panose="020B0503020204020204" pitchFamily="34" charset="-122"/>
              </a:rPr>
              <a:t>%</a:t>
            </a:r>
            <a:endParaRPr lang="zh-CN" altLang="en-US" sz="1200" b="1" kern="0" dirty="0">
              <a:solidFill>
                <a:schemeClr val="tx1"/>
              </a:solidFill>
              <a:latin typeface="微软雅黑" panose="020B0503020204020204" pitchFamily="34" charset="-122"/>
              <a:ea typeface="微软雅黑" panose="020B0503020204020204" pitchFamily="34" charset="-122"/>
            </a:endParaRPr>
          </a:p>
        </p:txBody>
      </p:sp>
      <p:sp>
        <p:nvSpPr>
          <p:cNvPr id="33" name="五边形 32"/>
          <p:cNvSpPr/>
          <p:nvPr/>
        </p:nvSpPr>
        <p:spPr bwMode="auto">
          <a:xfrm>
            <a:off x="1498270" y="4055323"/>
            <a:ext cx="648000" cy="232648"/>
          </a:xfrm>
          <a:prstGeom prst="homePlate">
            <a:avLst/>
          </a:prstGeom>
          <a:solidFill>
            <a:schemeClr val="bg1">
              <a:lumMod val="65000"/>
            </a:schemeClr>
          </a:solidFill>
          <a:ln>
            <a:noFill/>
            <a:headEnd/>
            <a:tailEnd/>
          </a:ln>
        </p:spPr>
        <p:style>
          <a:lnRef idx="2">
            <a:schemeClr val="accent6"/>
          </a:lnRef>
          <a:fillRef idx="1">
            <a:schemeClr val="lt1"/>
          </a:fillRef>
          <a:effectRef idx="0">
            <a:schemeClr val="accent6"/>
          </a:effectRef>
          <a:fontRef idx="minor">
            <a:schemeClr val="dk1"/>
          </a:fontRef>
        </p:style>
        <p:txBody>
          <a:bodyPr rtlCol="0" anchor="ctr"/>
          <a:lstStyle/>
          <a:p>
            <a:pPr algn="ctr" fontAlgn="auto">
              <a:spcBef>
                <a:spcPts val="0"/>
              </a:spcBef>
              <a:spcAft>
                <a:spcPts val="0"/>
              </a:spcAft>
            </a:pPr>
            <a:r>
              <a:rPr lang="en-US" altLang="zh-CN" sz="1200" b="1" kern="0" dirty="0" smtClean="0">
                <a:solidFill>
                  <a:schemeClr val="tx1"/>
                </a:solidFill>
                <a:latin typeface="微软雅黑" panose="020B0503020204020204" pitchFamily="34" charset="-122"/>
                <a:ea typeface="微软雅黑" panose="020B0503020204020204" pitchFamily="34" charset="-122"/>
              </a:rPr>
              <a:t>20%</a:t>
            </a:r>
            <a:endParaRPr lang="zh-CN" altLang="en-US" sz="1200" b="1" kern="0" dirty="0">
              <a:solidFill>
                <a:schemeClr val="tx1"/>
              </a:solidFill>
              <a:latin typeface="微软雅黑" panose="020B0503020204020204" pitchFamily="34" charset="-122"/>
              <a:ea typeface="微软雅黑" panose="020B0503020204020204" pitchFamily="34" charset="-122"/>
            </a:endParaRPr>
          </a:p>
        </p:txBody>
      </p:sp>
      <p:sp>
        <p:nvSpPr>
          <p:cNvPr id="34" name="五边形 33"/>
          <p:cNvSpPr/>
          <p:nvPr/>
        </p:nvSpPr>
        <p:spPr bwMode="auto">
          <a:xfrm>
            <a:off x="1498650" y="3625706"/>
            <a:ext cx="360000" cy="232648"/>
          </a:xfrm>
          <a:prstGeom prst="homePlate">
            <a:avLst/>
          </a:prstGeom>
          <a:solidFill>
            <a:schemeClr val="bg1">
              <a:lumMod val="85000"/>
            </a:schemeClr>
          </a:solidFill>
          <a:ln>
            <a:noFill/>
            <a:headEnd/>
            <a:tailEnd/>
          </a:ln>
        </p:spPr>
        <p:style>
          <a:lnRef idx="2">
            <a:schemeClr val="accent6"/>
          </a:lnRef>
          <a:fillRef idx="1">
            <a:schemeClr val="lt1"/>
          </a:fillRef>
          <a:effectRef idx="0">
            <a:schemeClr val="accent6"/>
          </a:effectRef>
          <a:fontRef idx="minor">
            <a:schemeClr val="dk1"/>
          </a:fontRef>
        </p:style>
        <p:txBody>
          <a:bodyPr lIns="0" tIns="0" rIns="0" bIns="0" rtlCol="0" anchor="ctr"/>
          <a:lstStyle/>
          <a:p>
            <a:pPr algn="ctr" fontAlgn="auto">
              <a:spcBef>
                <a:spcPts val="0"/>
              </a:spcBef>
              <a:spcAft>
                <a:spcPts val="0"/>
              </a:spcAft>
            </a:pPr>
            <a:r>
              <a:rPr lang="en-US" altLang="zh-CN" sz="1200" b="1" kern="0" dirty="0">
                <a:solidFill>
                  <a:schemeClr val="tx1"/>
                </a:solidFill>
                <a:latin typeface="微软雅黑" panose="020B0503020204020204" pitchFamily="34" charset="-122"/>
                <a:ea typeface="微软雅黑" panose="020B0503020204020204" pitchFamily="34" charset="-122"/>
              </a:rPr>
              <a:t>5</a:t>
            </a:r>
            <a:r>
              <a:rPr lang="en-US" altLang="zh-CN" sz="1200" b="1" kern="0" dirty="0" smtClean="0">
                <a:solidFill>
                  <a:schemeClr val="tx1"/>
                </a:solidFill>
                <a:latin typeface="微软雅黑" panose="020B0503020204020204" pitchFamily="34" charset="-122"/>
                <a:ea typeface="微软雅黑" panose="020B0503020204020204" pitchFamily="34" charset="-122"/>
              </a:rPr>
              <a:t>%</a:t>
            </a:r>
            <a:endParaRPr lang="zh-CN" altLang="en-US" sz="1200" b="1" kern="0" dirty="0">
              <a:solidFill>
                <a:schemeClr val="tx1"/>
              </a:solidFill>
              <a:latin typeface="微软雅黑" panose="020B0503020204020204" pitchFamily="34" charset="-122"/>
              <a:ea typeface="微软雅黑" panose="020B0503020204020204" pitchFamily="34" charset="-122"/>
            </a:endParaRPr>
          </a:p>
        </p:txBody>
      </p:sp>
      <p:sp>
        <p:nvSpPr>
          <p:cNvPr id="35" name="矩形 34"/>
          <p:cNvSpPr/>
          <p:nvPr/>
        </p:nvSpPr>
        <p:spPr>
          <a:xfrm>
            <a:off x="671693" y="4458168"/>
            <a:ext cx="2462639" cy="841276"/>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0" rtlCol="0" anchor="ctr"/>
          <a:lstStyle/>
          <a:p>
            <a:pPr marL="285750" indent="-285750">
              <a:buFont typeface="Arial" panose="020B0604020202020204" pitchFamily="34" charset="0"/>
              <a:buChar char="•"/>
            </a:pPr>
            <a:r>
              <a:rPr lang="zh-CN" altLang="en-US" sz="1600" b="1" dirty="0" smtClean="0">
                <a:solidFill>
                  <a:schemeClr val="bg1"/>
                </a:solidFill>
                <a:latin typeface="微软雅黑" pitchFamily="34" charset="-122"/>
                <a:ea typeface="微软雅黑" pitchFamily="34" charset="-122"/>
              </a:rPr>
              <a:t>缺乏完整的端到端方案</a:t>
            </a:r>
            <a:endParaRPr lang="en-US" altLang="zh-CN" sz="1600" b="1" dirty="0" smtClean="0">
              <a:solidFill>
                <a:schemeClr val="bg1"/>
              </a:solidFill>
              <a:latin typeface="微软雅黑" pitchFamily="34" charset="-122"/>
              <a:ea typeface="微软雅黑" pitchFamily="34" charset="-122"/>
            </a:endParaRPr>
          </a:p>
          <a:p>
            <a:pPr marL="285750" indent="-285750">
              <a:buFont typeface="Arial" panose="020B0604020202020204" pitchFamily="34" charset="0"/>
              <a:buChar char="•"/>
            </a:pPr>
            <a:r>
              <a:rPr lang="zh-CN" altLang="en-US" sz="1600" b="1" dirty="0" smtClean="0">
                <a:solidFill>
                  <a:schemeClr val="bg1"/>
                </a:solidFill>
                <a:latin typeface="微软雅黑" pitchFamily="34" charset="-122"/>
                <a:ea typeface="微软雅黑" pitchFamily="34" charset="-122"/>
              </a:rPr>
              <a:t>针对不同行业，未形成固定套路</a:t>
            </a:r>
            <a:endParaRPr lang="zh-CN" altLang="en-US" sz="1600" b="1" dirty="0">
              <a:solidFill>
                <a:schemeClr val="bg1"/>
              </a:solidFill>
              <a:latin typeface="微软雅黑" pitchFamily="34" charset="-122"/>
              <a:ea typeface="微软雅黑" pitchFamily="34" charset="-122"/>
            </a:endParaRPr>
          </a:p>
        </p:txBody>
      </p:sp>
      <p:sp>
        <p:nvSpPr>
          <p:cNvPr id="37" name="矩形 36"/>
          <p:cNvSpPr/>
          <p:nvPr/>
        </p:nvSpPr>
        <p:spPr>
          <a:xfrm>
            <a:off x="3873179" y="2281436"/>
            <a:ext cx="4431362" cy="352782"/>
          </a:xfrm>
          <a:prstGeom prst="rect">
            <a:avLst/>
          </a:prstGeom>
          <a:solidFill>
            <a:srgbClr val="7CAC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latin typeface="微软雅黑" pitchFamily="34" charset="-122"/>
                <a:ea typeface="微软雅黑" pitchFamily="34" charset="-122"/>
              </a:rPr>
              <a:t>重点</a:t>
            </a:r>
            <a:r>
              <a:rPr lang="zh-CN" altLang="en-US" b="1" dirty="0" smtClean="0">
                <a:solidFill>
                  <a:schemeClr val="bg1"/>
                </a:solidFill>
                <a:latin typeface="微软雅黑" pitchFamily="34" charset="-122"/>
                <a:ea typeface="微软雅黑" pitchFamily="34" charset="-122"/>
              </a:rPr>
              <a:t>推广措施</a:t>
            </a:r>
            <a:endParaRPr lang="zh-CN" altLang="en-US" b="1" dirty="0">
              <a:solidFill>
                <a:schemeClr val="bg1"/>
              </a:solidFill>
              <a:latin typeface="微软雅黑" pitchFamily="34" charset="-122"/>
              <a:ea typeface="微软雅黑" pitchFamily="34" charset="-122"/>
            </a:endParaRPr>
          </a:p>
        </p:txBody>
      </p:sp>
      <p:sp>
        <p:nvSpPr>
          <p:cNvPr id="38" name="矩形 37"/>
          <p:cNvSpPr/>
          <p:nvPr/>
        </p:nvSpPr>
        <p:spPr>
          <a:xfrm>
            <a:off x="3887545" y="2719616"/>
            <a:ext cx="432048" cy="760948"/>
          </a:xfrm>
          <a:prstGeom prst="rect">
            <a:avLst/>
          </a:prstGeom>
          <a:solidFill>
            <a:srgbClr val="7CAC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smtClean="0">
                <a:solidFill>
                  <a:schemeClr val="bg1"/>
                </a:solidFill>
                <a:latin typeface="微软雅黑" pitchFamily="34" charset="-122"/>
                <a:ea typeface="微软雅黑" pitchFamily="34" charset="-122"/>
              </a:rPr>
              <a:t>路演</a:t>
            </a:r>
            <a:endParaRPr lang="zh-CN" altLang="en-US" b="1" dirty="0">
              <a:solidFill>
                <a:schemeClr val="bg1"/>
              </a:solidFill>
              <a:latin typeface="微软雅黑" pitchFamily="34" charset="-122"/>
              <a:ea typeface="微软雅黑" pitchFamily="34" charset="-122"/>
            </a:endParaRPr>
          </a:p>
        </p:txBody>
      </p:sp>
      <p:sp>
        <p:nvSpPr>
          <p:cNvPr id="39" name="矩形 38"/>
          <p:cNvSpPr/>
          <p:nvPr/>
        </p:nvSpPr>
        <p:spPr>
          <a:xfrm>
            <a:off x="3887545" y="3625707"/>
            <a:ext cx="432048" cy="1680066"/>
          </a:xfrm>
          <a:prstGeom prst="rect">
            <a:avLst/>
          </a:prstGeom>
          <a:solidFill>
            <a:srgbClr val="7CAC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smtClean="0">
                <a:solidFill>
                  <a:schemeClr val="bg1"/>
                </a:solidFill>
                <a:latin typeface="微软雅黑" pitchFamily="34" charset="-122"/>
                <a:ea typeface="微软雅黑" pitchFamily="34" charset="-122"/>
              </a:rPr>
              <a:t>实验局</a:t>
            </a:r>
            <a:endParaRPr lang="zh-CN" altLang="en-US" b="1" dirty="0">
              <a:solidFill>
                <a:schemeClr val="bg1"/>
              </a:solidFill>
              <a:latin typeface="微软雅黑" pitchFamily="34" charset="-122"/>
              <a:ea typeface="微软雅黑" pitchFamily="34" charset="-122"/>
            </a:endParaRPr>
          </a:p>
        </p:txBody>
      </p:sp>
      <p:sp>
        <p:nvSpPr>
          <p:cNvPr id="40" name="五边形 39"/>
          <p:cNvSpPr/>
          <p:nvPr/>
        </p:nvSpPr>
        <p:spPr bwMode="auto">
          <a:xfrm>
            <a:off x="5365006" y="2781826"/>
            <a:ext cx="1080000" cy="232648"/>
          </a:xfrm>
          <a:prstGeom prst="homePlate">
            <a:avLst/>
          </a:prstGeom>
          <a:solidFill>
            <a:schemeClr val="bg1">
              <a:lumMod val="50000"/>
            </a:schemeClr>
          </a:solidFill>
          <a:ln>
            <a:noFill/>
            <a:headEnd/>
            <a:tailEnd/>
          </a:ln>
        </p:spPr>
        <p:style>
          <a:lnRef idx="2">
            <a:schemeClr val="accent6"/>
          </a:lnRef>
          <a:fillRef idx="1">
            <a:schemeClr val="lt1"/>
          </a:fillRef>
          <a:effectRef idx="0">
            <a:schemeClr val="accent6"/>
          </a:effectRef>
          <a:fontRef idx="minor">
            <a:schemeClr val="dk1"/>
          </a:fontRef>
        </p:style>
        <p:txBody>
          <a:bodyPr rtlCol="0" anchor="ctr"/>
          <a:lstStyle/>
          <a:p>
            <a:pPr algn="ctr" fontAlgn="auto">
              <a:spcBef>
                <a:spcPts val="0"/>
              </a:spcBef>
              <a:spcAft>
                <a:spcPts val="0"/>
              </a:spcAft>
            </a:pPr>
            <a:r>
              <a:rPr lang="en-US" altLang="zh-CN" sz="1200" b="1" kern="0" dirty="0">
                <a:solidFill>
                  <a:schemeClr val="tx1"/>
                </a:solidFill>
                <a:latin typeface="微软雅黑" panose="020B0503020204020204" pitchFamily="34" charset="-122"/>
                <a:ea typeface="微软雅黑" panose="020B0503020204020204" pitchFamily="34" charset="-122"/>
              </a:rPr>
              <a:t>3</a:t>
            </a:r>
            <a:r>
              <a:rPr lang="en-US" altLang="zh-CN" sz="1200" b="1" kern="0" dirty="0" smtClean="0">
                <a:solidFill>
                  <a:schemeClr val="tx1"/>
                </a:solidFill>
                <a:latin typeface="微软雅黑" panose="020B0503020204020204" pitchFamily="34" charset="-122"/>
                <a:ea typeface="微软雅黑" panose="020B0503020204020204" pitchFamily="34" charset="-122"/>
              </a:rPr>
              <a:t>0%</a:t>
            </a:r>
            <a:endParaRPr lang="zh-CN" altLang="en-US" sz="1200" b="1" kern="0" dirty="0">
              <a:solidFill>
                <a:schemeClr val="tx1"/>
              </a:solidFill>
              <a:latin typeface="微软雅黑" panose="020B0503020204020204" pitchFamily="34" charset="-122"/>
              <a:ea typeface="微软雅黑" panose="020B0503020204020204" pitchFamily="34" charset="-122"/>
            </a:endParaRPr>
          </a:p>
        </p:txBody>
      </p:sp>
      <p:sp>
        <p:nvSpPr>
          <p:cNvPr id="41" name="文本框 40"/>
          <p:cNvSpPr txBox="1"/>
          <p:nvPr/>
        </p:nvSpPr>
        <p:spPr>
          <a:xfrm>
            <a:off x="4392518" y="2713484"/>
            <a:ext cx="972108" cy="338554"/>
          </a:xfrm>
          <a:prstGeom prst="rect">
            <a:avLst/>
          </a:prstGeom>
          <a:noFill/>
        </p:spPr>
        <p:txBody>
          <a:bodyPr wrap="square" lIns="36000" rIns="36000" rtlCol="0">
            <a:spAutoFit/>
          </a:bodyPr>
          <a:lstStyle/>
          <a:p>
            <a:pPr algn="ctr"/>
            <a:r>
              <a:rPr lang="zh-CN" altLang="en-US" sz="1600" dirty="0" smtClean="0">
                <a:latin typeface="微软雅黑" panose="020B0503020204020204" pitchFamily="34" charset="-122"/>
                <a:ea typeface="微软雅黑" panose="020B0503020204020204" pitchFamily="34" charset="-122"/>
              </a:rPr>
              <a:t>便携箱：</a:t>
            </a:r>
            <a:endParaRPr lang="zh-CN" altLang="en-US" sz="1600" dirty="0">
              <a:latin typeface="微软雅黑" panose="020B0503020204020204" pitchFamily="34" charset="-122"/>
              <a:ea typeface="微软雅黑" panose="020B0503020204020204" pitchFamily="34" charset="-122"/>
            </a:endParaRPr>
          </a:p>
        </p:txBody>
      </p:sp>
      <p:sp>
        <p:nvSpPr>
          <p:cNvPr id="42" name="文本框 41"/>
          <p:cNvSpPr txBox="1"/>
          <p:nvPr/>
        </p:nvSpPr>
        <p:spPr>
          <a:xfrm>
            <a:off x="4392517" y="3145532"/>
            <a:ext cx="972109" cy="338554"/>
          </a:xfrm>
          <a:prstGeom prst="rect">
            <a:avLst/>
          </a:prstGeom>
          <a:noFill/>
        </p:spPr>
        <p:txBody>
          <a:bodyPr wrap="square" lIns="36000" rIns="36000" rtlCol="0">
            <a:spAutoFit/>
          </a:bodyPr>
          <a:lstStyle/>
          <a:p>
            <a:pPr algn="ctr"/>
            <a:r>
              <a:rPr lang="zh-CN" altLang="en-US" sz="1600" dirty="0">
                <a:latin typeface="微软雅黑" panose="020B0503020204020204" pitchFamily="34" charset="-122"/>
                <a:ea typeface="微软雅黑" panose="020B0503020204020204" pitchFamily="34" charset="-122"/>
              </a:rPr>
              <a:t>改装车</a:t>
            </a:r>
            <a:r>
              <a:rPr lang="zh-CN" altLang="en-US" sz="1600" dirty="0" smtClean="0">
                <a:latin typeface="微软雅黑" panose="020B0503020204020204" pitchFamily="34" charset="-122"/>
                <a:ea typeface="微软雅黑" panose="020B0503020204020204" pitchFamily="34" charset="-122"/>
              </a:rPr>
              <a:t>：</a:t>
            </a:r>
            <a:endParaRPr lang="zh-CN" altLang="en-US" sz="1600" dirty="0">
              <a:latin typeface="微软雅黑" panose="020B0503020204020204" pitchFamily="34" charset="-122"/>
              <a:ea typeface="微软雅黑" panose="020B0503020204020204" pitchFamily="34" charset="-122"/>
            </a:endParaRPr>
          </a:p>
        </p:txBody>
      </p:sp>
      <p:sp>
        <p:nvSpPr>
          <p:cNvPr id="43" name="五边形 42"/>
          <p:cNvSpPr/>
          <p:nvPr/>
        </p:nvSpPr>
        <p:spPr bwMode="auto">
          <a:xfrm>
            <a:off x="5364626" y="3195997"/>
            <a:ext cx="360000" cy="232648"/>
          </a:xfrm>
          <a:prstGeom prst="homePlate">
            <a:avLst/>
          </a:prstGeom>
          <a:solidFill>
            <a:schemeClr val="bg1">
              <a:lumMod val="85000"/>
            </a:schemeClr>
          </a:solidFill>
          <a:ln>
            <a:noFill/>
            <a:headEnd/>
            <a:tailEnd/>
          </a:ln>
        </p:spPr>
        <p:style>
          <a:lnRef idx="2">
            <a:schemeClr val="accent6"/>
          </a:lnRef>
          <a:fillRef idx="1">
            <a:schemeClr val="lt1"/>
          </a:fillRef>
          <a:effectRef idx="0">
            <a:schemeClr val="accent6"/>
          </a:effectRef>
          <a:fontRef idx="minor">
            <a:schemeClr val="dk1"/>
          </a:fontRef>
        </p:style>
        <p:txBody>
          <a:bodyPr lIns="0" tIns="0" rIns="0" bIns="0" rtlCol="0" anchor="ctr"/>
          <a:lstStyle/>
          <a:p>
            <a:pPr algn="ctr" fontAlgn="auto">
              <a:spcBef>
                <a:spcPts val="0"/>
              </a:spcBef>
              <a:spcAft>
                <a:spcPts val="0"/>
              </a:spcAft>
            </a:pPr>
            <a:r>
              <a:rPr lang="en-US" altLang="zh-CN" sz="1200" b="1" kern="0" dirty="0" smtClean="0">
                <a:solidFill>
                  <a:schemeClr val="tx1"/>
                </a:solidFill>
                <a:latin typeface="微软雅黑" panose="020B0503020204020204" pitchFamily="34" charset="-122"/>
                <a:ea typeface="微软雅黑" panose="020B0503020204020204" pitchFamily="34" charset="-122"/>
              </a:rPr>
              <a:t>?%</a:t>
            </a:r>
            <a:endParaRPr lang="zh-CN" altLang="en-US" sz="1200" b="1" kern="0" dirty="0">
              <a:solidFill>
                <a:schemeClr val="tx1"/>
              </a:solidFill>
              <a:latin typeface="微软雅黑" panose="020B0503020204020204" pitchFamily="34" charset="-122"/>
              <a:ea typeface="微软雅黑" panose="020B0503020204020204" pitchFamily="34" charset="-122"/>
            </a:endParaRPr>
          </a:p>
        </p:txBody>
      </p:sp>
      <p:sp>
        <p:nvSpPr>
          <p:cNvPr id="19" name="文本框 18"/>
          <p:cNvSpPr txBox="1"/>
          <p:nvPr/>
        </p:nvSpPr>
        <p:spPr>
          <a:xfrm>
            <a:off x="4392518" y="3649588"/>
            <a:ext cx="2684575" cy="338554"/>
          </a:xfrm>
          <a:prstGeom prst="rect">
            <a:avLst/>
          </a:prstGeom>
          <a:noFill/>
        </p:spPr>
        <p:txBody>
          <a:bodyPr wrap="square" rtlCol="0">
            <a:spAutoFit/>
          </a:bodyPr>
          <a:lstStyle/>
          <a:p>
            <a:r>
              <a:rPr lang="en-US" altLang="zh-CN" sz="1600" dirty="0" smtClean="0">
                <a:latin typeface="微软雅黑" panose="020B0503020204020204" pitchFamily="34" charset="-122"/>
                <a:ea typeface="微软雅黑" panose="020B0503020204020204" pitchFamily="34" charset="-122"/>
              </a:rPr>
              <a:t>4</a:t>
            </a:r>
            <a:r>
              <a:rPr lang="zh-CN" altLang="en-US" sz="1600" dirty="0" smtClean="0">
                <a:latin typeface="微软雅黑" panose="020B0503020204020204" pitchFamily="34" charset="-122"/>
                <a:ea typeface="微软雅黑" panose="020B0503020204020204" pitchFamily="34" charset="-122"/>
              </a:rPr>
              <a:t>月份交付：新疆、哈尔滨</a:t>
            </a:r>
            <a:endParaRPr lang="zh-CN" altLang="en-US" sz="1600" dirty="0">
              <a:latin typeface="微软雅黑" panose="020B0503020204020204" pitchFamily="34" charset="-122"/>
              <a:ea typeface="微软雅黑" panose="020B0503020204020204" pitchFamily="34" charset="-122"/>
            </a:endParaRPr>
          </a:p>
        </p:txBody>
      </p:sp>
      <p:sp>
        <p:nvSpPr>
          <p:cNvPr id="45" name="文本框 44"/>
          <p:cNvSpPr txBox="1"/>
          <p:nvPr/>
        </p:nvSpPr>
        <p:spPr>
          <a:xfrm>
            <a:off x="4381243" y="3928328"/>
            <a:ext cx="2684575" cy="1323439"/>
          </a:xfrm>
          <a:prstGeom prst="rect">
            <a:avLst/>
          </a:prstGeom>
          <a:noFill/>
        </p:spPr>
        <p:txBody>
          <a:bodyPr wrap="square" rtlCol="0">
            <a:spAutoFit/>
          </a:bodyPr>
          <a:lstStyle/>
          <a:p>
            <a:r>
              <a:rPr lang="zh-CN" altLang="en-US" sz="1600" dirty="0" smtClean="0">
                <a:solidFill>
                  <a:srgbClr val="FF0000"/>
                </a:solidFill>
                <a:latin typeface="微软雅黑" panose="020B0503020204020204" pitchFamily="34" charset="-122"/>
                <a:ea typeface="微软雅黑" panose="020B0503020204020204" pitchFamily="34" charset="-122"/>
              </a:rPr>
              <a:t>待找点：</a:t>
            </a:r>
            <a:endParaRPr lang="en-US" altLang="zh-CN" sz="1600" dirty="0" smtClean="0">
              <a:solidFill>
                <a:srgbClr val="FF0000"/>
              </a:solidFill>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1600" dirty="0" smtClean="0">
                <a:latin typeface="微软雅黑" panose="020B0503020204020204" pitchFamily="34" charset="-122"/>
                <a:ea typeface="微软雅黑" panose="020B0503020204020204" pitchFamily="34" charset="-122"/>
              </a:rPr>
              <a:t>广东省或周边</a:t>
            </a:r>
            <a:r>
              <a:rPr lang="en-US" altLang="zh-CN" sz="1600" dirty="0" smtClean="0">
                <a:latin typeface="微软雅黑" panose="020B0503020204020204" pitchFamily="34" charset="-122"/>
                <a:ea typeface="微软雅黑" panose="020B0503020204020204" pitchFamily="34" charset="-122"/>
              </a:rPr>
              <a:t>(</a:t>
            </a:r>
            <a:r>
              <a:rPr lang="zh-CN" altLang="en-US" sz="1600" dirty="0" smtClean="0">
                <a:latin typeface="微软雅黑" panose="020B0503020204020204" pitchFamily="34" charset="-122"/>
                <a:ea typeface="微软雅黑" panose="020B0503020204020204" pitchFamily="34" charset="-122"/>
              </a:rPr>
              <a:t>厦门？长沙？</a:t>
            </a:r>
            <a:r>
              <a:rPr lang="en-US" altLang="zh-CN" sz="1600" dirty="0" smtClean="0">
                <a:latin typeface="微软雅黑" panose="020B0503020204020204" pitchFamily="34" charset="-122"/>
                <a:ea typeface="微软雅黑" panose="020B0503020204020204" pitchFamily="34" charset="-122"/>
              </a:rPr>
              <a:t>)</a:t>
            </a:r>
            <a:r>
              <a:rPr lang="zh-CN" altLang="en-US" sz="1600" dirty="0" smtClean="0">
                <a:latin typeface="微软雅黑" panose="020B0503020204020204" pitchFamily="34" charset="-122"/>
                <a:ea typeface="微软雅黑" panose="020B0503020204020204" pitchFamily="34" charset="-122"/>
              </a:rPr>
              <a:t>公安</a:t>
            </a:r>
            <a:endParaRPr lang="en-US" altLang="zh-CN" sz="1600" dirty="0" smtClean="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1600" dirty="0" smtClean="0">
                <a:latin typeface="微软雅黑" panose="020B0503020204020204" pitchFamily="34" charset="-122"/>
                <a:ea typeface="微软雅黑" panose="020B0503020204020204" pitchFamily="34" charset="-122"/>
              </a:rPr>
              <a:t>轨交、地铁、机场行业</a:t>
            </a:r>
            <a:endParaRPr lang="en-US" altLang="zh-CN" sz="1600" dirty="0" smtClean="0">
              <a:latin typeface="微软雅黑" panose="020B0503020204020204" pitchFamily="34" charset="-122"/>
              <a:ea typeface="微软雅黑" panose="020B0503020204020204" pitchFamily="34" charset="-122"/>
            </a:endParaRPr>
          </a:p>
          <a:p>
            <a:r>
              <a:rPr lang="zh-CN" altLang="en-US" sz="1600" dirty="0" smtClean="0">
                <a:solidFill>
                  <a:srgbClr val="FF0000"/>
                </a:solidFill>
                <a:latin typeface="微软雅黑" panose="020B0503020204020204" pitchFamily="34" charset="-122"/>
                <a:ea typeface="微软雅黑" panose="020B0503020204020204" pitchFamily="34" charset="-122"/>
              </a:rPr>
              <a:t>下半年：海外</a:t>
            </a:r>
            <a:endParaRPr lang="en-US" altLang="zh-CN" sz="1600" dirty="0" smtClean="0">
              <a:solidFill>
                <a:srgbClr val="FF0000"/>
              </a:solidFill>
              <a:latin typeface="微软雅黑" panose="020B0503020204020204" pitchFamily="34" charset="-122"/>
              <a:ea typeface="微软雅黑" panose="020B0503020204020204" pitchFamily="34" charset="-122"/>
            </a:endParaRPr>
          </a:p>
        </p:txBody>
      </p:sp>
      <p:sp>
        <p:nvSpPr>
          <p:cNvPr id="46" name="矩形 45"/>
          <p:cNvSpPr/>
          <p:nvPr/>
        </p:nvSpPr>
        <p:spPr>
          <a:xfrm>
            <a:off x="7080405" y="2716086"/>
            <a:ext cx="1212261" cy="764478"/>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0" rtlCol="0" anchor="ctr"/>
          <a:lstStyle/>
          <a:p>
            <a:r>
              <a:rPr lang="zh-CN" altLang="en-US" sz="1600" b="1" dirty="0" smtClean="0">
                <a:solidFill>
                  <a:schemeClr val="bg1"/>
                </a:solidFill>
                <a:latin typeface="微软雅黑" pitchFamily="34" charset="-122"/>
                <a:ea typeface="微软雅黑" pitchFamily="34" charset="-122"/>
              </a:rPr>
              <a:t>尚无成熟业务演示模式</a:t>
            </a:r>
            <a:endParaRPr lang="zh-CN" altLang="en-US" sz="1600" b="1" dirty="0">
              <a:solidFill>
                <a:schemeClr val="bg1"/>
              </a:solidFill>
              <a:latin typeface="微软雅黑" pitchFamily="34" charset="-122"/>
              <a:ea typeface="微软雅黑" pitchFamily="34" charset="-122"/>
            </a:endParaRPr>
          </a:p>
        </p:txBody>
      </p:sp>
      <p:sp>
        <p:nvSpPr>
          <p:cNvPr id="47" name="矩形 46"/>
          <p:cNvSpPr/>
          <p:nvPr/>
        </p:nvSpPr>
        <p:spPr>
          <a:xfrm>
            <a:off x="7080405" y="3625706"/>
            <a:ext cx="1212261" cy="1673738"/>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0" rtlCol="0" anchor="ctr"/>
          <a:lstStyle/>
          <a:p>
            <a:r>
              <a:rPr lang="zh-CN" altLang="en-US" sz="1600" b="1" dirty="0" smtClean="0">
                <a:solidFill>
                  <a:schemeClr val="bg1"/>
                </a:solidFill>
                <a:latin typeface="微软雅黑" pitchFamily="34" charset="-122"/>
                <a:ea typeface="微软雅黑" pitchFamily="34" charset="-122"/>
              </a:rPr>
              <a:t>一体化及宏站、一体化混合组网尚未验证</a:t>
            </a:r>
            <a:endParaRPr lang="zh-CN" altLang="en-US" sz="1600" b="1" dirty="0">
              <a:solidFill>
                <a:schemeClr val="bg1"/>
              </a:solidFill>
              <a:latin typeface="微软雅黑" pitchFamily="34" charset="-122"/>
              <a:ea typeface="微软雅黑" pitchFamily="34" charset="-122"/>
            </a:endParaRPr>
          </a:p>
        </p:txBody>
      </p:sp>
      <p:cxnSp>
        <p:nvCxnSpPr>
          <p:cNvPr id="53" name="直接连接符 52"/>
          <p:cNvCxnSpPr/>
          <p:nvPr/>
        </p:nvCxnSpPr>
        <p:spPr>
          <a:xfrm>
            <a:off x="5218935" y="1591851"/>
            <a:ext cx="3073731" cy="675501"/>
          </a:xfrm>
          <a:prstGeom prst="line">
            <a:avLst/>
          </a:prstGeom>
          <a:ln w="38100">
            <a:solidFill>
              <a:schemeClr val="bg1">
                <a:lumMod val="7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11217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stretch>
            <a:fillRect/>
          </a:stretch>
        </p:blipFill>
        <p:spPr>
          <a:xfrm>
            <a:off x="167637" y="553716"/>
            <a:ext cx="8819835" cy="4248000"/>
          </a:xfrm>
          <a:prstGeom prst="rect">
            <a:avLst/>
          </a:prstGeom>
        </p:spPr>
      </p:pic>
      <p:sp>
        <p:nvSpPr>
          <p:cNvPr id="31750" name="日期占位符 5"/>
          <p:cNvSpPr txBox="1">
            <a:spLocks/>
          </p:cNvSpPr>
          <p:nvPr/>
        </p:nvSpPr>
        <p:spPr bwMode="auto">
          <a:xfrm>
            <a:off x="71446" y="71418"/>
            <a:ext cx="5786438" cy="476250"/>
          </a:xfrm>
          <a:prstGeom prst="rect">
            <a:avLst/>
          </a:prstGeom>
          <a:noFill/>
          <a:ln w="9525">
            <a:noFill/>
            <a:miter lim="800000"/>
            <a:headEnd/>
            <a:tailEnd/>
          </a:ln>
        </p:spPr>
        <p:txBody>
          <a:bodyPr anchor="ctr"/>
          <a:lstStyle/>
          <a:p>
            <a:r>
              <a:rPr lang="zh-CN" altLang="en-US" sz="3200" b="1" dirty="0" smtClean="0">
                <a:solidFill>
                  <a:srgbClr val="88AB2D"/>
                </a:solidFill>
                <a:latin typeface="黑体" pitchFamily="49" charset="-122"/>
                <a:ea typeface="黑体" pitchFamily="49" charset="-122"/>
              </a:rPr>
              <a:t>版本交付规划</a:t>
            </a:r>
            <a:endParaRPr lang="zh-CN" altLang="en-US" sz="3200" b="1" dirty="0">
              <a:solidFill>
                <a:srgbClr val="88AB2D"/>
              </a:solidFill>
              <a:latin typeface="黑体" pitchFamily="49" charset="-122"/>
              <a:ea typeface="黑体" pitchFamily="49" charset="-122"/>
            </a:endParaRPr>
          </a:p>
        </p:txBody>
      </p:sp>
      <p:sp>
        <p:nvSpPr>
          <p:cNvPr id="20" name="Text Box 20"/>
          <p:cNvSpPr txBox="1">
            <a:spLocks noChangeArrowheads="1"/>
          </p:cNvSpPr>
          <p:nvPr/>
        </p:nvSpPr>
        <p:spPr bwMode="auto">
          <a:xfrm>
            <a:off x="11847514" y="2823101"/>
            <a:ext cx="742950" cy="246221"/>
          </a:xfrm>
          <a:prstGeom prst="rect">
            <a:avLst/>
          </a:prstGeom>
          <a:noFill/>
          <a:ln w="9525">
            <a:noFill/>
            <a:miter lim="800000"/>
            <a:headEnd/>
            <a:tailEnd/>
          </a:ln>
        </p:spPr>
        <p:txBody>
          <a:bodyPr lIns="0" tIns="0" rIns="0" bIns="0" anchor="ctr">
            <a:spAutoFit/>
          </a:bodyPr>
          <a:lstStyle/>
          <a:p>
            <a:pPr>
              <a:buFont typeface="Arial" pitchFamily="34" charset="0"/>
              <a:buNone/>
            </a:pPr>
            <a:r>
              <a:rPr lang="zh-CN" altLang="en-US" sz="1600">
                <a:solidFill>
                  <a:srgbClr val="FFFFFF"/>
                </a:solidFill>
                <a:latin typeface="微软雅黑" pitchFamily="34" charset="-122"/>
                <a:ea typeface="微软雅黑" pitchFamily="34" charset="-122"/>
              </a:rPr>
              <a:t>12月</a:t>
            </a:r>
          </a:p>
        </p:txBody>
      </p:sp>
      <p:sp>
        <p:nvSpPr>
          <p:cNvPr id="22" name="Text Box 16"/>
          <p:cNvSpPr txBox="1">
            <a:spLocks noChangeArrowheads="1"/>
          </p:cNvSpPr>
          <p:nvPr/>
        </p:nvSpPr>
        <p:spPr bwMode="auto">
          <a:xfrm>
            <a:off x="12063471" y="2946132"/>
            <a:ext cx="866775" cy="246221"/>
          </a:xfrm>
          <a:prstGeom prst="rect">
            <a:avLst/>
          </a:prstGeom>
          <a:noFill/>
          <a:ln w="9525">
            <a:noFill/>
            <a:miter lim="800000"/>
            <a:headEnd/>
            <a:tailEnd/>
          </a:ln>
        </p:spPr>
        <p:txBody>
          <a:bodyPr lIns="0" tIns="0" rIns="0" bIns="0" anchor="ctr">
            <a:spAutoFit/>
          </a:bodyPr>
          <a:lstStyle/>
          <a:p>
            <a:pPr>
              <a:buFont typeface="Arial" pitchFamily="34" charset="0"/>
              <a:buNone/>
            </a:pPr>
            <a:r>
              <a:rPr lang="en-US" altLang="zh-CN" sz="1600" dirty="0">
                <a:solidFill>
                  <a:srgbClr val="FFFFFF"/>
                </a:solidFill>
                <a:latin typeface="微软雅黑" pitchFamily="34" charset="-122"/>
                <a:ea typeface="微软雅黑" pitchFamily="34" charset="-122"/>
              </a:rPr>
              <a:t>9</a:t>
            </a:r>
            <a:r>
              <a:rPr lang="zh-CN" altLang="en-US" sz="1600" dirty="0">
                <a:solidFill>
                  <a:srgbClr val="FFFFFF"/>
                </a:solidFill>
                <a:latin typeface="微软雅黑" pitchFamily="34" charset="-122"/>
                <a:ea typeface="微软雅黑" pitchFamily="34" charset="-122"/>
              </a:rPr>
              <a:t>月至今</a:t>
            </a:r>
          </a:p>
        </p:txBody>
      </p:sp>
      <p:cxnSp>
        <p:nvCxnSpPr>
          <p:cNvPr id="77" name="直接连接符 76"/>
          <p:cNvCxnSpPr/>
          <p:nvPr/>
        </p:nvCxnSpPr>
        <p:spPr bwMode="auto">
          <a:xfrm>
            <a:off x="369565" y="5849829"/>
            <a:ext cx="3857625" cy="1588"/>
          </a:xfrm>
          <a:prstGeom prst="line">
            <a:avLst/>
          </a:prstGeom>
          <a:ln>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5" name="流程图: 摘录 4"/>
          <p:cNvSpPr/>
          <p:nvPr/>
        </p:nvSpPr>
        <p:spPr bwMode="auto">
          <a:xfrm>
            <a:off x="3180689" y="3542713"/>
            <a:ext cx="167175" cy="504056"/>
          </a:xfrm>
          <a:prstGeom prst="flowChartExtract">
            <a:avLst/>
          </a:prstGeom>
          <a:solidFill>
            <a:srgbClr val="FF0000"/>
          </a:solidFill>
          <a:ln w="9525">
            <a:noFill/>
            <a:miter lim="800000"/>
            <a:headEnd/>
            <a:tailEnd/>
          </a:ln>
          <a:effectLst>
            <a:prstShdw prst="shdw17" dist="17961" dir="2700000">
              <a:srgbClr val="88AB2D">
                <a:gamma/>
                <a:shade val="60000"/>
                <a:invGamma/>
              </a:srgbClr>
            </a:prstShdw>
          </a:effectLst>
        </p:spPr>
        <p:txBody>
          <a:bodyPr rtlCol="0" anchor="ctr"/>
          <a:lstStyle/>
          <a:p>
            <a:pPr algn="ctr" fontAlgn="auto">
              <a:spcBef>
                <a:spcPts val="0"/>
              </a:spcBef>
              <a:spcAft>
                <a:spcPts val="0"/>
              </a:spcAft>
            </a:pPr>
            <a:endParaRPr lang="zh-CN" altLang="en-US" sz="2000" b="1" kern="0" dirty="0">
              <a:solidFill>
                <a:schemeClr val="bg1"/>
              </a:solidFill>
              <a:latin typeface="宋体"/>
              <a:ea typeface="宋体"/>
            </a:endParaRPr>
          </a:p>
        </p:txBody>
      </p:sp>
      <p:sp>
        <p:nvSpPr>
          <p:cNvPr id="6" name="流程图: 合并 5"/>
          <p:cNvSpPr/>
          <p:nvPr/>
        </p:nvSpPr>
        <p:spPr bwMode="auto">
          <a:xfrm>
            <a:off x="5375963" y="2690492"/>
            <a:ext cx="144016" cy="466447"/>
          </a:xfrm>
          <a:prstGeom prst="flowChartMerge">
            <a:avLst/>
          </a:prstGeom>
          <a:solidFill>
            <a:srgbClr val="FF0000"/>
          </a:solidFill>
          <a:ln w="9525">
            <a:noFill/>
            <a:miter lim="800000"/>
            <a:headEnd/>
            <a:tailEnd/>
          </a:ln>
          <a:effectLst>
            <a:prstShdw prst="shdw17" dist="17961" dir="2700000">
              <a:srgbClr val="88AB2D">
                <a:gamma/>
                <a:shade val="60000"/>
                <a:invGamma/>
              </a:srgbClr>
            </a:prstShdw>
          </a:effectLst>
        </p:spPr>
        <p:txBody>
          <a:bodyPr rtlCol="0" anchor="ctr"/>
          <a:lstStyle/>
          <a:p>
            <a:pPr algn="ctr" fontAlgn="auto">
              <a:spcBef>
                <a:spcPts val="0"/>
              </a:spcBef>
              <a:spcAft>
                <a:spcPts val="0"/>
              </a:spcAft>
            </a:pPr>
            <a:endParaRPr lang="zh-CN" altLang="en-US" sz="2000" b="1" kern="0" dirty="0">
              <a:solidFill>
                <a:schemeClr val="bg1"/>
              </a:solidFill>
              <a:latin typeface="宋体"/>
              <a:ea typeface="宋体"/>
            </a:endParaRPr>
          </a:p>
        </p:txBody>
      </p:sp>
      <p:sp>
        <p:nvSpPr>
          <p:cNvPr id="8" name="文本框 7"/>
          <p:cNvSpPr txBox="1"/>
          <p:nvPr/>
        </p:nvSpPr>
        <p:spPr>
          <a:xfrm>
            <a:off x="1805900" y="3794741"/>
            <a:ext cx="1469956" cy="252028"/>
          </a:xfrm>
          <a:prstGeom prst="rect">
            <a:avLst/>
          </a:prstGeom>
          <a:noFill/>
        </p:spPr>
        <p:txBody>
          <a:bodyPr wrap="square" rtlCol="0">
            <a:spAutoFit/>
          </a:bodyPr>
          <a:lstStyle/>
          <a:p>
            <a:r>
              <a:rPr lang="zh-CN" altLang="en-US" sz="1000" dirty="0" smtClean="0">
                <a:solidFill>
                  <a:srgbClr val="FF0000"/>
                </a:solidFill>
                <a:latin typeface="微软雅黑" panose="020B0503020204020204" pitchFamily="34" charset="-122"/>
                <a:ea typeface="微软雅黑" panose="020B0503020204020204" pitchFamily="34" charset="-122"/>
              </a:rPr>
              <a:t>自研</a:t>
            </a:r>
            <a:r>
              <a:rPr lang="en-US" altLang="zh-CN" sz="1000" dirty="0" smtClean="0">
                <a:solidFill>
                  <a:srgbClr val="FF0000"/>
                </a:solidFill>
                <a:latin typeface="微软雅黑" panose="020B0503020204020204" pitchFamily="34" charset="-122"/>
                <a:ea typeface="微软雅黑" panose="020B0503020204020204" pitchFamily="34" charset="-122"/>
              </a:rPr>
              <a:t>RRU(1.4)</a:t>
            </a:r>
            <a:r>
              <a:rPr lang="zh-CN" altLang="en-US" sz="1000" dirty="0" smtClean="0">
                <a:solidFill>
                  <a:srgbClr val="FF0000"/>
                </a:solidFill>
                <a:latin typeface="微软雅黑" panose="020B0503020204020204" pitchFamily="34" charset="-122"/>
                <a:ea typeface="微软雅黑" panose="020B0503020204020204" pitchFamily="34" charset="-122"/>
              </a:rPr>
              <a:t>入外场</a:t>
            </a:r>
            <a:endParaRPr lang="zh-CN" altLang="en-US" sz="1000" dirty="0">
              <a:solidFill>
                <a:srgbClr val="FF0000"/>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5519979" y="2722642"/>
            <a:ext cx="1068245" cy="246221"/>
          </a:xfrm>
          <a:prstGeom prst="rect">
            <a:avLst/>
          </a:prstGeom>
          <a:noFill/>
        </p:spPr>
        <p:txBody>
          <a:bodyPr wrap="square" rtlCol="0">
            <a:spAutoFit/>
          </a:bodyPr>
          <a:lstStyle/>
          <a:p>
            <a:r>
              <a:rPr lang="en-US" altLang="zh-CN" sz="1000" dirty="0" smtClean="0">
                <a:solidFill>
                  <a:srgbClr val="FF0000"/>
                </a:solidFill>
                <a:latin typeface="微软雅黑" panose="020B0503020204020204" pitchFamily="34" charset="-122"/>
                <a:ea typeface="微软雅黑" panose="020B0503020204020204" pitchFamily="34" charset="-122"/>
              </a:rPr>
              <a:t>1.4G </a:t>
            </a:r>
            <a:r>
              <a:rPr lang="en-US" altLang="zh-CN" sz="1000" dirty="0" err="1" smtClean="0">
                <a:solidFill>
                  <a:srgbClr val="FF0000"/>
                </a:solidFill>
                <a:latin typeface="微软雅黑" panose="020B0503020204020204" pitchFamily="34" charset="-122"/>
                <a:ea typeface="微软雅黑" panose="020B0503020204020204" pitchFamily="34" charset="-122"/>
              </a:rPr>
              <a:t>iBS</a:t>
            </a:r>
            <a:r>
              <a:rPr lang="zh-CN" altLang="en-US" sz="1000" dirty="0" smtClean="0">
                <a:solidFill>
                  <a:srgbClr val="FF0000"/>
                </a:solidFill>
                <a:latin typeface="微软雅黑" panose="020B0503020204020204" pitchFamily="34" charset="-122"/>
                <a:ea typeface="微软雅黑" panose="020B0503020204020204" pitchFamily="34" charset="-122"/>
              </a:rPr>
              <a:t>入外场</a:t>
            </a:r>
            <a:endParaRPr lang="zh-CN" altLang="en-US" sz="1000" dirty="0">
              <a:solidFill>
                <a:srgbClr val="FF0000"/>
              </a:solidFill>
              <a:latin typeface="微软雅黑" panose="020B0503020204020204" pitchFamily="34" charset="-122"/>
              <a:ea typeface="微软雅黑" panose="020B0503020204020204" pitchFamily="34" charset="-122"/>
            </a:endParaRPr>
          </a:p>
        </p:txBody>
      </p:sp>
      <p:sp>
        <p:nvSpPr>
          <p:cNvPr id="26" name="流程图: 合并 25"/>
          <p:cNvSpPr/>
          <p:nvPr/>
        </p:nvSpPr>
        <p:spPr bwMode="auto">
          <a:xfrm>
            <a:off x="8124923" y="2672021"/>
            <a:ext cx="144016" cy="466447"/>
          </a:xfrm>
          <a:prstGeom prst="flowChartMerge">
            <a:avLst/>
          </a:prstGeom>
          <a:solidFill>
            <a:srgbClr val="FF0000"/>
          </a:solidFill>
          <a:ln w="9525">
            <a:noFill/>
            <a:miter lim="800000"/>
            <a:headEnd/>
            <a:tailEnd/>
          </a:ln>
          <a:effectLst>
            <a:prstShdw prst="shdw17" dist="17961" dir="2700000">
              <a:srgbClr val="88AB2D">
                <a:gamma/>
                <a:shade val="60000"/>
                <a:invGamma/>
              </a:srgbClr>
            </a:prstShdw>
          </a:effectLst>
        </p:spPr>
        <p:txBody>
          <a:bodyPr rtlCol="0" anchor="ctr"/>
          <a:lstStyle/>
          <a:p>
            <a:pPr algn="ctr" fontAlgn="auto">
              <a:spcBef>
                <a:spcPts val="0"/>
              </a:spcBef>
              <a:spcAft>
                <a:spcPts val="0"/>
              </a:spcAft>
            </a:pPr>
            <a:endParaRPr lang="zh-CN" altLang="en-US" sz="2000" b="1" kern="0" dirty="0">
              <a:solidFill>
                <a:schemeClr val="bg1"/>
              </a:solidFill>
              <a:latin typeface="宋体"/>
              <a:ea typeface="宋体"/>
            </a:endParaRPr>
          </a:p>
        </p:txBody>
      </p:sp>
      <p:sp>
        <p:nvSpPr>
          <p:cNvPr id="27" name="文本框 26"/>
          <p:cNvSpPr txBox="1"/>
          <p:nvPr/>
        </p:nvSpPr>
        <p:spPr>
          <a:xfrm>
            <a:off x="8273449" y="2618484"/>
            <a:ext cx="763047" cy="553998"/>
          </a:xfrm>
          <a:prstGeom prst="rect">
            <a:avLst/>
          </a:prstGeom>
          <a:noFill/>
        </p:spPr>
        <p:txBody>
          <a:bodyPr wrap="square" rtlCol="0">
            <a:spAutoFit/>
          </a:bodyPr>
          <a:lstStyle/>
          <a:p>
            <a:r>
              <a:rPr lang="zh-CN" altLang="en-US" sz="1000" dirty="0" smtClean="0">
                <a:solidFill>
                  <a:srgbClr val="FF0000"/>
                </a:solidFill>
                <a:latin typeface="微软雅黑" panose="020B0503020204020204" pitchFamily="34" charset="-122"/>
                <a:ea typeface="微软雅黑" panose="020B0503020204020204" pitchFamily="34" charset="-122"/>
              </a:rPr>
              <a:t>自研</a:t>
            </a:r>
            <a:r>
              <a:rPr lang="en-US" altLang="zh-CN" sz="1000" dirty="0" smtClean="0">
                <a:solidFill>
                  <a:srgbClr val="FF0000"/>
                </a:solidFill>
                <a:latin typeface="微软雅黑" panose="020B0503020204020204" pitchFamily="34" charset="-122"/>
                <a:ea typeface="微软雅黑" panose="020B0503020204020204" pitchFamily="34" charset="-122"/>
              </a:rPr>
              <a:t>RRU(1.8)</a:t>
            </a:r>
            <a:r>
              <a:rPr lang="zh-CN" altLang="en-US" sz="1000" dirty="0" smtClean="0">
                <a:solidFill>
                  <a:srgbClr val="FF0000"/>
                </a:solidFill>
                <a:latin typeface="微软雅黑" panose="020B0503020204020204" pitchFamily="34" charset="-122"/>
                <a:ea typeface="微软雅黑" panose="020B0503020204020204" pitchFamily="34" charset="-122"/>
              </a:rPr>
              <a:t>入外场</a:t>
            </a:r>
            <a:endParaRPr lang="zh-CN" altLang="en-US" sz="1000" dirty="0">
              <a:solidFill>
                <a:srgbClr val="FF0000"/>
              </a:solidFill>
              <a:latin typeface="微软雅黑" panose="020B0503020204020204" pitchFamily="34" charset="-122"/>
              <a:ea typeface="微软雅黑" panose="020B0503020204020204" pitchFamily="34" charset="-122"/>
            </a:endParaRPr>
          </a:p>
        </p:txBody>
      </p:sp>
      <p:sp>
        <p:nvSpPr>
          <p:cNvPr id="28" name="矩形 27"/>
          <p:cNvSpPr/>
          <p:nvPr/>
        </p:nvSpPr>
        <p:spPr bwMode="auto">
          <a:xfrm>
            <a:off x="179512" y="4849216"/>
            <a:ext cx="8784976" cy="856775"/>
          </a:xfrm>
          <a:prstGeom prst="rect">
            <a:avLst/>
          </a:prstGeom>
          <a:solidFill>
            <a:schemeClr val="accent6">
              <a:lumMod val="75000"/>
            </a:schemeClr>
          </a:solidFill>
          <a:ln>
            <a:noFill/>
            <a:headEnd/>
            <a:tailEnd/>
          </a:ln>
        </p:spPr>
        <p:style>
          <a:lnRef idx="2">
            <a:schemeClr val="accent3"/>
          </a:lnRef>
          <a:fillRef idx="1">
            <a:schemeClr val="lt1"/>
          </a:fillRef>
          <a:effectRef idx="0">
            <a:schemeClr val="accent3"/>
          </a:effectRef>
          <a:fontRef idx="minor">
            <a:schemeClr val="dk1"/>
          </a:fontRef>
        </p:style>
        <p:txBody>
          <a:bodyPr rtlCol="0" anchor="ctr"/>
          <a:lstStyle/>
          <a:p>
            <a:pPr algn="ctr" fontAlgn="auto">
              <a:spcBef>
                <a:spcPts val="0"/>
              </a:spcBef>
              <a:spcAft>
                <a:spcPts val="0"/>
              </a:spcAft>
            </a:pPr>
            <a:endParaRPr lang="zh-CN" altLang="en-US" sz="2000" b="1" kern="0" dirty="0">
              <a:solidFill>
                <a:schemeClr val="bg1"/>
              </a:solidFill>
              <a:latin typeface="宋体"/>
              <a:ea typeface="宋体"/>
            </a:endParaRPr>
          </a:p>
        </p:txBody>
      </p:sp>
      <p:sp>
        <p:nvSpPr>
          <p:cNvPr id="29" name="矩形 28"/>
          <p:cNvSpPr/>
          <p:nvPr/>
        </p:nvSpPr>
        <p:spPr>
          <a:xfrm>
            <a:off x="179512" y="4936701"/>
            <a:ext cx="8784228" cy="657103"/>
          </a:xfrm>
          <a:prstGeom prst="rect">
            <a:avLst/>
          </a:prstGeom>
        </p:spPr>
        <p:txBody>
          <a:bodyPr wrap="square">
            <a:spAutoFit/>
          </a:bodyPr>
          <a:lstStyle/>
          <a:p>
            <a:pPr marL="285750" indent="-285750" fontAlgn="auto">
              <a:lnSpc>
                <a:spcPct val="150000"/>
              </a:lnSpc>
              <a:spcBef>
                <a:spcPts val="0"/>
              </a:spcBef>
              <a:spcAft>
                <a:spcPts val="0"/>
              </a:spcAft>
              <a:buFont typeface="Wingdings" panose="05000000000000000000" pitchFamily="2" charset="2"/>
              <a:buChar char="n"/>
            </a:pPr>
            <a:r>
              <a:rPr lang="zh-CN" altLang="en-US" sz="1300" b="1" kern="0" dirty="0" smtClean="0">
                <a:solidFill>
                  <a:schemeClr val="bg1"/>
                </a:solidFill>
                <a:latin typeface="微软雅黑" panose="020B0503020204020204" pitchFamily="34" charset="-122"/>
                <a:ea typeface="微软雅黑" panose="020B0503020204020204" pitchFamily="34" charset="-122"/>
              </a:rPr>
              <a:t>自研</a:t>
            </a:r>
            <a:r>
              <a:rPr lang="en-US" altLang="zh-CN" sz="1300" b="1" kern="0" dirty="0" smtClean="0">
                <a:solidFill>
                  <a:schemeClr val="bg1"/>
                </a:solidFill>
                <a:latin typeface="微软雅黑" panose="020B0503020204020204" pitchFamily="34" charset="-122"/>
                <a:ea typeface="微软雅黑" panose="020B0503020204020204" pitchFamily="34" charset="-122"/>
              </a:rPr>
              <a:t>RRU</a:t>
            </a:r>
            <a:r>
              <a:rPr lang="zh-CN" altLang="en-US" sz="1300" b="1" kern="0" dirty="0" smtClean="0">
                <a:solidFill>
                  <a:schemeClr val="bg1"/>
                </a:solidFill>
                <a:latin typeface="微软雅黑" panose="020B0503020204020204" pitchFamily="34" charset="-122"/>
                <a:ea typeface="微软雅黑" panose="020B0503020204020204" pitchFamily="34" charset="-122"/>
              </a:rPr>
              <a:t>、</a:t>
            </a:r>
            <a:r>
              <a:rPr lang="en-US" altLang="zh-CN" sz="1300" b="1" kern="0" dirty="0" err="1" smtClean="0">
                <a:solidFill>
                  <a:schemeClr val="bg1"/>
                </a:solidFill>
                <a:latin typeface="微软雅黑" panose="020B0503020204020204" pitchFamily="34" charset="-122"/>
                <a:ea typeface="微软雅黑" panose="020B0503020204020204" pitchFamily="34" charset="-122"/>
              </a:rPr>
              <a:t>iBS</a:t>
            </a:r>
            <a:r>
              <a:rPr lang="zh-CN" altLang="en-US" sz="1300" b="1" kern="0" dirty="0" smtClean="0">
                <a:solidFill>
                  <a:schemeClr val="bg1"/>
                </a:solidFill>
                <a:latin typeface="微软雅黑" panose="020B0503020204020204" pitchFamily="34" charset="-122"/>
                <a:ea typeface="微软雅黑" panose="020B0503020204020204" pitchFamily="34" charset="-122"/>
              </a:rPr>
              <a:t>要尽快进入龙岗外场验证：</a:t>
            </a:r>
            <a:r>
              <a:rPr lang="en-US" altLang="zh-CN" sz="1300" b="1" kern="0" dirty="0" smtClean="0">
                <a:solidFill>
                  <a:schemeClr val="bg1"/>
                </a:solidFill>
                <a:latin typeface="微软雅黑" panose="020B0503020204020204" pitchFamily="34" charset="-122"/>
                <a:ea typeface="微软雅黑" panose="020B0503020204020204" pitchFamily="34" charset="-122"/>
              </a:rPr>
              <a:t>2</a:t>
            </a:r>
            <a:r>
              <a:rPr lang="zh-CN" altLang="en-US" sz="1300" b="1" kern="0" dirty="0" smtClean="0">
                <a:solidFill>
                  <a:schemeClr val="bg1"/>
                </a:solidFill>
                <a:latin typeface="微软雅黑" panose="020B0503020204020204" pitchFamily="34" charset="-122"/>
                <a:ea typeface="微软雅黑" panose="020B0503020204020204" pitchFamily="34" charset="-122"/>
              </a:rPr>
              <a:t>月中</a:t>
            </a:r>
            <a:r>
              <a:rPr lang="en-US" altLang="zh-CN" sz="1300" b="1" kern="0" dirty="0" smtClean="0">
                <a:solidFill>
                  <a:schemeClr val="bg1"/>
                </a:solidFill>
                <a:latin typeface="微软雅黑" panose="020B0503020204020204" pitchFamily="34" charset="-122"/>
                <a:ea typeface="微软雅黑" panose="020B0503020204020204" pitchFamily="34" charset="-122"/>
              </a:rPr>
              <a:t>1.4RRU</a:t>
            </a:r>
            <a:r>
              <a:rPr lang="zh-CN" altLang="en-US" sz="1300" b="1" kern="0" dirty="0" smtClean="0">
                <a:solidFill>
                  <a:schemeClr val="bg1"/>
                </a:solidFill>
                <a:latin typeface="微软雅黑" panose="020B0503020204020204" pitchFamily="34" charset="-122"/>
                <a:ea typeface="微软雅黑" panose="020B0503020204020204" pitchFamily="34" charset="-122"/>
              </a:rPr>
              <a:t>，</a:t>
            </a:r>
            <a:r>
              <a:rPr lang="en-US" altLang="zh-CN" sz="1300" b="1" kern="0" dirty="0" smtClean="0">
                <a:solidFill>
                  <a:schemeClr val="bg1"/>
                </a:solidFill>
                <a:latin typeface="微软雅黑" panose="020B0503020204020204" pitchFamily="34" charset="-122"/>
                <a:ea typeface="微软雅黑" panose="020B0503020204020204" pitchFamily="34" charset="-122"/>
              </a:rPr>
              <a:t>3</a:t>
            </a:r>
            <a:r>
              <a:rPr lang="zh-CN" altLang="en-US" sz="1300" b="1" kern="0" dirty="0" smtClean="0">
                <a:solidFill>
                  <a:schemeClr val="bg1"/>
                </a:solidFill>
                <a:latin typeface="微软雅黑" panose="020B0503020204020204" pitchFamily="34" charset="-122"/>
                <a:ea typeface="微软雅黑" panose="020B0503020204020204" pitchFamily="34" charset="-122"/>
              </a:rPr>
              <a:t>月底</a:t>
            </a:r>
            <a:r>
              <a:rPr lang="en-US" altLang="zh-CN" sz="1300" b="1" kern="0" dirty="0" smtClean="0">
                <a:solidFill>
                  <a:schemeClr val="bg1"/>
                </a:solidFill>
                <a:latin typeface="微软雅黑" panose="020B0503020204020204" pitchFamily="34" charset="-122"/>
                <a:ea typeface="微软雅黑" panose="020B0503020204020204" pitchFamily="34" charset="-122"/>
              </a:rPr>
              <a:t>1.4G </a:t>
            </a:r>
            <a:r>
              <a:rPr lang="en-US" altLang="zh-CN" sz="1300" b="1" kern="0" dirty="0" err="1" smtClean="0">
                <a:solidFill>
                  <a:schemeClr val="bg1"/>
                </a:solidFill>
                <a:latin typeface="微软雅黑" panose="020B0503020204020204" pitchFamily="34" charset="-122"/>
                <a:ea typeface="微软雅黑" panose="020B0503020204020204" pitchFamily="34" charset="-122"/>
              </a:rPr>
              <a:t>iBS</a:t>
            </a:r>
            <a:r>
              <a:rPr lang="zh-CN" altLang="en-US" sz="1300" b="1" kern="0" dirty="0" smtClean="0">
                <a:solidFill>
                  <a:schemeClr val="bg1"/>
                </a:solidFill>
                <a:latin typeface="微软雅黑" panose="020B0503020204020204" pitchFamily="34" charset="-122"/>
                <a:ea typeface="微软雅黑" panose="020B0503020204020204" pitchFamily="34" charset="-122"/>
              </a:rPr>
              <a:t>；</a:t>
            </a:r>
            <a:r>
              <a:rPr lang="en-US" altLang="zh-CN" sz="1300" b="1" kern="0" dirty="0" smtClean="0">
                <a:solidFill>
                  <a:srgbClr val="FF0000"/>
                </a:solidFill>
                <a:latin typeface="微软雅黑" panose="020B0503020204020204" pitchFamily="34" charset="-122"/>
                <a:ea typeface="微软雅黑" panose="020B0503020204020204" pitchFamily="34" charset="-122"/>
              </a:rPr>
              <a:t>Q2</a:t>
            </a:r>
            <a:r>
              <a:rPr lang="zh-CN" altLang="en-US" sz="1300" b="1" kern="0" dirty="0" smtClean="0">
                <a:solidFill>
                  <a:srgbClr val="FF0000"/>
                </a:solidFill>
                <a:latin typeface="微软雅黑" panose="020B0503020204020204" pitchFamily="34" charset="-122"/>
                <a:ea typeface="微软雅黑" panose="020B0503020204020204" pitchFamily="34" charset="-122"/>
              </a:rPr>
              <a:t>起建实验局使用自研</a:t>
            </a:r>
            <a:r>
              <a:rPr lang="en-US" altLang="zh-CN" sz="1300" b="1" kern="0" dirty="0" smtClean="0">
                <a:solidFill>
                  <a:srgbClr val="FF0000"/>
                </a:solidFill>
                <a:latin typeface="微软雅黑" panose="020B0503020204020204" pitchFamily="34" charset="-122"/>
                <a:ea typeface="微软雅黑" panose="020B0503020204020204" pitchFamily="34" charset="-122"/>
              </a:rPr>
              <a:t>RRU(1.4)</a:t>
            </a:r>
          </a:p>
          <a:p>
            <a:pPr marL="285750" indent="-285750" fontAlgn="auto">
              <a:lnSpc>
                <a:spcPct val="150000"/>
              </a:lnSpc>
              <a:spcBef>
                <a:spcPts val="0"/>
              </a:spcBef>
              <a:spcAft>
                <a:spcPts val="0"/>
              </a:spcAft>
              <a:buFont typeface="Wingdings" panose="05000000000000000000" pitchFamily="2" charset="2"/>
              <a:buChar char="n"/>
            </a:pPr>
            <a:r>
              <a:rPr lang="en-US" altLang="zh-CN" sz="1300" b="1" kern="0" dirty="0" smtClean="0">
                <a:solidFill>
                  <a:schemeClr val="bg1"/>
                </a:solidFill>
                <a:latin typeface="微软雅黑" panose="020B0503020204020204" pitchFamily="34" charset="-122"/>
                <a:ea typeface="微软雅黑" panose="020B0503020204020204" pitchFamily="34" charset="-122"/>
              </a:rPr>
              <a:t>2.0</a:t>
            </a:r>
            <a:r>
              <a:rPr lang="zh-CN" altLang="en-US" sz="1300" b="1" kern="0" dirty="0" smtClean="0">
                <a:solidFill>
                  <a:schemeClr val="bg1"/>
                </a:solidFill>
                <a:latin typeface="微软雅黑" panose="020B0503020204020204" pitchFamily="34" charset="-122"/>
                <a:ea typeface="微软雅黑" panose="020B0503020204020204" pitchFamily="34" charset="-122"/>
              </a:rPr>
              <a:t>在</a:t>
            </a:r>
            <a:r>
              <a:rPr lang="en-US" altLang="zh-CN" sz="1300" b="1" kern="0" dirty="0" smtClean="0">
                <a:solidFill>
                  <a:schemeClr val="bg1"/>
                </a:solidFill>
                <a:latin typeface="微软雅黑" panose="020B0503020204020204" pitchFamily="34" charset="-122"/>
                <a:ea typeface="微软雅黑" panose="020B0503020204020204" pitchFamily="34" charset="-122"/>
              </a:rPr>
              <a:t>Q1</a:t>
            </a:r>
            <a:r>
              <a:rPr lang="zh-CN" altLang="en-US" sz="1300" b="1" kern="0" dirty="0" smtClean="0">
                <a:solidFill>
                  <a:schemeClr val="bg1"/>
                </a:solidFill>
                <a:latin typeface="微软雅黑" panose="020B0503020204020204" pitchFamily="34" charset="-122"/>
                <a:ea typeface="微软雅黑" panose="020B0503020204020204" pitchFamily="34" charset="-122"/>
              </a:rPr>
              <a:t>单板三小区交付后，通过一个季度稳定版本，下半年更换实验局版本为</a:t>
            </a:r>
            <a:r>
              <a:rPr lang="en-US" altLang="zh-CN" sz="1300" b="1" kern="0" dirty="0" smtClean="0">
                <a:solidFill>
                  <a:schemeClr val="bg1"/>
                </a:solidFill>
                <a:latin typeface="微软雅黑" panose="020B0503020204020204" pitchFamily="34" charset="-122"/>
                <a:ea typeface="微软雅黑" panose="020B0503020204020204" pitchFamily="34" charset="-122"/>
              </a:rPr>
              <a:t>2.0</a:t>
            </a:r>
            <a:r>
              <a:rPr lang="zh-CN" altLang="en-US" sz="1300" b="1" kern="0" dirty="0" smtClean="0">
                <a:solidFill>
                  <a:schemeClr val="bg1"/>
                </a:solidFill>
                <a:latin typeface="微软雅黑" panose="020B0503020204020204" pitchFamily="34" charset="-122"/>
                <a:ea typeface="微软雅黑" panose="020B0503020204020204" pitchFamily="34" charset="-122"/>
              </a:rPr>
              <a:t>版本</a:t>
            </a:r>
            <a:endParaRPr lang="en-US" altLang="zh-CN" sz="1300" b="1" kern="0" dirty="0" smtClean="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05173101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50" name="日期占位符 5"/>
          <p:cNvSpPr txBox="1">
            <a:spLocks/>
          </p:cNvSpPr>
          <p:nvPr/>
        </p:nvSpPr>
        <p:spPr bwMode="auto">
          <a:xfrm>
            <a:off x="71446" y="71418"/>
            <a:ext cx="5786438" cy="476250"/>
          </a:xfrm>
          <a:prstGeom prst="rect">
            <a:avLst/>
          </a:prstGeom>
          <a:noFill/>
          <a:ln w="9525">
            <a:noFill/>
            <a:miter lim="800000"/>
            <a:headEnd/>
            <a:tailEnd/>
          </a:ln>
        </p:spPr>
        <p:txBody>
          <a:bodyPr anchor="ctr"/>
          <a:lstStyle/>
          <a:p>
            <a:r>
              <a:rPr lang="zh-CN" altLang="en-US" sz="3200" b="1" dirty="0" smtClean="0">
                <a:solidFill>
                  <a:srgbClr val="88AB2D"/>
                </a:solidFill>
                <a:latin typeface="黑体" pitchFamily="49" charset="-122"/>
                <a:ea typeface="黑体" pitchFamily="49" charset="-122"/>
              </a:rPr>
              <a:t>配套资料考虑</a:t>
            </a:r>
            <a:endParaRPr lang="zh-CN" altLang="en-US" sz="3200" b="1" dirty="0">
              <a:solidFill>
                <a:srgbClr val="88AB2D"/>
              </a:solidFill>
              <a:latin typeface="黑体" pitchFamily="49" charset="-122"/>
              <a:ea typeface="黑体" pitchFamily="49" charset="-122"/>
            </a:endParaRPr>
          </a:p>
        </p:txBody>
      </p:sp>
      <p:sp>
        <p:nvSpPr>
          <p:cNvPr id="20" name="Text Box 20"/>
          <p:cNvSpPr txBox="1">
            <a:spLocks noChangeArrowheads="1"/>
          </p:cNvSpPr>
          <p:nvPr/>
        </p:nvSpPr>
        <p:spPr bwMode="auto">
          <a:xfrm>
            <a:off x="11847514" y="2823101"/>
            <a:ext cx="742950" cy="246221"/>
          </a:xfrm>
          <a:prstGeom prst="rect">
            <a:avLst/>
          </a:prstGeom>
          <a:noFill/>
          <a:ln w="9525">
            <a:noFill/>
            <a:miter lim="800000"/>
            <a:headEnd/>
            <a:tailEnd/>
          </a:ln>
        </p:spPr>
        <p:txBody>
          <a:bodyPr lIns="0" tIns="0" rIns="0" bIns="0" anchor="ctr">
            <a:spAutoFit/>
          </a:bodyPr>
          <a:lstStyle/>
          <a:p>
            <a:pPr>
              <a:buFont typeface="Arial" pitchFamily="34" charset="0"/>
              <a:buNone/>
            </a:pPr>
            <a:r>
              <a:rPr lang="zh-CN" altLang="en-US" sz="1600">
                <a:solidFill>
                  <a:srgbClr val="FFFFFF"/>
                </a:solidFill>
                <a:latin typeface="微软雅黑" pitchFamily="34" charset="-122"/>
                <a:ea typeface="微软雅黑" pitchFamily="34" charset="-122"/>
              </a:rPr>
              <a:t>12月</a:t>
            </a:r>
          </a:p>
        </p:txBody>
      </p:sp>
      <p:sp>
        <p:nvSpPr>
          <p:cNvPr id="22" name="Text Box 16"/>
          <p:cNvSpPr txBox="1">
            <a:spLocks noChangeArrowheads="1"/>
          </p:cNvSpPr>
          <p:nvPr/>
        </p:nvSpPr>
        <p:spPr bwMode="auto">
          <a:xfrm>
            <a:off x="12063471" y="2946132"/>
            <a:ext cx="866775" cy="246221"/>
          </a:xfrm>
          <a:prstGeom prst="rect">
            <a:avLst/>
          </a:prstGeom>
          <a:noFill/>
          <a:ln w="9525">
            <a:noFill/>
            <a:miter lim="800000"/>
            <a:headEnd/>
            <a:tailEnd/>
          </a:ln>
        </p:spPr>
        <p:txBody>
          <a:bodyPr lIns="0" tIns="0" rIns="0" bIns="0" anchor="ctr">
            <a:spAutoFit/>
          </a:bodyPr>
          <a:lstStyle/>
          <a:p>
            <a:pPr>
              <a:buFont typeface="Arial" pitchFamily="34" charset="0"/>
              <a:buNone/>
            </a:pPr>
            <a:r>
              <a:rPr lang="en-US" altLang="zh-CN" sz="1600" dirty="0">
                <a:solidFill>
                  <a:srgbClr val="FFFFFF"/>
                </a:solidFill>
                <a:latin typeface="微软雅黑" pitchFamily="34" charset="-122"/>
                <a:ea typeface="微软雅黑" pitchFamily="34" charset="-122"/>
              </a:rPr>
              <a:t>9</a:t>
            </a:r>
            <a:r>
              <a:rPr lang="zh-CN" altLang="en-US" sz="1600" dirty="0">
                <a:solidFill>
                  <a:srgbClr val="FFFFFF"/>
                </a:solidFill>
                <a:latin typeface="微软雅黑" pitchFamily="34" charset="-122"/>
                <a:ea typeface="微软雅黑" pitchFamily="34" charset="-122"/>
              </a:rPr>
              <a:t>月至今</a:t>
            </a:r>
          </a:p>
        </p:txBody>
      </p:sp>
      <p:cxnSp>
        <p:nvCxnSpPr>
          <p:cNvPr id="77" name="直接连接符 76"/>
          <p:cNvCxnSpPr/>
          <p:nvPr/>
        </p:nvCxnSpPr>
        <p:spPr bwMode="auto">
          <a:xfrm>
            <a:off x="369565" y="5849829"/>
            <a:ext cx="3857625" cy="1588"/>
          </a:xfrm>
          <a:prstGeom prst="line">
            <a:avLst/>
          </a:prstGeom>
          <a:ln>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graphicFrame>
        <p:nvGraphicFramePr>
          <p:cNvPr id="3" name="图示 2"/>
          <p:cNvGraphicFramePr/>
          <p:nvPr>
            <p:extLst>
              <p:ext uri="{D42A27DB-BD31-4B8C-83A1-F6EECF244321}">
                <p14:modId xmlns:p14="http://schemas.microsoft.com/office/powerpoint/2010/main" val="3223863593"/>
              </p:ext>
            </p:extLst>
          </p:nvPr>
        </p:nvGraphicFramePr>
        <p:xfrm>
          <a:off x="145588" y="1543202"/>
          <a:ext cx="5712296" cy="344727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矩形 1"/>
          <p:cNvSpPr/>
          <p:nvPr/>
        </p:nvSpPr>
        <p:spPr bwMode="auto">
          <a:xfrm>
            <a:off x="4139952" y="1431479"/>
            <a:ext cx="1817095" cy="3703009"/>
          </a:xfrm>
          <a:prstGeom prst="rect">
            <a:avLst/>
          </a:prstGeom>
          <a:noFill/>
          <a:ln>
            <a:solidFill>
              <a:schemeClr val="accent6">
                <a:lumMod val="75000"/>
              </a:schemeClr>
            </a:solidFill>
            <a:prstDash val="sysDot"/>
            <a:headEnd/>
            <a:tailEnd/>
          </a:ln>
        </p:spPr>
        <p:style>
          <a:lnRef idx="2">
            <a:schemeClr val="accent2"/>
          </a:lnRef>
          <a:fillRef idx="1">
            <a:schemeClr val="lt1"/>
          </a:fillRef>
          <a:effectRef idx="0">
            <a:schemeClr val="accent2"/>
          </a:effectRef>
          <a:fontRef idx="minor">
            <a:schemeClr val="dk1"/>
          </a:fontRef>
        </p:style>
        <p:txBody>
          <a:bodyPr rtlCol="0" anchor="ctr"/>
          <a:lstStyle/>
          <a:p>
            <a:pPr algn="ctr" fontAlgn="auto">
              <a:spcBef>
                <a:spcPts val="0"/>
              </a:spcBef>
              <a:spcAft>
                <a:spcPts val="0"/>
              </a:spcAft>
            </a:pPr>
            <a:endParaRPr lang="zh-CN" altLang="en-US" sz="2000" b="1" kern="0" dirty="0">
              <a:solidFill>
                <a:schemeClr val="bg1"/>
              </a:solidFill>
              <a:latin typeface="宋体"/>
              <a:ea typeface="宋体"/>
            </a:endParaRPr>
          </a:p>
        </p:txBody>
      </p:sp>
      <p:sp>
        <p:nvSpPr>
          <p:cNvPr id="4" name="文本框 3"/>
          <p:cNvSpPr txBox="1"/>
          <p:nvPr/>
        </p:nvSpPr>
        <p:spPr>
          <a:xfrm>
            <a:off x="4126505" y="985292"/>
            <a:ext cx="1830542" cy="338554"/>
          </a:xfrm>
          <a:prstGeom prst="rect">
            <a:avLst/>
          </a:prstGeom>
          <a:solidFill>
            <a:schemeClr val="accent6">
              <a:lumMod val="75000"/>
            </a:schemeClr>
          </a:solidFill>
        </p:spPr>
        <p:txBody>
          <a:bodyPr wrap="square" rtlCol="0">
            <a:spAutoFit/>
          </a:bodyPr>
          <a:lstStyle/>
          <a:p>
            <a:pPr algn="ctr"/>
            <a:r>
              <a:rPr lang="zh-CN" altLang="en-US" sz="1600" b="1" dirty="0" smtClean="0">
                <a:solidFill>
                  <a:schemeClr val="bg1"/>
                </a:solidFill>
                <a:latin typeface="微软雅黑" panose="020B0503020204020204" pitchFamily="34" charset="-122"/>
                <a:ea typeface="微软雅黑" panose="020B0503020204020204" pitchFamily="34" charset="-122"/>
              </a:rPr>
              <a:t>实验局级别</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9" name="矩形 8"/>
          <p:cNvSpPr/>
          <p:nvPr/>
        </p:nvSpPr>
        <p:spPr bwMode="auto">
          <a:xfrm>
            <a:off x="7092280" y="1431479"/>
            <a:ext cx="1872208" cy="3703009"/>
          </a:xfrm>
          <a:prstGeom prst="rect">
            <a:avLst/>
          </a:prstGeom>
          <a:noFill/>
          <a:ln>
            <a:solidFill>
              <a:srgbClr val="88AB2E"/>
            </a:solidFill>
            <a:prstDash val="sysDot"/>
            <a:headEnd/>
            <a:tailEnd/>
          </a:ln>
        </p:spPr>
        <p:style>
          <a:lnRef idx="2">
            <a:schemeClr val="accent2"/>
          </a:lnRef>
          <a:fillRef idx="1">
            <a:schemeClr val="lt1"/>
          </a:fillRef>
          <a:effectRef idx="0">
            <a:schemeClr val="accent2"/>
          </a:effectRef>
          <a:fontRef idx="minor">
            <a:schemeClr val="dk1"/>
          </a:fontRef>
        </p:style>
        <p:txBody>
          <a:bodyPr rtlCol="0" anchor="ctr"/>
          <a:lstStyle/>
          <a:p>
            <a:pPr algn="ctr" fontAlgn="auto">
              <a:spcBef>
                <a:spcPts val="0"/>
              </a:spcBef>
              <a:spcAft>
                <a:spcPts val="0"/>
              </a:spcAft>
            </a:pPr>
            <a:endParaRPr lang="zh-CN" altLang="en-US" sz="2000" b="1" kern="0" dirty="0">
              <a:solidFill>
                <a:schemeClr val="bg1"/>
              </a:solidFill>
              <a:latin typeface="宋体"/>
              <a:ea typeface="宋体"/>
            </a:endParaRPr>
          </a:p>
        </p:txBody>
      </p:sp>
      <p:sp>
        <p:nvSpPr>
          <p:cNvPr id="10" name="文本框 9"/>
          <p:cNvSpPr txBox="1"/>
          <p:nvPr/>
        </p:nvSpPr>
        <p:spPr>
          <a:xfrm>
            <a:off x="7092280" y="985292"/>
            <a:ext cx="1872208" cy="338554"/>
          </a:xfrm>
          <a:prstGeom prst="rect">
            <a:avLst/>
          </a:prstGeom>
          <a:solidFill>
            <a:srgbClr val="99B701"/>
          </a:solidFill>
        </p:spPr>
        <p:txBody>
          <a:bodyPr wrap="square" rtlCol="0">
            <a:spAutoFit/>
          </a:bodyPr>
          <a:lstStyle/>
          <a:p>
            <a:pPr algn="ctr"/>
            <a:r>
              <a:rPr lang="zh-CN" altLang="en-US" sz="1600" b="1" dirty="0" smtClean="0">
                <a:solidFill>
                  <a:schemeClr val="bg1"/>
                </a:solidFill>
                <a:latin typeface="微软雅黑" panose="020B0503020204020204" pitchFamily="34" charset="-122"/>
                <a:ea typeface="微软雅黑" panose="020B0503020204020204" pitchFamily="34" charset="-122"/>
              </a:rPr>
              <a:t>商用级别：</a:t>
            </a:r>
            <a:r>
              <a:rPr lang="en-US" altLang="zh-CN" sz="1600" b="1" dirty="0" smtClean="0">
                <a:solidFill>
                  <a:schemeClr val="bg1"/>
                </a:solidFill>
                <a:latin typeface="微软雅黑" panose="020B0503020204020204" pitchFamily="34" charset="-122"/>
                <a:ea typeface="微软雅黑" panose="020B0503020204020204" pitchFamily="34" charset="-122"/>
              </a:rPr>
              <a:t>Q1</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5" name="圆角矩形 4"/>
          <p:cNvSpPr/>
          <p:nvPr/>
        </p:nvSpPr>
        <p:spPr bwMode="auto">
          <a:xfrm>
            <a:off x="7278500" y="4216180"/>
            <a:ext cx="1512000" cy="720000"/>
          </a:xfrm>
          <a:prstGeom prst="roundRect">
            <a:avLst/>
          </a:prstGeom>
          <a:ln>
            <a:solidFill>
              <a:srgbClr val="88AB2E"/>
            </a:solidFill>
            <a:headEnd/>
            <a:tailEnd/>
          </a:ln>
        </p:spPr>
        <p:style>
          <a:lnRef idx="2">
            <a:schemeClr val="accent3"/>
          </a:lnRef>
          <a:fillRef idx="1">
            <a:schemeClr val="lt1"/>
          </a:fillRef>
          <a:effectRef idx="0">
            <a:schemeClr val="accent3"/>
          </a:effectRef>
          <a:fontRef idx="minor">
            <a:schemeClr val="dk1"/>
          </a:fontRef>
        </p:style>
        <p:txBody>
          <a:bodyPr rtlCol="0" anchor="ctr"/>
          <a:lstStyle/>
          <a:p>
            <a:pPr algn="ctr" fontAlgn="auto">
              <a:spcBef>
                <a:spcPts val="0"/>
              </a:spcBef>
              <a:spcAft>
                <a:spcPts val="0"/>
              </a:spcAft>
            </a:pPr>
            <a:r>
              <a:rPr lang="zh-CN" altLang="en-US" sz="2000" b="1" kern="0" dirty="0" smtClean="0">
                <a:solidFill>
                  <a:srgbClr val="99B701"/>
                </a:solidFill>
                <a:latin typeface="微软雅黑" panose="020B0503020204020204" pitchFamily="34" charset="-122"/>
                <a:ea typeface="微软雅黑" panose="020B0503020204020204" pitchFamily="34" charset="-122"/>
              </a:rPr>
              <a:t>交付配套</a:t>
            </a:r>
            <a:endParaRPr lang="zh-CN" altLang="en-US" sz="2000" b="1" kern="0" dirty="0">
              <a:solidFill>
                <a:srgbClr val="99B701"/>
              </a:solidFill>
              <a:latin typeface="微软雅黑" panose="020B0503020204020204" pitchFamily="34" charset="-122"/>
              <a:ea typeface="微软雅黑" panose="020B0503020204020204" pitchFamily="34" charset="-122"/>
            </a:endParaRPr>
          </a:p>
        </p:txBody>
      </p:sp>
      <p:sp>
        <p:nvSpPr>
          <p:cNvPr id="12" name="圆角矩形 11"/>
          <p:cNvSpPr/>
          <p:nvPr/>
        </p:nvSpPr>
        <p:spPr bwMode="auto">
          <a:xfrm>
            <a:off x="7278500" y="3329515"/>
            <a:ext cx="1512000" cy="720000"/>
          </a:xfrm>
          <a:prstGeom prst="roundRect">
            <a:avLst/>
          </a:prstGeom>
          <a:ln>
            <a:solidFill>
              <a:srgbClr val="88AB2E"/>
            </a:solidFill>
            <a:headEnd/>
            <a:tailEnd/>
          </a:ln>
        </p:spPr>
        <p:style>
          <a:lnRef idx="2">
            <a:schemeClr val="accent3"/>
          </a:lnRef>
          <a:fillRef idx="1">
            <a:schemeClr val="lt1"/>
          </a:fillRef>
          <a:effectRef idx="0">
            <a:schemeClr val="accent3"/>
          </a:effectRef>
          <a:fontRef idx="minor">
            <a:schemeClr val="dk1"/>
          </a:fontRef>
        </p:style>
        <p:txBody>
          <a:bodyPr rtlCol="0" anchor="ctr"/>
          <a:lstStyle/>
          <a:p>
            <a:pPr algn="ctr" fontAlgn="auto">
              <a:spcBef>
                <a:spcPts val="0"/>
              </a:spcBef>
              <a:spcAft>
                <a:spcPts val="0"/>
              </a:spcAft>
            </a:pPr>
            <a:r>
              <a:rPr lang="zh-CN" altLang="en-US" sz="2000" b="1" kern="0" dirty="0" smtClean="0">
                <a:solidFill>
                  <a:srgbClr val="99B701"/>
                </a:solidFill>
                <a:latin typeface="微软雅黑" panose="020B0503020204020204" pitchFamily="34" charset="-122"/>
                <a:ea typeface="微软雅黑" panose="020B0503020204020204" pitchFamily="34" charset="-122"/>
              </a:rPr>
              <a:t>客户配套</a:t>
            </a:r>
            <a:endParaRPr lang="zh-CN" altLang="en-US" sz="2000" b="1" kern="0" dirty="0">
              <a:solidFill>
                <a:srgbClr val="99B701"/>
              </a:solidFill>
              <a:latin typeface="微软雅黑" panose="020B0503020204020204" pitchFamily="34" charset="-122"/>
              <a:ea typeface="微软雅黑" panose="020B0503020204020204" pitchFamily="34" charset="-122"/>
            </a:endParaRPr>
          </a:p>
        </p:txBody>
      </p:sp>
      <p:sp>
        <p:nvSpPr>
          <p:cNvPr id="13" name="圆角矩形 12"/>
          <p:cNvSpPr/>
          <p:nvPr/>
        </p:nvSpPr>
        <p:spPr bwMode="auto">
          <a:xfrm>
            <a:off x="7278500" y="1572400"/>
            <a:ext cx="1512000" cy="720000"/>
          </a:xfrm>
          <a:prstGeom prst="roundRect">
            <a:avLst/>
          </a:prstGeom>
          <a:ln>
            <a:solidFill>
              <a:srgbClr val="88AB2E"/>
            </a:solidFill>
            <a:headEnd/>
            <a:tailEnd/>
          </a:ln>
        </p:spPr>
        <p:style>
          <a:lnRef idx="2">
            <a:schemeClr val="accent3"/>
          </a:lnRef>
          <a:fillRef idx="1">
            <a:schemeClr val="lt1"/>
          </a:fillRef>
          <a:effectRef idx="0">
            <a:schemeClr val="accent3"/>
          </a:effectRef>
          <a:fontRef idx="minor">
            <a:schemeClr val="dk1"/>
          </a:fontRef>
        </p:style>
        <p:txBody>
          <a:bodyPr rtlCol="0" anchor="ctr"/>
          <a:lstStyle/>
          <a:p>
            <a:pPr algn="ctr" fontAlgn="auto">
              <a:spcBef>
                <a:spcPts val="0"/>
              </a:spcBef>
              <a:spcAft>
                <a:spcPts val="0"/>
              </a:spcAft>
            </a:pPr>
            <a:r>
              <a:rPr lang="zh-CN" altLang="en-US" sz="2000" b="1" kern="0" dirty="0" smtClean="0">
                <a:solidFill>
                  <a:srgbClr val="99B701"/>
                </a:solidFill>
                <a:latin typeface="微软雅黑" panose="020B0503020204020204" pitchFamily="34" charset="-122"/>
                <a:ea typeface="微软雅黑" panose="020B0503020204020204" pitchFamily="34" charset="-122"/>
              </a:rPr>
              <a:t>销售配套</a:t>
            </a:r>
            <a:endParaRPr lang="zh-CN" altLang="en-US" sz="2000" b="1" kern="0" dirty="0">
              <a:solidFill>
                <a:srgbClr val="99B701"/>
              </a:solidFill>
              <a:latin typeface="微软雅黑" panose="020B0503020204020204" pitchFamily="34" charset="-122"/>
              <a:ea typeface="微软雅黑" panose="020B0503020204020204" pitchFamily="34" charset="-122"/>
            </a:endParaRPr>
          </a:p>
        </p:txBody>
      </p:sp>
      <p:sp>
        <p:nvSpPr>
          <p:cNvPr id="6" name="右箭头 5"/>
          <p:cNvSpPr/>
          <p:nvPr/>
        </p:nvSpPr>
        <p:spPr bwMode="auto">
          <a:xfrm>
            <a:off x="5830990" y="1597973"/>
            <a:ext cx="1404329" cy="706242"/>
          </a:xfrm>
          <a:prstGeom prst="rightArrow">
            <a:avLst/>
          </a:prstGeom>
          <a:solidFill>
            <a:schemeClr val="bg2">
              <a:lumMod val="75000"/>
            </a:schemeClr>
          </a:solidFill>
          <a:ln>
            <a:noFill/>
            <a:headEnd/>
            <a:tailEnd/>
          </a:ln>
        </p:spPr>
        <p:style>
          <a:lnRef idx="2">
            <a:schemeClr val="accent3"/>
          </a:lnRef>
          <a:fillRef idx="1">
            <a:schemeClr val="lt1"/>
          </a:fillRef>
          <a:effectRef idx="0">
            <a:schemeClr val="accent3"/>
          </a:effectRef>
          <a:fontRef idx="minor">
            <a:schemeClr val="dk1"/>
          </a:fontRef>
        </p:style>
        <p:txBody>
          <a:bodyPr lIns="0" tIns="0" rIns="0" bIns="36000" rtlCol="0" anchor="ctr"/>
          <a:lstStyle/>
          <a:p>
            <a:pPr algn="ctr" fontAlgn="auto">
              <a:spcBef>
                <a:spcPts val="0"/>
              </a:spcBef>
              <a:spcAft>
                <a:spcPts val="0"/>
              </a:spcAft>
            </a:pPr>
            <a:r>
              <a:rPr lang="zh-CN" altLang="en-US" b="1" kern="0" dirty="0" smtClean="0">
                <a:solidFill>
                  <a:schemeClr val="bg1"/>
                </a:solidFill>
                <a:latin typeface="微软雅黑" panose="020B0503020204020204" pitchFamily="34" charset="-122"/>
                <a:ea typeface="微软雅黑" panose="020B0503020204020204" pitchFamily="34" charset="-122"/>
              </a:rPr>
              <a:t>方案齐套</a:t>
            </a:r>
            <a:endParaRPr lang="zh-CN" altLang="en-US" b="1" kern="0" dirty="0">
              <a:solidFill>
                <a:schemeClr val="bg1"/>
              </a:solidFill>
              <a:latin typeface="微软雅黑" panose="020B0503020204020204" pitchFamily="34" charset="-122"/>
              <a:ea typeface="微软雅黑" panose="020B0503020204020204" pitchFamily="34" charset="-122"/>
            </a:endParaRPr>
          </a:p>
        </p:txBody>
      </p:sp>
      <p:sp>
        <p:nvSpPr>
          <p:cNvPr id="15" name="右箭头 14"/>
          <p:cNvSpPr/>
          <p:nvPr/>
        </p:nvSpPr>
        <p:spPr bwMode="auto">
          <a:xfrm>
            <a:off x="5841249" y="2470709"/>
            <a:ext cx="1404329" cy="706242"/>
          </a:xfrm>
          <a:prstGeom prst="rightArrow">
            <a:avLst/>
          </a:prstGeom>
          <a:solidFill>
            <a:schemeClr val="bg2">
              <a:lumMod val="75000"/>
            </a:schemeClr>
          </a:solidFill>
          <a:ln>
            <a:noFill/>
            <a:headEnd/>
            <a:tailEnd/>
          </a:ln>
        </p:spPr>
        <p:style>
          <a:lnRef idx="2">
            <a:schemeClr val="accent3"/>
          </a:lnRef>
          <a:fillRef idx="1">
            <a:schemeClr val="lt1"/>
          </a:fillRef>
          <a:effectRef idx="0">
            <a:schemeClr val="accent3"/>
          </a:effectRef>
          <a:fontRef idx="minor">
            <a:schemeClr val="dk1"/>
          </a:fontRef>
        </p:style>
        <p:txBody>
          <a:bodyPr lIns="0" tIns="0" rIns="0" bIns="36000" rtlCol="0" anchor="ctr"/>
          <a:lstStyle/>
          <a:p>
            <a:pPr algn="ctr" fontAlgn="auto">
              <a:spcBef>
                <a:spcPts val="0"/>
              </a:spcBef>
              <a:spcAft>
                <a:spcPts val="0"/>
              </a:spcAft>
            </a:pPr>
            <a:r>
              <a:rPr lang="zh-CN" altLang="en-US" b="1" kern="0" dirty="0" smtClean="0">
                <a:solidFill>
                  <a:schemeClr val="bg1"/>
                </a:solidFill>
                <a:latin typeface="微软雅黑" panose="020B0503020204020204" pitchFamily="34" charset="-122"/>
                <a:ea typeface="微软雅黑" panose="020B0503020204020204" pitchFamily="34" charset="-122"/>
              </a:rPr>
              <a:t>流程建立</a:t>
            </a:r>
            <a:endParaRPr lang="zh-CN" altLang="en-US" b="1" kern="0" dirty="0">
              <a:solidFill>
                <a:schemeClr val="bg1"/>
              </a:solidFill>
              <a:latin typeface="微软雅黑" panose="020B0503020204020204" pitchFamily="34" charset="-122"/>
              <a:ea typeface="微软雅黑" panose="020B0503020204020204" pitchFamily="34" charset="-122"/>
            </a:endParaRPr>
          </a:p>
        </p:txBody>
      </p:sp>
      <p:sp>
        <p:nvSpPr>
          <p:cNvPr id="16" name="右箭头 15"/>
          <p:cNvSpPr/>
          <p:nvPr/>
        </p:nvSpPr>
        <p:spPr bwMode="auto">
          <a:xfrm>
            <a:off x="5841249" y="3351769"/>
            <a:ext cx="1404329" cy="706242"/>
          </a:xfrm>
          <a:prstGeom prst="rightArrow">
            <a:avLst/>
          </a:prstGeom>
          <a:solidFill>
            <a:schemeClr val="bg2">
              <a:lumMod val="75000"/>
            </a:schemeClr>
          </a:solidFill>
          <a:ln>
            <a:noFill/>
            <a:headEnd/>
            <a:tailEnd/>
          </a:ln>
        </p:spPr>
        <p:style>
          <a:lnRef idx="2">
            <a:schemeClr val="accent3"/>
          </a:lnRef>
          <a:fillRef idx="1">
            <a:schemeClr val="lt1"/>
          </a:fillRef>
          <a:effectRef idx="0">
            <a:schemeClr val="accent3"/>
          </a:effectRef>
          <a:fontRef idx="minor">
            <a:schemeClr val="dk1"/>
          </a:fontRef>
        </p:style>
        <p:txBody>
          <a:bodyPr lIns="0" tIns="0" rIns="0" bIns="36000" rtlCol="0" anchor="ctr"/>
          <a:lstStyle/>
          <a:p>
            <a:pPr algn="ctr" fontAlgn="auto">
              <a:spcBef>
                <a:spcPts val="0"/>
              </a:spcBef>
              <a:spcAft>
                <a:spcPts val="0"/>
              </a:spcAft>
            </a:pPr>
            <a:r>
              <a:rPr lang="zh-CN" altLang="en-US" b="1" kern="0" dirty="0" smtClean="0">
                <a:solidFill>
                  <a:schemeClr val="bg1"/>
                </a:solidFill>
                <a:latin typeface="微软雅黑" panose="020B0503020204020204" pitchFamily="34" charset="-122"/>
                <a:ea typeface="微软雅黑" panose="020B0503020204020204" pitchFamily="34" charset="-122"/>
              </a:rPr>
              <a:t>规格更新</a:t>
            </a:r>
            <a:endParaRPr lang="zh-CN" altLang="en-US" b="1" kern="0" dirty="0">
              <a:solidFill>
                <a:schemeClr val="bg1"/>
              </a:solidFill>
              <a:latin typeface="微软雅黑" panose="020B0503020204020204" pitchFamily="34" charset="-122"/>
              <a:ea typeface="微软雅黑" panose="020B0503020204020204" pitchFamily="34" charset="-122"/>
            </a:endParaRPr>
          </a:p>
        </p:txBody>
      </p:sp>
      <p:sp>
        <p:nvSpPr>
          <p:cNvPr id="17" name="圆角矩形 16"/>
          <p:cNvSpPr/>
          <p:nvPr/>
        </p:nvSpPr>
        <p:spPr bwMode="auto">
          <a:xfrm>
            <a:off x="7278500" y="2433418"/>
            <a:ext cx="1512000" cy="720000"/>
          </a:xfrm>
          <a:prstGeom prst="roundRect">
            <a:avLst/>
          </a:prstGeom>
          <a:ln>
            <a:solidFill>
              <a:srgbClr val="88AB2E"/>
            </a:solidFill>
            <a:headEnd/>
            <a:tailEnd/>
          </a:ln>
        </p:spPr>
        <p:style>
          <a:lnRef idx="2">
            <a:schemeClr val="accent3"/>
          </a:lnRef>
          <a:fillRef idx="1">
            <a:schemeClr val="lt1"/>
          </a:fillRef>
          <a:effectRef idx="0">
            <a:schemeClr val="accent3"/>
          </a:effectRef>
          <a:fontRef idx="minor">
            <a:schemeClr val="dk1"/>
          </a:fontRef>
        </p:style>
        <p:txBody>
          <a:bodyPr rtlCol="0" anchor="ctr"/>
          <a:lstStyle/>
          <a:p>
            <a:pPr algn="ctr" fontAlgn="auto">
              <a:spcBef>
                <a:spcPts val="0"/>
              </a:spcBef>
              <a:spcAft>
                <a:spcPts val="0"/>
              </a:spcAft>
            </a:pPr>
            <a:r>
              <a:rPr lang="zh-CN" altLang="en-US" sz="2000" b="1" kern="0" dirty="0">
                <a:solidFill>
                  <a:srgbClr val="99B701"/>
                </a:solidFill>
                <a:latin typeface="微软雅黑" panose="020B0503020204020204" pitchFamily="34" charset="-122"/>
                <a:ea typeface="微软雅黑" panose="020B0503020204020204" pitchFamily="34" charset="-122"/>
              </a:rPr>
              <a:t>生产</a:t>
            </a:r>
            <a:r>
              <a:rPr lang="zh-CN" altLang="en-US" sz="2000" b="1" kern="0" dirty="0" smtClean="0">
                <a:solidFill>
                  <a:srgbClr val="99B701"/>
                </a:solidFill>
                <a:latin typeface="微软雅黑" panose="020B0503020204020204" pitchFamily="34" charset="-122"/>
                <a:ea typeface="微软雅黑" panose="020B0503020204020204" pitchFamily="34" charset="-122"/>
              </a:rPr>
              <a:t>配套</a:t>
            </a:r>
            <a:endParaRPr lang="zh-CN" altLang="en-US" sz="2000" b="1" kern="0" dirty="0">
              <a:solidFill>
                <a:srgbClr val="99B701"/>
              </a:solidFill>
              <a:latin typeface="微软雅黑" panose="020B0503020204020204" pitchFamily="34" charset="-122"/>
              <a:ea typeface="微软雅黑" panose="020B0503020204020204" pitchFamily="34" charset="-122"/>
            </a:endParaRPr>
          </a:p>
        </p:txBody>
      </p:sp>
      <p:sp>
        <p:nvSpPr>
          <p:cNvPr id="18" name="右箭头 17"/>
          <p:cNvSpPr/>
          <p:nvPr/>
        </p:nvSpPr>
        <p:spPr bwMode="auto">
          <a:xfrm>
            <a:off x="5841249" y="4247695"/>
            <a:ext cx="1404329" cy="706242"/>
          </a:xfrm>
          <a:prstGeom prst="rightArrow">
            <a:avLst/>
          </a:prstGeom>
          <a:solidFill>
            <a:schemeClr val="bg2">
              <a:lumMod val="75000"/>
            </a:schemeClr>
          </a:solidFill>
          <a:ln>
            <a:noFill/>
            <a:headEnd/>
            <a:tailEnd/>
          </a:ln>
        </p:spPr>
        <p:style>
          <a:lnRef idx="2">
            <a:schemeClr val="accent3"/>
          </a:lnRef>
          <a:fillRef idx="1">
            <a:schemeClr val="lt1"/>
          </a:fillRef>
          <a:effectRef idx="0">
            <a:schemeClr val="accent3"/>
          </a:effectRef>
          <a:fontRef idx="minor">
            <a:schemeClr val="dk1"/>
          </a:fontRef>
        </p:style>
        <p:txBody>
          <a:bodyPr lIns="0" tIns="0" rIns="0" bIns="36000" rtlCol="0" anchor="ctr"/>
          <a:lstStyle/>
          <a:p>
            <a:pPr algn="ctr" fontAlgn="auto">
              <a:spcBef>
                <a:spcPts val="0"/>
              </a:spcBef>
              <a:spcAft>
                <a:spcPts val="0"/>
              </a:spcAft>
            </a:pPr>
            <a:r>
              <a:rPr lang="zh-CN" altLang="en-US" b="1" kern="0" dirty="0" smtClean="0">
                <a:solidFill>
                  <a:schemeClr val="bg1"/>
                </a:solidFill>
                <a:latin typeface="微软雅黑" panose="020B0503020204020204" pitchFamily="34" charset="-122"/>
                <a:ea typeface="微软雅黑" panose="020B0503020204020204" pitchFamily="34" charset="-122"/>
              </a:rPr>
              <a:t>标准完善</a:t>
            </a:r>
            <a:endParaRPr lang="zh-CN" altLang="en-US" b="1" kern="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60870366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圆角矩形 18"/>
          <p:cNvSpPr/>
          <p:nvPr/>
        </p:nvSpPr>
        <p:spPr bwMode="auto">
          <a:xfrm>
            <a:off x="2915816" y="2079628"/>
            <a:ext cx="5400600" cy="1704720"/>
          </a:xfrm>
          <a:prstGeom prst="roundRect">
            <a:avLst/>
          </a:prstGeom>
          <a:noFill/>
          <a:ln w="3175">
            <a:solidFill>
              <a:srgbClr val="88AB2E"/>
            </a:solidFill>
            <a:prstDash val="dash"/>
            <a:headEnd/>
            <a:tailEnd/>
          </a:ln>
        </p:spPr>
        <p:style>
          <a:lnRef idx="2">
            <a:schemeClr val="accent5"/>
          </a:lnRef>
          <a:fillRef idx="1">
            <a:schemeClr val="lt1"/>
          </a:fillRef>
          <a:effectRef idx="0">
            <a:schemeClr val="accent5"/>
          </a:effectRef>
          <a:fontRef idx="minor">
            <a:schemeClr val="dk1"/>
          </a:fontRef>
        </p:style>
        <p:txBody>
          <a:bodyPr rtlCol="0" anchor="ctr"/>
          <a:lstStyle/>
          <a:p>
            <a:pPr algn="ctr" fontAlgn="auto">
              <a:spcBef>
                <a:spcPts val="0"/>
              </a:spcBef>
              <a:spcAft>
                <a:spcPts val="0"/>
              </a:spcAft>
            </a:pPr>
            <a:endParaRPr lang="zh-CN" altLang="en-US" sz="2000" b="1" kern="0" dirty="0">
              <a:solidFill>
                <a:schemeClr val="bg1"/>
              </a:solidFill>
              <a:latin typeface="微软雅黑" panose="020B0503020204020204" pitchFamily="34" charset="-122"/>
              <a:ea typeface="微软雅黑" panose="020B0503020204020204" pitchFamily="34" charset="-122"/>
            </a:endParaRPr>
          </a:p>
        </p:txBody>
      </p:sp>
      <p:sp>
        <p:nvSpPr>
          <p:cNvPr id="31750" name="日期占位符 5"/>
          <p:cNvSpPr txBox="1">
            <a:spLocks/>
          </p:cNvSpPr>
          <p:nvPr/>
        </p:nvSpPr>
        <p:spPr bwMode="auto">
          <a:xfrm>
            <a:off x="71446" y="71418"/>
            <a:ext cx="5786438" cy="476250"/>
          </a:xfrm>
          <a:prstGeom prst="rect">
            <a:avLst/>
          </a:prstGeom>
          <a:noFill/>
          <a:ln w="9525">
            <a:noFill/>
            <a:miter lim="800000"/>
            <a:headEnd/>
            <a:tailEnd/>
          </a:ln>
        </p:spPr>
        <p:txBody>
          <a:bodyPr anchor="ctr"/>
          <a:lstStyle/>
          <a:p>
            <a:r>
              <a:rPr lang="zh-CN" altLang="en-US" sz="3200" b="1" dirty="0" smtClean="0">
                <a:solidFill>
                  <a:srgbClr val="88AB2D"/>
                </a:solidFill>
                <a:latin typeface="黑体" pitchFamily="49" charset="-122"/>
                <a:ea typeface="黑体" pitchFamily="49" charset="-122"/>
              </a:rPr>
              <a:t>配套支撑考虑</a:t>
            </a:r>
            <a:endParaRPr lang="zh-CN" altLang="en-US" sz="3200" b="1" dirty="0">
              <a:solidFill>
                <a:srgbClr val="88AB2D"/>
              </a:solidFill>
              <a:latin typeface="黑体" pitchFamily="49" charset="-122"/>
              <a:ea typeface="黑体" pitchFamily="49" charset="-122"/>
            </a:endParaRPr>
          </a:p>
        </p:txBody>
      </p:sp>
      <p:sp>
        <p:nvSpPr>
          <p:cNvPr id="20" name="Text Box 20"/>
          <p:cNvSpPr txBox="1">
            <a:spLocks noChangeArrowheads="1"/>
          </p:cNvSpPr>
          <p:nvPr/>
        </p:nvSpPr>
        <p:spPr bwMode="auto">
          <a:xfrm>
            <a:off x="11847514" y="2823101"/>
            <a:ext cx="742950" cy="246221"/>
          </a:xfrm>
          <a:prstGeom prst="rect">
            <a:avLst/>
          </a:prstGeom>
          <a:noFill/>
          <a:ln w="9525">
            <a:noFill/>
            <a:miter lim="800000"/>
            <a:headEnd/>
            <a:tailEnd/>
          </a:ln>
        </p:spPr>
        <p:txBody>
          <a:bodyPr lIns="0" tIns="0" rIns="0" bIns="0" anchor="ctr">
            <a:spAutoFit/>
          </a:bodyPr>
          <a:lstStyle/>
          <a:p>
            <a:pPr>
              <a:buFont typeface="Arial" pitchFamily="34" charset="0"/>
              <a:buNone/>
            </a:pPr>
            <a:r>
              <a:rPr lang="zh-CN" altLang="en-US" sz="1600">
                <a:solidFill>
                  <a:srgbClr val="FFFFFF"/>
                </a:solidFill>
                <a:latin typeface="微软雅黑" pitchFamily="34" charset="-122"/>
                <a:ea typeface="微软雅黑" pitchFamily="34" charset="-122"/>
              </a:rPr>
              <a:t>12月</a:t>
            </a:r>
          </a:p>
        </p:txBody>
      </p:sp>
      <p:sp>
        <p:nvSpPr>
          <p:cNvPr id="22" name="Text Box 16"/>
          <p:cNvSpPr txBox="1">
            <a:spLocks noChangeArrowheads="1"/>
          </p:cNvSpPr>
          <p:nvPr/>
        </p:nvSpPr>
        <p:spPr bwMode="auto">
          <a:xfrm>
            <a:off x="12063471" y="2946132"/>
            <a:ext cx="866775" cy="246221"/>
          </a:xfrm>
          <a:prstGeom prst="rect">
            <a:avLst/>
          </a:prstGeom>
          <a:noFill/>
          <a:ln w="9525">
            <a:noFill/>
            <a:miter lim="800000"/>
            <a:headEnd/>
            <a:tailEnd/>
          </a:ln>
        </p:spPr>
        <p:txBody>
          <a:bodyPr lIns="0" tIns="0" rIns="0" bIns="0" anchor="ctr">
            <a:spAutoFit/>
          </a:bodyPr>
          <a:lstStyle/>
          <a:p>
            <a:pPr>
              <a:buFont typeface="Arial" pitchFamily="34" charset="0"/>
              <a:buNone/>
            </a:pPr>
            <a:r>
              <a:rPr lang="en-US" altLang="zh-CN" sz="1600" dirty="0">
                <a:solidFill>
                  <a:srgbClr val="FFFFFF"/>
                </a:solidFill>
                <a:latin typeface="微软雅黑" pitchFamily="34" charset="-122"/>
                <a:ea typeface="微软雅黑" pitchFamily="34" charset="-122"/>
              </a:rPr>
              <a:t>9</a:t>
            </a:r>
            <a:r>
              <a:rPr lang="zh-CN" altLang="en-US" sz="1600" dirty="0">
                <a:solidFill>
                  <a:srgbClr val="FFFFFF"/>
                </a:solidFill>
                <a:latin typeface="微软雅黑" pitchFamily="34" charset="-122"/>
                <a:ea typeface="微软雅黑" pitchFamily="34" charset="-122"/>
              </a:rPr>
              <a:t>月至今</a:t>
            </a:r>
          </a:p>
        </p:txBody>
      </p:sp>
      <p:cxnSp>
        <p:nvCxnSpPr>
          <p:cNvPr id="77" name="直接连接符 76"/>
          <p:cNvCxnSpPr/>
          <p:nvPr/>
        </p:nvCxnSpPr>
        <p:spPr bwMode="auto">
          <a:xfrm>
            <a:off x="369565" y="5849829"/>
            <a:ext cx="3857625" cy="1588"/>
          </a:xfrm>
          <a:prstGeom prst="line">
            <a:avLst/>
          </a:prstGeom>
          <a:ln>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2" name="圆角矩形 1"/>
          <p:cNvSpPr/>
          <p:nvPr/>
        </p:nvSpPr>
        <p:spPr bwMode="auto">
          <a:xfrm>
            <a:off x="971600" y="1057300"/>
            <a:ext cx="1584176" cy="648072"/>
          </a:xfrm>
          <a:prstGeom prst="roundRect">
            <a:avLst/>
          </a:prstGeom>
          <a:solidFill>
            <a:schemeClr val="accent5">
              <a:lumMod val="75000"/>
            </a:schemeClr>
          </a:solidFill>
          <a:ln>
            <a:noFill/>
            <a:headEnd/>
            <a:tailEnd/>
          </a:ln>
        </p:spPr>
        <p:style>
          <a:lnRef idx="2">
            <a:schemeClr val="accent5"/>
          </a:lnRef>
          <a:fillRef idx="1">
            <a:schemeClr val="lt1"/>
          </a:fillRef>
          <a:effectRef idx="0">
            <a:schemeClr val="accent5"/>
          </a:effectRef>
          <a:fontRef idx="minor">
            <a:schemeClr val="dk1"/>
          </a:fontRef>
        </p:style>
        <p:txBody>
          <a:bodyPr rtlCol="0" anchor="ctr"/>
          <a:lstStyle/>
          <a:p>
            <a:pPr algn="ctr" fontAlgn="auto">
              <a:spcBef>
                <a:spcPts val="0"/>
              </a:spcBef>
              <a:spcAft>
                <a:spcPts val="0"/>
              </a:spcAft>
            </a:pPr>
            <a:r>
              <a:rPr lang="zh-CN" altLang="en-US" sz="2000" b="1" kern="0" dirty="0" smtClean="0">
                <a:solidFill>
                  <a:schemeClr val="bg1"/>
                </a:solidFill>
                <a:latin typeface="微软雅黑" panose="020B0503020204020204" pitchFamily="34" charset="-122"/>
                <a:ea typeface="微软雅黑" panose="020B0503020204020204" pitchFamily="34" charset="-122"/>
              </a:rPr>
              <a:t>外部合作</a:t>
            </a:r>
            <a:endParaRPr lang="zh-CN" altLang="en-US" sz="2000" b="1" kern="0" dirty="0">
              <a:solidFill>
                <a:schemeClr val="bg1"/>
              </a:solidFill>
              <a:latin typeface="微软雅黑" panose="020B0503020204020204" pitchFamily="34" charset="-122"/>
              <a:ea typeface="微软雅黑" panose="020B0503020204020204" pitchFamily="34" charset="-122"/>
            </a:endParaRPr>
          </a:p>
        </p:txBody>
      </p:sp>
      <p:sp>
        <p:nvSpPr>
          <p:cNvPr id="7" name="圆角矩形 6"/>
          <p:cNvSpPr/>
          <p:nvPr/>
        </p:nvSpPr>
        <p:spPr bwMode="auto">
          <a:xfrm>
            <a:off x="971600" y="4151146"/>
            <a:ext cx="1584176" cy="975109"/>
          </a:xfrm>
          <a:prstGeom prst="roundRect">
            <a:avLst/>
          </a:prstGeom>
          <a:solidFill>
            <a:schemeClr val="bg2">
              <a:lumMod val="50000"/>
            </a:schemeClr>
          </a:solidFill>
          <a:ln>
            <a:noFill/>
            <a:headEnd/>
            <a:tailEnd/>
          </a:ln>
        </p:spPr>
        <p:style>
          <a:lnRef idx="2">
            <a:schemeClr val="accent5"/>
          </a:lnRef>
          <a:fillRef idx="1">
            <a:schemeClr val="lt1"/>
          </a:fillRef>
          <a:effectRef idx="0">
            <a:schemeClr val="accent5"/>
          </a:effectRef>
          <a:fontRef idx="minor">
            <a:schemeClr val="dk1"/>
          </a:fontRef>
        </p:style>
        <p:txBody>
          <a:bodyPr rtlCol="0" anchor="ctr"/>
          <a:lstStyle/>
          <a:p>
            <a:pPr algn="ctr" fontAlgn="auto">
              <a:spcBef>
                <a:spcPts val="0"/>
              </a:spcBef>
              <a:spcAft>
                <a:spcPts val="0"/>
              </a:spcAft>
            </a:pPr>
            <a:r>
              <a:rPr lang="zh-CN" altLang="en-US" sz="2000" b="1" kern="0" dirty="0" smtClean="0">
                <a:solidFill>
                  <a:schemeClr val="bg1"/>
                </a:solidFill>
                <a:latin typeface="微软雅黑" panose="020B0503020204020204" pitchFamily="34" charset="-122"/>
                <a:ea typeface="微软雅黑" panose="020B0503020204020204" pitchFamily="34" charset="-122"/>
              </a:rPr>
              <a:t>内部保障</a:t>
            </a:r>
            <a:endParaRPr lang="zh-CN" altLang="en-US" sz="2000" b="1" kern="0" dirty="0">
              <a:solidFill>
                <a:schemeClr val="bg1"/>
              </a:solidFill>
              <a:latin typeface="微软雅黑" panose="020B0503020204020204" pitchFamily="34" charset="-122"/>
              <a:ea typeface="微软雅黑" panose="020B0503020204020204" pitchFamily="34" charset="-122"/>
            </a:endParaRPr>
          </a:p>
        </p:txBody>
      </p:sp>
      <p:sp>
        <p:nvSpPr>
          <p:cNvPr id="8" name="圆角矩形 7"/>
          <p:cNvSpPr/>
          <p:nvPr/>
        </p:nvSpPr>
        <p:spPr bwMode="auto">
          <a:xfrm>
            <a:off x="940945" y="2065412"/>
            <a:ext cx="1584176" cy="1704720"/>
          </a:xfrm>
          <a:prstGeom prst="roundRect">
            <a:avLst/>
          </a:prstGeom>
          <a:solidFill>
            <a:srgbClr val="99B701"/>
          </a:solidFill>
          <a:ln>
            <a:noFill/>
            <a:headEnd/>
            <a:tailEnd/>
          </a:ln>
        </p:spPr>
        <p:style>
          <a:lnRef idx="2">
            <a:schemeClr val="accent5"/>
          </a:lnRef>
          <a:fillRef idx="1">
            <a:schemeClr val="lt1"/>
          </a:fillRef>
          <a:effectRef idx="0">
            <a:schemeClr val="accent5"/>
          </a:effectRef>
          <a:fontRef idx="minor">
            <a:schemeClr val="dk1"/>
          </a:fontRef>
        </p:style>
        <p:txBody>
          <a:bodyPr rtlCol="0" anchor="ctr"/>
          <a:lstStyle/>
          <a:p>
            <a:pPr algn="ctr" fontAlgn="auto">
              <a:spcBef>
                <a:spcPts val="0"/>
              </a:spcBef>
              <a:spcAft>
                <a:spcPts val="0"/>
              </a:spcAft>
            </a:pPr>
            <a:r>
              <a:rPr lang="zh-CN" altLang="en-US" sz="2000" b="1" kern="0" dirty="0" smtClean="0">
                <a:solidFill>
                  <a:schemeClr val="bg1"/>
                </a:solidFill>
                <a:latin typeface="微软雅黑" panose="020B0503020204020204" pitchFamily="34" charset="-122"/>
                <a:ea typeface="微软雅黑" panose="020B0503020204020204" pitchFamily="34" charset="-122"/>
              </a:rPr>
              <a:t>直接支撑</a:t>
            </a:r>
            <a:endParaRPr lang="zh-CN" altLang="en-US" sz="2000" b="1" kern="0" dirty="0">
              <a:solidFill>
                <a:schemeClr val="bg1"/>
              </a:solidFill>
              <a:latin typeface="微软雅黑" panose="020B0503020204020204" pitchFamily="34" charset="-122"/>
              <a:ea typeface="微软雅黑" panose="020B0503020204020204" pitchFamily="34" charset="-122"/>
            </a:endParaRPr>
          </a:p>
        </p:txBody>
      </p:sp>
      <p:sp>
        <p:nvSpPr>
          <p:cNvPr id="3" name="矩形 2"/>
          <p:cNvSpPr/>
          <p:nvPr/>
        </p:nvSpPr>
        <p:spPr bwMode="auto">
          <a:xfrm>
            <a:off x="2915816" y="1051724"/>
            <a:ext cx="5400599" cy="653648"/>
          </a:xfrm>
          <a:prstGeom prst="rect">
            <a:avLst/>
          </a:prstGeom>
          <a:solidFill>
            <a:schemeClr val="accent5">
              <a:lumMod val="20000"/>
              <a:lumOff val="80000"/>
            </a:schemeClr>
          </a:solidFill>
          <a:ln w="3175">
            <a:prstDash val="dash"/>
            <a:headEnd/>
            <a:tailEnd/>
          </a:ln>
        </p:spPr>
        <p:style>
          <a:lnRef idx="2">
            <a:schemeClr val="accent5"/>
          </a:lnRef>
          <a:fillRef idx="1">
            <a:schemeClr val="lt1"/>
          </a:fillRef>
          <a:effectRef idx="0">
            <a:schemeClr val="accent5"/>
          </a:effectRef>
          <a:fontRef idx="minor">
            <a:schemeClr val="dk1"/>
          </a:fontRef>
        </p:style>
        <p:txBody>
          <a:bodyPr rtlCol="0" anchor="ctr"/>
          <a:lstStyle/>
          <a:p>
            <a:pPr algn="ctr" fontAlgn="auto">
              <a:spcBef>
                <a:spcPts val="0"/>
              </a:spcBef>
              <a:spcAft>
                <a:spcPts val="0"/>
              </a:spcAft>
            </a:pPr>
            <a:r>
              <a:rPr lang="zh-CN" altLang="en-US" b="1" kern="0" dirty="0" smtClean="0">
                <a:solidFill>
                  <a:schemeClr val="tx1"/>
                </a:solidFill>
                <a:latin typeface="微软雅黑" panose="020B0503020204020204" pitchFamily="34" charset="-122"/>
                <a:ea typeface="微软雅黑" panose="020B0503020204020204" pitchFamily="34" charset="-122"/>
              </a:rPr>
              <a:t>跨产品项目实施、交付机制</a:t>
            </a:r>
            <a:endParaRPr lang="zh-CN" altLang="en-US" b="1" kern="0" dirty="0">
              <a:solidFill>
                <a:schemeClr val="tx1"/>
              </a:solidFill>
              <a:latin typeface="微软雅黑" panose="020B0503020204020204" pitchFamily="34" charset="-122"/>
              <a:ea typeface="微软雅黑" panose="020B0503020204020204" pitchFamily="34" charset="-122"/>
            </a:endParaRPr>
          </a:p>
        </p:txBody>
      </p:sp>
      <p:sp>
        <p:nvSpPr>
          <p:cNvPr id="10" name="矩形 9"/>
          <p:cNvSpPr/>
          <p:nvPr/>
        </p:nvSpPr>
        <p:spPr bwMode="auto">
          <a:xfrm>
            <a:off x="3121911" y="2267799"/>
            <a:ext cx="1008000" cy="1368152"/>
          </a:xfrm>
          <a:prstGeom prst="rect">
            <a:avLst/>
          </a:prstGeom>
          <a:solidFill>
            <a:srgbClr val="D2FF53"/>
          </a:solidFill>
          <a:ln w="3175">
            <a:noFill/>
            <a:prstDash val="solid"/>
            <a:headEnd/>
            <a:tailEnd/>
          </a:ln>
        </p:spPr>
        <p:style>
          <a:lnRef idx="2">
            <a:schemeClr val="accent5"/>
          </a:lnRef>
          <a:fillRef idx="1">
            <a:schemeClr val="lt1"/>
          </a:fillRef>
          <a:effectRef idx="0">
            <a:schemeClr val="accent5"/>
          </a:effectRef>
          <a:fontRef idx="minor">
            <a:schemeClr val="dk1"/>
          </a:fontRef>
        </p:style>
        <p:txBody>
          <a:bodyPr rtlCol="0" anchor="ctr"/>
          <a:lstStyle/>
          <a:p>
            <a:pPr algn="ctr" fontAlgn="auto">
              <a:spcBef>
                <a:spcPts val="0"/>
              </a:spcBef>
              <a:spcAft>
                <a:spcPts val="0"/>
              </a:spcAft>
            </a:pPr>
            <a:r>
              <a:rPr lang="zh-CN" altLang="en-US" b="1" kern="0" dirty="0" smtClean="0">
                <a:solidFill>
                  <a:schemeClr val="tx1"/>
                </a:solidFill>
                <a:latin typeface="微软雅黑" panose="020B0503020204020204" pitchFamily="34" charset="-122"/>
                <a:ea typeface="微软雅黑" panose="020B0503020204020204" pitchFamily="34" charset="-122"/>
              </a:rPr>
              <a:t>系统方案团队</a:t>
            </a:r>
            <a:endParaRPr lang="zh-CN" altLang="en-US" b="1" kern="0" dirty="0">
              <a:solidFill>
                <a:schemeClr val="tx1"/>
              </a:solidFill>
              <a:latin typeface="微软雅黑" panose="020B0503020204020204" pitchFamily="34" charset="-122"/>
              <a:ea typeface="微软雅黑" panose="020B0503020204020204" pitchFamily="34" charset="-122"/>
            </a:endParaRPr>
          </a:p>
        </p:txBody>
      </p:sp>
      <p:sp>
        <p:nvSpPr>
          <p:cNvPr id="11" name="矩形 10"/>
          <p:cNvSpPr/>
          <p:nvPr/>
        </p:nvSpPr>
        <p:spPr bwMode="auto">
          <a:xfrm>
            <a:off x="4427984" y="2267799"/>
            <a:ext cx="1008000" cy="1368152"/>
          </a:xfrm>
          <a:prstGeom prst="rect">
            <a:avLst/>
          </a:prstGeom>
          <a:solidFill>
            <a:srgbClr val="D2FF53"/>
          </a:solidFill>
          <a:ln w="3175">
            <a:noFill/>
            <a:prstDash val="solid"/>
            <a:headEnd/>
            <a:tailEnd/>
          </a:ln>
        </p:spPr>
        <p:style>
          <a:lnRef idx="2">
            <a:schemeClr val="accent5"/>
          </a:lnRef>
          <a:fillRef idx="1">
            <a:schemeClr val="lt1"/>
          </a:fillRef>
          <a:effectRef idx="0">
            <a:schemeClr val="accent5"/>
          </a:effectRef>
          <a:fontRef idx="minor">
            <a:schemeClr val="dk1"/>
          </a:fontRef>
        </p:style>
        <p:txBody>
          <a:bodyPr rtlCol="0" anchor="ctr"/>
          <a:lstStyle/>
          <a:p>
            <a:pPr algn="ctr" fontAlgn="auto">
              <a:spcBef>
                <a:spcPts val="0"/>
              </a:spcBef>
              <a:spcAft>
                <a:spcPts val="0"/>
              </a:spcAft>
            </a:pPr>
            <a:r>
              <a:rPr lang="zh-CN" altLang="en-US" b="1" kern="0" dirty="0" smtClean="0">
                <a:solidFill>
                  <a:schemeClr val="tx1"/>
                </a:solidFill>
                <a:latin typeface="微软雅黑" panose="020B0503020204020204" pitchFamily="34" charset="-122"/>
                <a:ea typeface="微软雅黑" panose="020B0503020204020204" pitchFamily="34" charset="-122"/>
              </a:rPr>
              <a:t>故障防火墙</a:t>
            </a:r>
            <a:endParaRPr lang="zh-CN" altLang="en-US" b="1" kern="0" dirty="0">
              <a:solidFill>
                <a:schemeClr val="tx1"/>
              </a:solidFill>
              <a:latin typeface="微软雅黑" panose="020B0503020204020204" pitchFamily="34" charset="-122"/>
              <a:ea typeface="微软雅黑" panose="020B0503020204020204" pitchFamily="34" charset="-122"/>
            </a:endParaRPr>
          </a:p>
        </p:txBody>
      </p:sp>
      <p:sp>
        <p:nvSpPr>
          <p:cNvPr id="12" name="矩形 11"/>
          <p:cNvSpPr/>
          <p:nvPr/>
        </p:nvSpPr>
        <p:spPr bwMode="auto">
          <a:xfrm>
            <a:off x="5768112" y="2267799"/>
            <a:ext cx="1008000" cy="1368152"/>
          </a:xfrm>
          <a:prstGeom prst="rect">
            <a:avLst/>
          </a:prstGeom>
          <a:solidFill>
            <a:srgbClr val="D2FF53"/>
          </a:solidFill>
          <a:ln w="3175">
            <a:noFill/>
            <a:prstDash val="solid"/>
            <a:headEnd/>
            <a:tailEnd/>
          </a:ln>
        </p:spPr>
        <p:style>
          <a:lnRef idx="2">
            <a:schemeClr val="accent5"/>
          </a:lnRef>
          <a:fillRef idx="1">
            <a:schemeClr val="lt1"/>
          </a:fillRef>
          <a:effectRef idx="0">
            <a:schemeClr val="accent5"/>
          </a:effectRef>
          <a:fontRef idx="minor">
            <a:schemeClr val="dk1"/>
          </a:fontRef>
        </p:style>
        <p:txBody>
          <a:bodyPr rtlCol="0" anchor="ctr"/>
          <a:lstStyle/>
          <a:p>
            <a:pPr algn="ctr" fontAlgn="auto">
              <a:spcBef>
                <a:spcPts val="0"/>
              </a:spcBef>
              <a:spcAft>
                <a:spcPts val="0"/>
              </a:spcAft>
            </a:pPr>
            <a:r>
              <a:rPr lang="zh-CN" altLang="en-US" b="1" kern="0" dirty="0" smtClean="0">
                <a:solidFill>
                  <a:schemeClr val="tx1"/>
                </a:solidFill>
                <a:latin typeface="微软雅黑" panose="020B0503020204020204" pitchFamily="34" charset="-122"/>
                <a:ea typeface="微软雅黑" panose="020B0503020204020204" pitchFamily="34" charset="-122"/>
              </a:rPr>
              <a:t>项目</a:t>
            </a:r>
            <a:endParaRPr lang="en-US" altLang="zh-CN" b="1" kern="0" dirty="0" smtClean="0">
              <a:solidFill>
                <a:schemeClr val="tx1"/>
              </a:solidFill>
              <a:latin typeface="微软雅黑" panose="020B0503020204020204" pitchFamily="34" charset="-122"/>
              <a:ea typeface="微软雅黑" panose="020B0503020204020204" pitchFamily="34" charset="-122"/>
            </a:endParaRPr>
          </a:p>
          <a:p>
            <a:pPr algn="ctr" fontAlgn="auto">
              <a:spcBef>
                <a:spcPts val="0"/>
              </a:spcBef>
              <a:spcAft>
                <a:spcPts val="0"/>
              </a:spcAft>
            </a:pPr>
            <a:r>
              <a:rPr lang="en-US" altLang="zh-CN" b="1" kern="0" dirty="0" smtClean="0">
                <a:solidFill>
                  <a:schemeClr val="tx1"/>
                </a:solidFill>
                <a:latin typeface="微软雅黑" panose="020B0503020204020204" pitchFamily="34" charset="-122"/>
                <a:ea typeface="微软雅黑" panose="020B0503020204020204" pitchFamily="34" charset="-122"/>
              </a:rPr>
              <a:t>(</a:t>
            </a:r>
            <a:r>
              <a:rPr lang="zh-CN" altLang="en-US" b="1" kern="0" dirty="0" smtClean="0">
                <a:solidFill>
                  <a:schemeClr val="tx1"/>
                </a:solidFill>
                <a:latin typeface="微软雅黑" panose="020B0503020204020204" pitchFamily="34" charset="-122"/>
                <a:ea typeface="微软雅黑" panose="020B0503020204020204" pitchFamily="34" charset="-122"/>
              </a:rPr>
              <a:t>网络</a:t>
            </a:r>
            <a:r>
              <a:rPr lang="en-US" altLang="zh-CN" b="1" kern="0" dirty="0" smtClean="0">
                <a:solidFill>
                  <a:schemeClr val="tx1"/>
                </a:solidFill>
                <a:latin typeface="微软雅黑" panose="020B0503020204020204" pitchFamily="34" charset="-122"/>
                <a:ea typeface="微软雅黑" panose="020B0503020204020204" pitchFamily="34" charset="-122"/>
              </a:rPr>
              <a:t>)</a:t>
            </a:r>
          </a:p>
          <a:p>
            <a:pPr algn="ctr" fontAlgn="auto">
              <a:spcBef>
                <a:spcPts val="0"/>
              </a:spcBef>
              <a:spcAft>
                <a:spcPts val="0"/>
              </a:spcAft>
            </a:pPr>
            <a:r>
              <a:rPr lang="zh-CN" altLang="en-US" b="1" kern="0" dirty="0" smtClean="0">
                <a:solidFill>
                  <a:schemeClr val="tx1"/>
                </a:solidFill>
                <a:latin typeface="微软雅黑" panose="020B0503020204020204" pitchFamily="34" charset="-122"/>
                <a:ea typeface="微软雅黑" panose="020B0503020204020204" pitchFamily="34" charset="-122"/>
              </a:rPr>
              <a:t>交付</a:t>
            </a:r>
            <a:endParaRPr lang="en-US" altLang="zh-CN" b="1" kern="0" dirty="0" smtClean="0">
              <a:solidFill>
                <a:schemeClr val="tx1"/>
              </a:solidFill>
              <a:latin typeface="微软雅黑" panose="020B0503020204020204" pitchFamily="34" charset="-122"/>
              <a:ea typeface="微软雅黑" panose="020B0503020204020204" pitchFamily="34" charset="-122"/>
            </a:endParaRPr>
          </a:p>
          <a:p>
            <a:pPr algn="ctr" fontAlgn="auto">
              <a:spcBef>
                <a:spcPts val="0"/>
              </a:spcBef>
              <a:spcAft>
                <a:spcPts val="0"/>
              </a:spcAft>
            </a:pPr>
            <a:r>
              <a:rPr lang="zh-CN" altLang="en-US" b="1" kern="0" dirty="0" smtClean="0">
                <a:solidFill>
                  <a:schemeClr val="tx1"/>
                </a:solidFill>
                <a:latin typeface="微软雅黑" panose="020B0503020204020204" pitchFamily="34" charset="-122"/>
                <a:ea typeface="微软雅黑" panose="020B0503020204020204" pitchFamily="34" charset="-122"/>
              </a:rPr>
              <a:t>团队</a:t>
            </a:r>
            <a:endParaRPr lang="zh-CN" altLang="en-US" b="1" kern="0" dirty="0">
              <a:solidFill>
                <a:schemeClr val="tx1"/>
              </a:solidFill>
              <a:latin typeface="微软雅黑" panose="020B0503020204020204" pitchFamily="34" charset="-122"/>
              <a:ea typeface="微软雅黑" panose="020B0503020204020204" pitchFamily="34" charset="-122"/>
            </a:endParaRPr>
          </a:p>
        </p:txBody>
      </p:sp>
      <p:sp>
        <p:nvSpPr>
          <p:cNvPr id="13" name="矩形 12"/>
          <p:cNvSpPr/>
          <p:nvPr/>
        </p:nvSpPr>
        <p:spPr bwMode="auto">
          <a:xfrm>
            <a:off x="7092392" y="2262223"/>
            <a:ext cx="1008000" cy="1368152"/>
          </a:xfrm>
          <a:prstGeom prst="rect">
            <a:avLst/>
          </a:prstGeom>
          <a:solidFill>
            <a:srgbClr val="D2FF53"/>
          </a:solidFill>
          <a:ln w="3175">
            <a:noFill/>
            <a:prstDash val="solid"/>
            <a:headEnd/>
            <a:tailEnd/>
          </a:ln>
        </p:spPr>
        <p:style>
          <a:lnRef idx="2">
            <a:schemeClr val="accent5"/>
          </a:lnRef>
          <a:fillRef idx="1">
            <a:schemeClr val="lt1"/>
          </a:fillRef>
          <a:effectRef idx="0">
            <a:schemeClr val="accent5"/>
          </a:effectRef>
          <a:fontRef idx="minor">
            <a:schemeClr val="dk1"/>
          </a:fontRef>
        </p:style>
        <p:txBody>
          <a:bodyPr rtlCol="0" anchor="ctr"/>
          <a:lstStyle/>
          <a:p>
            <a:pPr algn="ctr" fontAlgn="auto">
              <a:spcBef>
                <a:spcPts val="0"/>
              </a:spcBef>
              <a:spcAft>
                <a:spcPts val="0"/>
              </a:spcAft>
            </a:pPr>
            <a:r>
              <a:rPr lang="zh-CN" altLang="en-US" b="1" kern="0" dirty="0" smtClean="0">
                <a:solidFill>
                  <a:schemeClr val="tx1"/>
                </a:solidFill>
                <a:latin typeface="微软雅黑" panose="020B0503020204020204" pitchFamily="34" charset="-122"/>
                <a:ea typeface="微软雅黑" panose="020B0503020204020204" pitchFamily="34" charset="-122"/>
              </a:rPr>
              <a:t>设备</a:t>
            </a:r>
            <a:endParaRPr lang="en-US" altLang="zh-CN" b="1" kern="0" dirty="0" smtClean="0">
              <a:solidFill>
                <a:schemeClr val="tx1"/>
              </a:solidFill>
              <a:latin typeface="微软雅黑" panose="020B0503020204020204" pitchFamily="34" charset="-122"/>
              <a:ea typeface="微软雅黑" panose="020B0503020204020204" pitchFamily="34" charset="-122"/>
            </a:endParaRPr>
          </a:p>
          <a:p>
            <a:pPr algn="ctr" fontAlgn="auto">
              <a:spcBef>
                <a:spcPts val="0"/>
              </a:spcBef>
              <a:spcAft>
                <a:spcPts val="0"/>
              </a:spcAft>
            </a:pPr>
            <a:r>
              <a:rPr lang="en-US" altLang="zh-CN" b="1" kern="0" dirty="0" smtClean="0">
                <a:solidFill>
                  <a:schemeClr val="tx1"/>
                </a:solidFill>
                <a:latin typeface="微软雅黑" panose="020B0503020204020204" pitchFamily="34" charset="-122"/>
                <a:ea typeface="微软雅黑" panose="020B0503020204020204" pitchFamily="34" charset="-122"/>
              </a:rPr>
              <a:t>(</a:t>
            </a:r>
            <a:r>
              <a:rPr lang="zh-CN" altLang="en-US" b="1" kern="0" dirty="0" smtClean="0">
                <a:solidFill>
                  <a:schemeClr val="tx1"/>
                </a:solidFill>
                <a:latin typeface="微软雅黑" panose="020B0503020204020204" pitchFamily="34" charset="-122"/>
                <a:ea typeface="微软雅黑" panose="020B0503020204020204" pitchFamily="34" charset="-122"/>
              </a:rPr>
              <a:t>生产</a:t>
            </a:r>
            <a:r>
              <a:rPr lang="en-US" altLang="zh-CN" b="1" kern="0" dirty="0" smtClean="0">
                <a:solidFill>
                  <a:schemeClr val="tx1"/>
                </a:solidFill>
                <a:latin typeface="微软雅黑" panose="020B0503020204020204" pitchFamily="34" charset="-122"/>
                <a:ea typeface="微软雅黑" panose="020B0503020204020204" pitchFamily="34" charset="-122"/>
              </a:rPr>
              <a:t>)</a:t>
            </a:r>
          </a:p>
          <a:p>
            <a:pPr algn="ctr" fontAlgn="auto">
              <a:spcBef>
                <a:spcPts val="0"/>
              </a:spcBef>
              <a:spcAft>
                <a:spcPts val="0"/>
              </a:spcAft>
            </a:pPr>
            <a:r>
              <a:rPr lang="zh-CN" altLang="en-US" b="1" kern="0" dirty="0" smtClean="0">
                <a:solidFill>
                  <a:schemeClr val="tx1"/>
                </a:solidFill>
                <a:latin typeface="微软雅黑" panose="020B0503020204020204" pitchFamily="34" charset="-122"/>
                <a:ea typeface="微软雅黑" panose="020B0503020204020204" pitchFamily="34" charset="-122"/>
              </a:rPr>
              <a:t>交付</a:t>
            </a:r>
            <a:endParaRPr lang="en-US" altLang="zh-CN" b="1" kern="0" dirty="0" smtClean="0">
              <a:solidFill>
                <a:schemeClr val="tx1"/>
              </a:solidFill>
              <a:latin typeface="微软雅黑" panose="020B0503020204020204" pitchFamily="34" charset="-122"/>
              <a:ea typeface="微软雅黑" panose="020B0503020204020204" pitchFamily="34" charset="-122"/>
            </a:endParaRPr>
          </a:p>
          <a:p>
            <a:pPr algn="ctr" fontAlgn="auto">
              <a:spcBef>
                <a:spcPts val="0"/>
              </a:spcBef>
              <a:spcAft>
                <a:spcPts val="0"/>
              </a:spcAft>
            </a:pPr>
            <a:r>
              <a:rPr lang="zh-CN" altLang="en-US" b="1" kern="0" dirty="0" smtClean="0">
                <a:solidFill>
                  <a:schemeClr val="tx1"/>
                </a:solidFill>
                <a:latin typeface="微软雅黑" panose="020B0503020204020204" pitchFamily="34" charset="-122"/>
                <a:ea typeface="微软雅黑" panose="020B0503020204020204" pitchFamily="34" charset="-122"/>
              </a:rPr>
              <a:t>团队</a:t>
            </a:r>
            <a:endParaRPr lang="zh-CN" altLang="en-US" b="1" kern="0" dirty="0">
              <a:solidFill>
                <a:schemeClr val="tx1"/>
              </a:solidFill>
              <a:latin typeface="微软雅黑" panose="020B0503020204020204" pitchFamily="34" charset="-122"/>
              <a:ea typeface="微软雅黑" panose="020B0503020204020204" pitchFamily="34" charset="-122"/>
            </a:endParaRPr>
          </a:p>
        </p:txBody>
      </p:sp>
      <p:sp>
        <p:nvSpPr>
          <p:cNvPr id="14" name="矩形 13"/>
          <p:cNvSpPr/>
          <p:nvPr/>
        </p:nvSpPr>
        <p:spPr bwMode="auto">
          <a:xfrm>
            <a:off x="3121913" y="4311877"/>
            <a:ext cx="2450563" cy="653648"/>
          </a:xfrm>
          <a:prstGeom prst="rect">
            <a:avLst/>
          </a:prstGeom>
          <a:solidFill>
            <a:schemeClr val="bg2">
              <a:lumMod val="90000"/>
            </a:schemeClr>
          </a:solidFill>
          <a:ln w="3175">
            <a:noFill/>
            <a:prstDash val="dash"/>
            <a:headEnd/>
            <a:tailEnd/>
          </a:ln>
        </p:spPr>
        <p:style>
          <a:lnRef idx="2">
            <a:schemeClr val="accent5"/>
          </a:lnRef>
          <a:fillRef idx="1">
            <a:schemeClr val="lt1"/>
          </a:fillRef>
          <a:effectRef idx="0">
            <a:schemeClr val="accent5"/>
          </a:effectRef>
          <a:fontRef idx="minor">
            <a:schemeClr val="dk1"/>
          </a:fontRef>
        </p:style>
        <p:txBody>
          <a:bodyPr rtlCol="0" anchor="ctr"/>
          <a:lstStyle/>
          <a:p>
            <a:pPr algn="ctr" fontAlgn="auto">
              <a:spcBef>
                <a:spcPts val="0"/>
              </a:spcBef>
              <a:spcAft>
                <a:spcPts val="0"/>
              </a:spcAft>
            </a:pPr>
            <a:r>
              <a:rPr lang="zh-CN" altLang="en-US" b="1" kern="0" dirty="0" smtClean="0">
                <a:solidFill>
                  <a:schemeClr val="tx1"/>
                </a:solidFill>
                <a:latin typeface="微软雅黑" panose="020B0503020204020204" pitchFamily="34" charset="-122"/>
                <a:ea typeface="微软雅黑" panose="020B0503020204020204" pitchFamily="34" charset="-122"/>
              </a:rPr>
              <a:t>产品性能提升</a:t>
            </a:r>
            <a:endParaRPr lang="zh-CN" altLang="en-US" b="1" kern="0" dirty="0">
              <a:solidFill>
                <a:schemeClr val="tx1"/>
              </a:solidFill>
              <a:latin typeface="微软雅黑" panose="020B0503020204020204" pitchFamily="34" charset="-122"/>
              <a:ea typeface="微软雅黑" panose="020B0503020204020204" pitchFamily="34" charset="-122"/>
            </a:endParaRPr>
          </a:p>
        </p:txBody>
      </p:sp>
      <p:sp>
        <p:nvSpPr>
          <p:cNvPr id="15" name="矩形 14"/>
          <p:cNvSpPr/>
          <p:nvPr/>
        </p:nvSpPr>
        <p:spPr bwMode="auto">
          <a:xfrm>
            <a:off x="5600610" y="4311877"/>
            <a:ext cx="2499781" cy="653648"/>
          </a:xfrm>
          <a:prstGeom prst="rect">
            <a:avLst/>
          </a:prstGeom>
          <a:solidFill>
            <a:schemeClr val="bg2">
              <a:lumMod val="90000"/>
            </a:schemeClr>
          </a:solidFill>
          <a:ln w="3175">
            <a:noFill/>
            <a:prstDash val="dash"/>
            <a:headEnd/>
            <a:tailEnd/>
          </a:ln>
        </p:spPr>
        <p:style>
          <a:lnRef idx="2">
            <a:schemeClr val="accent5"/>
          </a:lnRef>
          <a:fillRef idx="1">
            <a:schemeClr val="lt1"/>
          </a:fillRef>
          <a:effectRef idx="0">
            <a:schemeClr val="accent5"/>
          </a:effectRef>
          <a:fontRef idx="minor">
            <a:schemeClr val="dk1"/>
          </a:fontRef>
        </p:style>
        <p:txBody>
          <a:bodyPr rtlCol="0" anchor="ctr"/>
          <a:lstStyle/>
          <a:p>
            <a:pPr algn="ctr" fontAlgn="auto">
              <a:spcBef>
                <a:spcPts val="0"/>
              </a:spcBef>
              <a:spcAft>
                <a:spcPts val="0"/>
              </a:spcAft>
            </a:pPr>
            <a:r>
              <a:rPr lang="zh-CN" altLang="en-US" b="1" kern="0" dirty="0" smtClean="0">
                <a:solidFill>
                  <a:schemeClr val="tx1"/>
                </a:solidFill>
                <a:latin typeface="微软雅黑" panose="020B0503020204020204" pitchFamily="34" charset="-122"/>
                <a:ea typeface="微软雅黑" panose="020B0503020204020204" pitchFamily="34" charset="-122"/>
              </a:rPr>
              <a:t>产品质量稳定</a:t>
            </a:r>
            <a:endParaRPr lang="zh-CN" altLang="en-US" b="1" kern="0" dirty="0">
              <a:solidFill>
                <a:schemeClr val="tx1"/>
              </a:solidFill>
              <a:latin typeface="微软雅黑" panose="020B0503020204020204" pitchFamily="34" charset="-122"/>
              <a:ea typeface="微软雅黑" panose="020B0503020204020204" pitchFamily="34" charset="-122"/>
            </a:endParaRPr>
          </a:p>
        </p:txBody>
      </p:sp>
      <p:sp>
        <p:nvSpPr>
          <p:cNvPr id="21" name="圆角矩形 20"/>
          <p:cNvSpPr/>
          <p:nvPr/>
        </p:nvSpPr>
        <p:spPr bwMode="auto">
          <a:xfrm>
            <a:off x="2915816" y="4144388"/>
            <a:ext cx="5400600" cy="975109"/>
          </a:xfrm>
          <a:prstGeom prst="roundRect">
            <a:avLst/>
          </a:prstGeom>
          <a:noFill/>
          <a:ln w="3175">
            <a:solidFill>
              <a:schemeClr val="bg2">
                <a:lumMod val="25000"/>
              </a:schemeClr>
            </a:solidFill>
            <a:prstDash val="dash"/>
            <a:headEnd/>
            <a:tailEnd/>
          </a:ln>
        </p:spPr>
        <p:style>
          <a:lnRef idx="2">
            <a:schemeClr val="accent5"/>
          </a:lnRef>
          <a:fillRef idx="1">
            <a:schemeClr val="lt1"/>
          </a:fillRef>
          <a:effectRef idx="0">
            <a:schemeClr val="accent5"/>
          </a:effectRef>
          <a:fontRef idx="minor">
            <a:schemeClr val="dk1"/>
          </a:fontRef>
        </p:style>
        <p:txBody>
          <a:bodyPr rtlCol="0" anchor="ctr"/>
          <a:lstStyle/>
          <a:p>
            <a:pPr algn="ctr" fontAlgn="auto">
              <a:spcBef>
                <a:spcPts val="0"/>
              </a:spcBef>
              <a:spcAft>
                <a:spcPts val="0"/>
              </a:spcAft>
            </a:pPr>
            <a:endParaRPr lang="zh-CN" altLang="en-US" sz="2000" b="1" kern="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77173187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9" name="矩形 31748"/>
          <p:cNvSpPr/>
          <p:nvPr/>
        </p:nvSpPr>
        <p:spPr bwMode="auto">
          <a:xfrm>
            <a:off x="6927326" y="2088625"/>
            <a:ext cx="1746025" cy="3438116"/>
          </a:xfrm>
          <a:prstGeom prst="rect">
            <a:avLst/>
          </a:prstGeom>
          <a:ln w="3175">
            <a:solidFill>
              <a:schemeClr val="bg2">
                <a:lumMod val="50000"/>
              </a:schemeClr>
            </a:solidFill>
            <a:prstDash val="dash"/>
            <a:headEnd/>
            <a:tailEnd/>
          </a:ln>
        </p:spPr>
        <p:style>
          <a:lnRef idx="2">
            <a:schemeClr val="accent5"/>
          </a:lnRef>
          <a:fillRef idx="1">
            <a:schemeClr val="lt1"/>
          </a:fillRef>
          <a:effectRef idx="0">
            <a:schemeClr val="accent5"/>
          </a:effectRef>
          <a:fontRef idx="minor">
            <a:schemeClr val="dk1"/>
          </a:fontRef>
        </p:style>
        <p:txBody>
          <a:bodyPr rtlCol="0" anchor="ctr"/>
          <a:lstStyle/>
          <a:p>
            <a:pPr algn="ctr" fontAlgn="auto">
              <a:spcBef>
                <a:spcPts val="0"/>
              </a:spcBef>
              <a:spcAft>
                <a:spcPts val="0"/>
              </a:spcAft>
            </a:pPr>
            <a:endParaRPr lang="zh-CN" altLang="en-US" sz="2000" b="1" kern="0" dirty="0">
              <a:solidFill>
                <a:schemeClr val="bg1"/>
              </a:solidFill>
              <a:latin typeface="宋体"/>
              <a:ea typeface="宋体"/>
            </a:endParaRPr>
          </a:p>
        </p:txBody>
      </p:sp>
      <p:sp>
        <p:nvSpPr>
          <p:cNvPr id="88" name="圆角矩形 87"/>
          <p:cNvSpPr/>
          <p:nvPr/>
        </p:nvSpPr>
        <p:spPr bwMode="auto">
          <a:xfrm>
            <a:off x="812922" y="724149"/>
            <a:ext cx="7249899" cy="639604"/>
          </a:xfrm>
          <a:prstGeom prst="roundRect">
            <a:avLst/>
          </a:prstGeom>
          <a:ln w="3175">
            <a:prstDash val="dash"/>
            <a:headEnd/>
            <a:tailEnd/>
          </a:ln>
        </p:spPr>
        <p:style>
          <a:lnRef idx="2">
            <a:schemeClr val="accent5"/>
          </a:lnRef>
          <a:fillRef idx="1">
            <a:schemeClr val="lt1"/>
          </a:fillRef>
          <a:effectRef idx="0">
            <a:schemeClr val="accent5"/>
          </a:effectRef>
          <a:fontRef idx="minor">
            <a:schemeClr val="dk1"/>
          </a:fontRef>
        </p:style>
        <p:txBody>
          <a:bodyPr rtlCol="0" anchor="ctr"/>
          <a:lstStyle/>
          <a:p>
            <a:pPr algn="ctr" fontAlgn="auto">
              <a:spcBef>
                <a:spcPts val="0"/>
              </a:spcBef>
              <a:spcAft>
                <a:spcPts val="0"/>
              </a:spcAft>
            </a:pPr>
            <a:endParaRPr lang="zh-CN" altLang="en-US" sz="2000" b="1" kern="0" dirty="0">
              <a:solidFill>
                <a:schemeClr val="bg1"/>
              </a:solidFill>
              <a:latin typeface="微软雅黑" panose="020B0503020204020204" pitchFamily="34" charset="-122"/>
              <a:ea typeface="微软雅黑" panose="020B0503020204020204" pitchFamily="34" charset="-122"/>
            </a:endParaRPr>
          </a:p>
        </p:txBody>
      </p:sp>
      <p:sp>
        <p:nvSpPr>
          <p:cNvPr id="82" name="矩形 81"/>
          <p:cNvSpPr/>
          <p:nvPr/>
        </p:nvSpPr>
        <p:spPr bwMode="auto">
          <a:xfrm>
            <a:off x="2979808" y="3802222"/>
            <a:ext cx="2476657" cy="1804344"/>
          </a:xfrm>
          <a:prstGeom prst="rect">
            <a:avLst/>
          </a:prstGeom>
          <a:solidFill>
            <a:schemeClr val="bg1">
              <a:lumMod val="95000"/>
            </a:schemeClr>
          </a:solidFill>
          <a:ln w="3175">
            <a:solidFill>
              <a:schemeClr val="bg2">
                <a:lumMod val="50000"/>
              </a:schemeClr>
            </a:solidFill>
            <a:prstDash val="dash"/>
            <a:headEnd/>
            <a:tailEnd/>
          </a:ln>
        </p:spPr>
        <p:style>
          <a:lnRef idx="2">
            <a:schemeClr val="accent3"/>
          </a:lnRef>
          <a:fillRef idx="1">
            <a:schemeClr val="lt1"/>
          </a:fillRef>
          <a:effectRef idx="0">
            <a:schemeClr val="accent3"/>
          </a:effectRef>
          <a:fontRef idx="minor">
            <a:schemeClr val="dk1"/>
          </a:fontRef>
        </p:style>
        <p:txBody>
          <a:bodyPr rtlCol="0" anchor="ctr"/>
          <a:lstStyle/>
          <a:p>
            <a:pPr algn="ctr" fontAlgn="auto">
              <a:spcBef>
                <a:spcPts val="0"/>
              </a:spcBef>
              <a:spcAft>
                <a:spcPts val="0"/>
              </a:spcAft>
            </a:pPr>
            <a:endParaRPr lang="zh-CN" altLang="en-US" sz="2000" b="1" kern="0" dirty="0">
              <a:solidFill>
                <a:schemeClr val="bg1"/>
              </a:solidFill>
              <a:latin typeface="微软雅黑" panose="020B0503020204020204" pitchFamily="34" charset="-122"/>
              <a:ea typeface="微软雅黑" panose="020B0503020204020204" pitchFamily="34" charset="-122"/>
            </a:endParaRPr>
          </a:p>
        </p:txBody>
      </p:sp>
      <p:sp>
        <p:nvSpPr>
          <p:cNvPr id="79" name="矩形 78"/>
          <p:cNvSpPr/>
          <p:nvPr/>
        </p:nvSpPr>
        <p:spPr bwMode="auto">
          <a:xfrm>
            <a:off x="415903" y="3805188"/>
            <a:ext cx="2476657" cy="1804344"/>
          </a:xfrm>
          <a:prstGeom prst="rect">
            <a:avLst/>
          </a:prstGeom>
          <a:solidFill>
            <a:schemeClr val="bg1">
              <a:lumMod val="95000"/>
            </a:schemeClr>
          </a:solidFill>
          <a:ln w="3175">
            <a:solidFill>
              <a:schemeClr val="bg2">
                <a:lumMod val="50000"/>
              </a:schemeClr>
            </a:solidFill>
            <a:prstDash val="dash"/>
            <a:headEnd/>
            <a:tailEnd/>
          </a:ln>
        </p:spPr>
        <p:style>
          <a:lnRef idx="2">
            <a:schemeClr val="accent3"/>
          </a:lnRef>
          <a:fillRef idx="1">
            <a:schemeClr val="lt1"/>
          </a:fillRef>
          <a:effectRef idx="0">
            <a:schemeClr val="accent3"/>
          </a:effectRef>
          <a:fontRef idx="minor">
            <a:schemeClr val="dk1"/>
          </a:fontRef>
        </p:style>
        <p:txBody>
          <a:bodyPr rtlCol="0" anchor="ctr"/>
          <a:lstStyle/>
          <a:p>
            <a:pPr algn="ctr" fontAlgn="auto">
              <a:spcBef>
                <a:spcPts val="0"/>
              </a:spcBef>
              <a:spcAft>
                <a:spcPts val="0"/>
              </a:spcAft>
            </a:pPr>
            <a:endParaRPr lang="zh-CN" altLang="en-US" sz="2000" b="1" kern="0" dirty="0">
              <a:solidFill>
                <a:schemeClr val="bg1"/>
              </a:solidFill>
              <a:latin typeface="微软雅黑" panose="020B0503020204020204" pitchFamily="34" charset="-122"/>
              <a:ea typeface="微软雅黑" panose="020B0503020204020204" pitchFamily="34" charset="-122"/>
            </a:endParaRPr>
          </a:p>
        </p:txBody>
      </p:sp>
      <p:sp>
        <p:nvSpPr>
          <p:cNvPr id="56" name="矩形 55"/>
          <p:cNvSpPr/>
          <p:nvPr/>
        </p:nvSpPr>
        <p:spPr bwMode="auto">
          <a:xfrm>
            <a:off x="516049" y="3304548"/>
            <a:ext cx="4880560" cy="298684"/>
          </a:xfrm>
          <a:prstGeom prst="rect">
            <a:avLst/>
          </a:prstGeom>
          <a:solidFill>
            <a:schemeClr val="tx1">
              <a:lumMod val="50000"/>
              <a:lumOff val="50000"/>
            </a:schemeClr>
          </a:solidFill>
          <a:ln w="3175">
            <a:noFill/>
            <a:prstDash val="dash"/>
            <a:headEnd/>
            <a:tailEnd/>
          </a:ln>
        </p:spPr>
        <p:style>
          <a:lnRef idx="2">
            <a:schemeClr val="accent5"/>
          </a:lnRef>
          <a:fillRef idx="1">
            <a:schemeClr val="lt1"/>
          </a:fillRef>
          <a:effectRef idx="0">
            <a:schemeClr val="accent5"/>
          </a:effectRef>
          <a:fontRef idx="minor">
            <a:schemeClr val="dk1"/>
          </a:fontRef>
        </p:style>
        <p:txBody>
          <a:bodyPr rtlCol="0" anchor="ctr"/>
          <a:lstStyle/>
          <a:p>
            <a:pPr algn="ctr" fontAlgn="auto">
              <a:spcBef>
                <a:spcPts val="0"/>
              </a:spcBef>
              <a:spcAft>
                <a:spcPts val="0"/>
              </a:spcAft>
            </a:pPr>
            <a:r>
              <a:rPr lang="zh-CN" altLang="en-US" sz="1600" b="1" kern="0" dirty="0" smtClean="0">
                <a:solidFill>
                  <a:schemeClr val="bg1"/>
                </a:solidFill>
                <a:latin typeface="微软雅黑" panose="020B0503020204020204" pitchFamily="34" charset="-122"/>
                <a:ea typeface="微软雅黑" panose="020B0503020204020204" pitchFamily="34" charset="-122"/>
              </a:rPr>
              <a:t>设备交付负责人</a:t>
            </a:r>
            <a:endParaRPr lang="zh-CN" altLang="en-US" sz="1600" b="1" kern="0" dirty="0">
              <a:solidFill>
                <a:schemeClr val="bg1"/>
              </a:solidFill>
              <a:latin typeface="微软雅黑" panose="020B0503020204020204" pitchFamily="34" charset="-122"/>
              <a:ea typeface="微软雅黑" panose="020B0503020204020204" pitchFamily="34" charset="-122"/>
            </a:endParaRPr>
          </a:p>
        </p:txBody>
      </p:sp>
      <p:cxnSp>
        <p:nvCxnSpPr>
          <p:cNvPr id="5" name="直接箭头连接符 4"/>
          <p:cNvCxnSpPr>
            <a:stCxn id="25" idx="2"/>
            <a:endCxn id="27" idx="0"/>
          </p:cNvCxnSpPr>
          <p:nvPr/>
        </p:nvCxnSpPr>
        <p:spPr>
          <a:xfrm flipH="1">
            <a:off x="916514" y="2933582"/>
            <a:ext cx="822654" cy="1057826"/>
          </a:xfrm>
          <a:prstGeom prst="straightConnector1">
            <a:avLst/>
          </a:prstGeom>
          <a:ln w="5715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接箭头连接符 8"/>
          <p:cNvCxnSpPr>
            <a:stCxn id="25" idx="2"/>
            <a:endCxn id="31" idx="0"/>
          </p:cNvCxnSpPr>
          <p:nvPr/>
        </p:nvCxnSpPr>
        <p:spPr>
          <a:xfrm>
            <a:off x="1739168" y="2933582"/>
            <a:ext cx="7819" cy="1057826"/>
          </a:xfrm>
          <a:prstGeom prst="straightConnector1">
            <a:avLst/>
          </a:prstGeom>
          <a:ln w="5715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a:stCxn id="25" idx="2"/>
            <a:endCxn id="30" idx="0"/>
          </p:cNvCxnSpPr>
          <p:nvPr/>
        </p:nvCxnSpPr>
        <p:spPr>
          <a:xfrm>
            <a:off x="1739168" y="2933582"/>
            <a:ext cx="758168" cy="1057826"/>
          </a:xfrm>
          <a:prstGeom prst="straightConnector1">
            <a:avLst/>
          </a:prstGeom>
          <a:ln w="5715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6" name="直接箭头连接符 65"/>
          <p:cNvCxnSpPr>
            <a:stCxn id="59" idx="2"/>
            <a:endCxn id="61" idx="0"/>
          </p:cNvCxnSpPr>
          <p:nvPr/>
        </p:nvCxnSpPr>
        <p:spPr>
          <a:xfrm flipH="1">
            <a:off x="3480666" y="2933582"/>
            <a:ext cx="822654" cy="1057826"/>
          </a:xfrm>
          <a:prstGeom prst="straightConnector1">
            <a:avLst/>
          </a:prstGeom>
          <a:ln w="5715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7" name="直接箭头连接符 66"/>
          <p:cNvCxnSpPr>
            <a:stCxn id="59" idx="2"/>
            <a:endCxn id="65" idx="0"/>
          </p:cNvCxnSpPr>
          <p:nvPr/>
        </p:nvCxnSpPr>
        <p:spPr>
          <a:xfrm>
            <a:off x="4303320" y="2933582"/>
            <a:ext cx="7819" cy="1057826"/>
          </a:xfrm>
          <a:prstGeom prst="straightConnector1">
            <a:avLst/>
          </a:prstGeom>
          <a:ln w="5715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8" name="直接箭头连接符 67"/>
          <p:cNvCxnSpPr>
            <a:stCxn id="59" idx="2"/>
            <a:endCxn id="64" idx="0"/>
          </p:cNvCxnSpPr>
          <p:nvPr/>
        </p:nvCxnSpPr>
        <p:spPr>
          <a:xfrm>
            <a:off x="4303320" y="2933582"/>
            <a:ext cx="758168" cy="1057826"/>
          </a:xfrm>
          <a:prstGeom prst="straightConnector1">
            <a:avLst/>
          </a:prstGeom>
          <a:ln w="5715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8" name="直接箭头连接符 57"/>
          <p:cNvCxnSpPr>
            <a:stCxn id="24" idx="2"/>
            <a:endCxn id="25" idx="0"/>
          </p:cNvCxnSpPr>
          <p:nvPr/>
        </p:nvCxnSpPr>
        <p:spPr>
          <a:xfrm flipH="1">
            <a:off x="1739168" y="2115519"/>
            <a:ext cx="3037947" cy="377789"/>
          </a:xfrm>
          <a:prstGeom prst="straightConnector1">
            <a:avLst/>
          </a:prstGeom>
          <a:ln w="5715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0" name="直接箭头连接符 69"/>
          <p:cNvCxnSpPr>
            <a:stCxn id="24" idx="2"/>
            <a:endCxn id="59" idx="0"/>
          </p:cNvCxnSpPr>
          <p:nvPr/>
        </p:nvCxnSpPr>
        <p:spPr>
          <a:xfrm flipH="1">
            <a:off x="4303320" y="2115519"/>
            <a:ext cx="473795" cy="377789"/>
          </a:xfrm>
          <a:prstGeom prst="straightConnector1">
            <a:avLst/>
          </a:prstGeom>
          <a:ln w="5715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1750" name="日期占位符 5"/>
          <p:cNvSpPr txBox="1">
            <a:spLocks/>
          </p:cNvSpPr>
          <p:nvPr/>
        </p:nvSpPr>
        <p:spPr bwMode="auto">
          <a:xfrm>
            <a:off x="71446" y="71418"/>
            <a:ext cx="5786438" cy="476250"/>
          </a:xfrm>
          <a:prstGeom prst="rect">
            <a:avLst/>
          </a:prstGeom>
          <a:noFill/>
          <a:ln w="9525">
            <a:noFill/>
            <a:miter lim="800000"/>
            <a:headEnd/>
            <a:tailEnd/>
          </a:ln>
        </p:spPr>
        <p:txBody>
          <a:bodyPr anchor="ctr"/>
          <a:lstStyle/>
          <a:p>
            <a:r>
              <a:rPr lang="zh-CN" altLang="en-US" sz="3200" b="1" dirty="0" smtClean="0">
                <a:solidFill>
                  <a:srgbClr val="88AB2D"/>
                </a:solidFill>
                <a:latin typeface="微软雅黑" panose="020B0503020204020204" pitchFamily="34" charset="-122"/>
                <a:ea typeface="微软雅黑" panose="020B0503020204020204" pitchFamily="34" charset="-122"/>
              </a:rPr>
              <a:t>配套支撑考虑</a:t>
            </a:r>
            <a:endParaRPr lang="zh-CN" altLang="en-US" sz="3200" b="1" dirty="0">
              <a:solidFill>
                <a:srgbClr val="88AB2D"/>
              </a:solidFill>
              <a:latin typeface="微软雅黑" panose="020B0503020204020204" pitchFamily="34" charset="-122"/>
              <a:ea typeface="微软雅黑" panose="020B0503020204020204" pitchFamily="34" charset="-122"/>
            </a:endParaRPr>
          </a:p>
        </p:txBody>
      </p:sp>
      <p:cxnSp>
        <p:nvCxnSpPr>
          <p:cNvPr id="77" name="直接连接符 76"/>
          <p:cNvCxnSpPr/>
          <p:nvPr/>
        </p:nvCxnSpPr>
        <p:spPr bwMode="auto">
          <a:xfrm>
            <a:off x="369565" y="5892033"/>
            <a:ext cx="3857625" cy="1588"/>
          </a:xfrm>
          <a:prstGeom prst="line">
            <a:avLst/>
          </a:prstGeom>
          <a:ln>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18" name="矩形 17"/>
          <p:cNvSpPr/>
          <p:nvPr/>
        </p:nvSpPr>
        <p:spPr bwMode="auto">
          <a:xfrm>
            <a:off x="1006037" y="823056"/>
            <a:ext cx="3990244" cy="440274"/>
          </a:xfrm>
          <a:prstGeom prst="rect">
            <a:avLst/>
          </a:prstGeom>
          <a:solidFill>
            <a:schemeClr val="accent5">
              <a:lumMod val="75000"/>
            </a:schemeClr>
          </a:solidFill>
          <a:ln w="3175">
            <a:noFill/>
            <a:prstDash val="dash"/>
            <a:headEnd/>
            <a:tailEnd/>
          </a:ln>
        </p:spPr>
        <p:style>
          <a:lnRef idx="2">
            <a:schemeClr val="accent5"/>
          </a:lnRef>
          <a:fillRef idx="1">
            <a:schemeClr val="lt1"/>
          </a:fillRef>
          <a:effectRef idx="0">
            <a:schemeClr val="accent5"/>
          </a:effectRef>
          <a:fontRef idx="minor">
            <a:schemeClr val="dk1"/>
          </a:fontRef>
        </p:style>
        <p:txBody>
          <a:bodyPr rtlCol="0" anchor="ctr"/>
          <a:lstStyle/>
          <a:p>
            <a:pPr algn="ctr" fontAlgn="auto">
              <a:spcBef>
                <a:spcPts val="0"/>
              </a:spcBef>
              <a:spcAft>
                <a:spcPts val="0"/>
              </a:spcAft>
            </a:pPr>
            <a:r>
              <a:rPr lang="zh-CN" altLang="en-US" sz="1600" b="1" kern="0" dirty="0" smtClean="0">
                <a:solidFill>
                  <a:schemeClr val="bg1"/>
                </a:solidFill>
                <a:latin typeface="微软雅黑" panose="020B0503020204020204" pitchFamily="34" charset="-122"/>
                <a:ea typeface="微软雅黑" panose="020B0503020204020204" pitchFamily="34" charset="-122"/>
              </a:rPr>
              <a:t>销售、客户</a:t>
            </a:r>
            <a:endParaRPr lang="zh-CN" altLang="en-US" sz="1600" b="1" kern="0" dirty="0">
              <a:solidFill>
                <a:schemeClr val="bg1"/>
              </a:solidFill>
              <a:latin typeface="微软雅黑" panose="020B0503020204020204" pitchFamily="34" charset="-122"/>
              <a:ea typeface="微软雅黑" panose="020B0503020204020204" pitchFamily="34" charset="-122"/>
            </a:endParaRPr>
          </a:p>
        </p:txBody>
      </p:sp>
      <p:sp>
        <p:nvSpPr>
          <p:cNvPr id="23" name="矩形 22"/>
          <p:cNvSpPr/>
          <p:nvPr/>
        </p:nvSpPr>
        <p:spPr bwMode="auto">
          <a:xfrm>
            <a:off x="820282" y="1678926"/>
            <a:ext cx="1985955" cy="440274"/>
          </a:xfrm>
          <a:prstGeom prst="rect">
            <a:avLst/>
          </a:prstGeom>
          <a:solidFill>
            <a:schemeClr val="bg2">
              <a:lumMod val="50000"/>
            </a:schemeClr>
          </a:solidFill>
          <a:ln w="3175">
            <a:noFill/>
            <a:prstDash val="dash"/>
            <a:headEnd/>
            <a:tailEnd/>
          </a:ln>
        </p:spPr>
        <p:style>
          <a:lnRef idx="2">
            <a:schemeClr val="accent5"/>
          </a:lnRef>
          <a:fillRef idx="1">
            <a:schemeClr val="lt1"/>
          </a:fillRef>
          <a:effectRef idx="0">
            <a:schemeClr val="accent5"/>
          </a:effectRef>
          <a:fontRef idx="minor">
            <a:schemeClr val="dk1"/>
          </a:fontRef>
        </p:style>
        <p:txBody>
          <a:bodyPr rtlCol="0" anchor="ctr"/>
          <a:lstStyle/>
          <a:p>
            <a:pPr algn="ctr" fontAlgn="auto">
              <a:spcBef>
                <a:spcPts val="0"/>
              </a:spcBef>
              <a:spcAft>
                <a:spcPts val="0"/>
              </a:spcAft>
            </a:pPr>
            <a:r>
              <a:rPr lang="zh-CN" altLang="en-US" sz="1600" b="1" kern="0" dirty="0" smtClean="0">
                <a:solidFill>
                  <a:schemeClr val="bg1"/>
                </a:solidFill>
                <a:latin typeface="微软雅黑" panose="020B0503020204020204" pitchFamily="34" charset="-122"/>
                <a:ea typeface="微软雅黑" panose="020B0503020204020204" pitchFamily="34" charset="-122"/>
              </a:rPr>
              <a:t>市场技术部</a:t>
            </a:r>
            <a:endParaRPr lang="zh-CN" altLang="en-US" sz="1600" b="1" kern="0" dirty="0">
              <a:solidFill>
                <a:schemeClr val="bg1"/>
              </a:solidFill>
              <a:latin typeface="微软雅黑" panose="020B0503020204020204" pitchFamily="34" charset="-122"/>
              <a:ea typeface="微软雅黑" panose="020B0503020204020204" pitchFamily="34" charset="-122"/>
            </a:endParaRPr>
          </a:p>
        </p:txBody>
      </p:sp>
      <p:sp>
        <p:nvSpPr>
          <p:cNvPr id="24" name="矩形 23"/>
          <p:cNvSpPr/>
          <p:nvPr/>
        </p:nvSpPr>
        <p:spPr bwMode="auto">
          <a:xfrm>
            <a:off x="3840344" y="1675245"/>
            <a:ext cx="1873541" cy="440274"/>
          </a:xfrm>
          <a:prstGeom prst="rect">
            <a:avLst/>
          </a:prstGeom>
          <a:solidFill>
            <a:schemeClr val="accent3">
              <a:lumMod val="75000"/>
            </a:schemeClr>
          </a:solidFill>
          <a:ln w="3175">
            <a:noFill/>
            <a:prstDash val="dash"/>
            <a:headEnd/>
            <a:tailEnd/>
          </a:ln>
        </p:spPr>
        <p:style>
          <a:lnRef idx="2">
            <a:schemeClr val="accent5"/>
          </a:lnRef>
          <a:fillRef idx="1">
            <a:schemeClr val="lt1"/>
          </a:fillRef>
          <a:effectRef idx="0">
            <a:schemeClr val="accent5"/>
          </a:effectRef>
          <a:fontRef idx="minor">
            <a:schemeClr val="dk1"/>
          </a:fontRef>
        </p:style>
        <p:txBody>
          <a:bodyPr rtlCol="0" anchor="ctr"/>
          <a:lstStyle/>
          <a:p>
            <a:pPr algn="ctr" fontAlgn="auto">
              <a:spcBef>
                <a:spcPts val="0"/>
              </a:spcBef>
              <a:spcAft>
                <a:spcPts val="0"/>
              </a:spcAft>
            </a:pPr>
            <a:r>
              <a:rPr lang="zh-CN" altLang="en-US" sz="1600" b="1" kern="0" dirty="0" smtClean="0">
                <a:solidFill>
                  <a:schemeClr val="bg1"/>
                </a:solidFill>
                <a:latin typeface="微软雅黑" panose="020B0503020204020204" pitchFamily="34" charset="-122"/>
                <a:ea typeface="微软雅黑" panose="020B0503020204020204" pitchFamily="34" charset="-122"/>
              </a:rPr>
              <a:t>项目负责人</a:t>
            </a:r>
            <a:endParaRPr lang="zh-CN" altLang="en-US" sz="1600" b="1" kern="0" dirty="0">
              <a:solidFill>
                <a:schemeClr val="bg1"/>
              </a:solidFill>
              <a:latin typeface="微软雅黑" panose="020B0503020204020204" pitchFamily="34" charset="-122"/>
              <a:ea typeface="微软雅黑" panose="020B0503020204020204" pitchFamily="34" charset="-122"/>
            </a:endParaRPr>
          </a:p>
        </p:txBody>
      </p:sp>
      <p:sp>
        <p:nvSpPr>
          <p:cNvPr id="25" name="矩形 24"/>
          <p:cNvSpPr/>
          <p:nvPr/>
        </p:nvSpPr>
        <p:spPr bwMode="auto">
          <a:xfrm>
            <a:off x="844251" y="2493308"/>
            <a:ext cx="1789834" cy="440274"/>
          </a:xfrm>
          <a:prstGeom prst="rect">
            <a:avLst/>
          </a:prstGeom>
          <a:solidFill>
            <a:srgbClr val="A9CB01"/>
          </a:solidFill>
          <a:ln w="3175">
            <a:noFill/>
            <a:prstDash val="dash"/>
            <a:headEnd/>
            <a:tailEnd/>
          </a:ln>
        </p:spPr>
        <p:style>
          <a:lnRef idx="2">
            <a:schemeClr val="accent5"/>
          </a:lnRef>
          <a:fillRef idx="1">
            <a:schemeClr val="lt1"/>
          </a:fillRef>
          <a:effectRef idx="0">
            <a:schemeClr val="accent5"/>
          </a:effectRef>
          <a:fontRef idx="minor">
            <a:schemeClr val="dk1"/>
          </a:fontRef>
        </p:style>
        <p:txBody>
          <a:bodyPr rtlCol="0" anchor="ctr"/>
          <a:lstStyle/>
          <a:p>
            <a:pPr algn="ctr" fontAlgn="auto">
              <a:spcBef>
                <a:spcPts val="0"/>
              </a:spcBef>
              <a:spcAft>
                <a:spcPts val="0"/>
              </a:spcAft>
            </a:pPr>
            <a:r>
              <a:rPr lang="en-US" altLang="zh-CN" sz="1600" b="1" kern="0" dirty="0" smtClean="0">
                <a:solidFill>
                  <a:schemeClr val="bg1"/>
                </a:solidFill>
                <a:latin typeface="微软雅黑" panose="020B0503020204020204" pitchFamily="34" charset="-122"/>
                <a:ea typeface="微软雅黑" panose="020B0503020204020204" pitchFamily="34" charset="-122"/>
              </a:rPr>
              <a:t>A</a:t>
            </a:r>
            <a:r>
              <a:rPr lang="zh-CN" altLang="en-US" sz="1600" b="1" kern="0" dirty="0" smtClean="0">
                <a:solidFill>
                  <a:schemeClr val="bg1"/>
                </a:solidFill>
                <a:latin typeface="微软雅黑" panose="020B0503020204020204" pitchFamily="34" charset="-122"/>
                <a:ea typeface="微软雅黑" panose="020B0503020204020204" pitchFamily="34" charset="-122"/>
              </a:rPr>
              <a:t>网交付负责人</a:t>
            </a:r>
            <a:endParaRPr lang="zh-CN" altLang="en-US" sz="1600" b="1" kern="0" dirty="0">
              <a:solidFill>
                <a:schemeClr val="bg1"/>
              </a:solidFill>
              <a:latin typeface="微软雅黑" panose="020B0503020204020204" pitchFamily="34" charset="-122"/>
              <a:ea typeface="微软雅黑" panose="020B0503020204020204" pitchFamily="34" charset="-122"/>
            </a:endParaRPr>
          </a:p>
        </p:txBody>
      </p:sp>
      <p:sp>
        <p:nvSpPr>
          <p:cNvPr id="26" name="矩形 25"/>
          <p:cNvSpPr/>
          <p:nvPr/>
        </p:nvSpPr>
        <p:spPr bwMode="auto">
          <a:xfrm>
            <a:off x="516049" y="4538416"/>
            <a:ext cx="800929" cy="1016339"/>
          </a:xfrm>
          <a:prstGeom prst="rect">
            <a:avLst/>
          </a:prstGeom>
          <a:solidFill>
            <a:schemeClr val="accent5">
              <a:lumMod val="20000"/>
              <a:lumOff val="80000"/>
            </a:schemeClr>
          </a:solidFill>
          <a:ln w="3175">
            <a:noFill/>
            <a:prstDash val="dash"/>
            <a:headEnd/>
            <a:tailEnd/>
          </a:ln>
        </p:spPr>
        <p:style>
          <a:lnRef idx="2">
            <a:schemeClr val="accent5"/>
          </a:lnRef>
          <a:fillRef idx="1">
            <a:schemeClr val="lt1"/>
          </a:fillRef>
          <a:effectRef idx="0">
            <a:schemeClr val="accent5"/>
          </a:effectRef>
          <a:fontRef idx="minor">
            <a:schemeClr val="dk1"/>
          </a:fontRef>
        </p:style>
        <p:txBody>
          <a:bodyPr rtlCol="0" anchor="ctr"/>
          <a:lstStyle/>
          <a:p>
            <a:pPr algn="ctr" fontAlgn="auto">
              <a:spcBef>
                <a:spcPts val="0"/>
              </a:spcBef>
              <a:spcAft>
                <a:spcPts val="0"/>
              </a:spcAft>
            </a:pPr>
            <a:r>
              <a:rPr lang="zh-CN" altLang="en-US" sz="1600" b="1" kern="0" dirty="0">
                <a:solidFill>
                  <a:schemeClr val="tx1">
                    <a:lumMod val="50000"/>
                    <a:lumOff val="50000"/>
                  </a:schemeClr>
                </a:solidFill>
                <a:latin typeface="微软雅黑" panose="020B0503020204020204" pitchFamily="34" charset="-122"/>
                <a:ea typeface="微软雅黑" panose="020B0503020204020204" pitchFamily="34" charset="-122"/>
              </a:rPr>
              <a:t>网络</a:t>
            </a:r>
            <a:r>
              <a:rPr lang="zh-CN" altLang="en-US" sz="1600" b="1" kern="0" dirty="0" smtClean="0">
                <a:solidFill>
                  <a:schemeClr val="tx1">
                    <a:lumMod val="50000"/>
                    <a:lumOff val="50000"/>
                  </a:schemeClr>
                </a:solidFill>
                <a:latin typeface="微软雅黑" panose="020B0503020204020204" pitchFamily="34" charset="-122"/>
                <a:ea typeface="微软雅黑" panose="020B0503020204020204" pitchFamily="34" charset="-122"/>
              </a:rPr>
              <a:t>规划设计</a:t>
            </a:r>
            <a:endParaRPr lang="zh-CN" altLang="en-US" sz="1600" b="1" kern="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27" name="矩形 26"/>
          <p:cNvSpPr/>
          <p:nvPr/>
        </p:nvSpPr>
        <p:spPr bwMode="auto">
          <a:xfrm>
            <a:off x="516049" y="3991408"/>
            <a:ext cx="800929" cy="507688"/>
          </a:xfrm>
          <a:prstGeom prst="rect">
            <a:avLst/>
          </a:prstGeom>
          <a:solidFill>
            <a:srgbClr val="A9CB01"/>
          </a:solidFill>
          <a:ln w="3175">
            <a:noFill/>
            <a:prstDash val="dash"/>
            <a:headEnd/>
            <a:tailEnd/>
          </a:ln>
        </p:spPr>
        <p:style>
          <a:lnRef idx="2">
            <a:schemeClr val="accent5"/>
          </a:lnRef>
          <a:fillRef idx="1">
            <a:schemeClr val="lt1"/>
          </a:fillRef>
          <a:effectRef idx="0">
            <a:schemeClr val="accent5"/>
          </a:effectRef>
          <a:fontRef idx="minor">
            <a:schemeClr val="dk1"/>
          </a:fontRef>
        </p:style>
        <p:txBody>
          <a:bodyPr rtlCol="0" anchor="ctr"/>
          <a:lstStyle/>
          <a:p>
            <a:pPr algn="ctr" fontAlgn="auto">
              <a:spcBef>
                <a:spcPts val="0"/>
              </a:spcBef>
              <a:spcAft>
                <a:spcPts val="0"/>
              </a:spcAft>
            </a:pPr>
            <a:r>
              <a:rPr lang="zh-CN" altLang="en-US" sz="1600" b="1" kern="0" dirty="0" smtClean="0">
                <a:solidFill>
                  <a:schemeClr val="bg1"/>
                </a:solidFill>
                <a:latin typeface="微软雅黑" panose="020B0503020204020204" pitchFamily="34" charset="-122"/>
                <a:ea typeface="微软雅黑" panose="020B0503020204020204" pitchFamily="34" charset="-122"/>
              </a:rPr>
              <a:t>网规责任人</a:t>
            </a:r>
            <a:endParaRPr lang="zh-CN" altLang="en-US" sz="1600" b="1" kern="0" dirty="0">
              <a:solidFill>
                <a:schemeClr val="bg1"/>
              </a:solidFill>
              <a:latin typeface="微软雅黑" panose="020B0503020204020204" pitchFamily="34" charset="-122"/>
              <a:ea typeface="微软雅黑" panose="020B0503020204020204" pitchFamily="34" charset="-122"/>
            </a:endParaRPr>
          </a:p>
        </p:txBody>
      </p:sp>
      <p:sp>
        <p:nvSpPr>
          <p:cNvPr id="28" name="矩形 27"/>
          <p:cNvSpPr/>
          <p:nvPr/>
        </p:nvSpPr>
        <p:spPr bwMode="auto">
          <a:xfrm>
            <a:off x="1438085" y="4525739"/>
            <a:ext cx="617803" cy="1016339"/>
          </a:xfrm>
          <a:prstGeom prst="rect">
            <a:avLst/>
          </a:prstGeom>
          <a:solidFill>
            <a:schemeClr val="accent5">
              <a:lumMod val="20000"/>
              <a:lumOff val="80000"/>
            </a:schemeClr>
          </a:solidFill>
          <a:ln w="3175">
            <a:noFill/>
            <a:prstDash val="dash"/>
            <a:headEnd/>
            <a:tailEnd/>
          </a:ln>
        </p:spPr>
        <p:style>
          <a:lnRef idx="2">
            <a:schemeClr val="accent5"/>
          </a:lnRef>
          <a:fillRef idx="1">
            <a:schemeClr val="lt1"/>
          </a:fillRef>
          <a:effectRef idx="0">
            <a:schemeClr val="accent5"/>
          </a:effectRef>
          <a:fontRef idx="minor">
            <a:schemeClr val="dk1"/>
          </a:fontRef>
        </p:style>
        <p:txBody>
          <a:bodyPr rtlCol="0" anchor="ctr"/>
          <a:lstStyle/>
          <a:p>
            <a:pPr algn="ctr" fontAlgn="auto">
              <a:spcBef>
                <a:spcPts val="0"/>
              </a:spcBef>
              <a:spcAft>
                <a:spcPts val="0"/>
              </a:spcAft>
            </a:pPr>
            <a:r>
              <a:rPr lang="zh-CN" altLang="en-US" sz="1600" b="1" kern="0" dirty="0" smtClean="0">
                <a:solidFill>
                  <a:schemeClr val="tx1">
                    <a:lumMod val="50000"/>
                    <a:lumOff val="50000"/>
                  </a:schemeClr>
                </a:solidFill>
                <a:latin typeface="微软雅黑" panose="020B0503020204020204" pitchFamily="34" charset="-122"/>
                <a:ea typeface="微软雅黑" panose="020B0503020204020204" pitchFamily="34" charset="-122"/>
              </a:rPr>
              <a:t>工程建设施工</a:t>
            </a:r>
            <a:endParaRPr lang="zh-CN" altLang="en-US" sz="1600" b="1" kern="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29" name="矩形 28"/>
          <p:cNvSpPr/>
          <p:nvPr/>
        </p:nvSpPr>
        <p:spPr bwMode="auto">
          <a:xfrm>
            <a:off x="2188434" y="4525509"/>
            <a:ext cx="617803" cy="1016339"/>
          </a:xfrm>
          <a:prstGeom prst="rect">
            <a:avLst/>
          </a:prstGeom>
          <a:solidFill>
            <a:schemeClr val="accent5">
              <a:lumMod val="20000"/>
              <a:lumOff val="80000"/>
            </a:schemeClr>
          </a:solidFill>
          <a:ln w="3175">
            <a:noFill/>
            <a:prstDash val="dash"/>
            <a:headEnd/>
            <a:tailEnd/>
          </a:ln>
        </p:spPr>
        <p:style>
          <a:lnRef idx="2">
            <a:schemeClr val="accent5"/>
          </a:lnRef>
          <a:fillRef idx="1">
            <a:schemeClr val="lt1"/>
          </a:fillRef>
          <a:effectRef idx="0">
            <a:schemeClr val="accent5"/>
          </a:effectRef>
          <a:fontRef idx="minor">
            <a:schemeClr val="dk1"/>
          </a:fontRef>
        </p:style>
        <p:txBody>
          <a:bodyPr rtlCol="0" anchor="ctr"/>
          <a:lstStyle/>
          <a:p>
            <a:pPr algn="ctr" fontAlgn="auto">
              <a:spcBef>
                <a:spcPts val="0"/>
              </a:spcBef>
              <a:spcAft>
                <a:spcPts val="0"/>
              </a:spcAft>
            </a:pPr>
            <a:r>
              <a:rPr lang="zh-CN" altLang="en-US" sz="1600" b="1" kern="0" dirty="0" smtClean="0">
                <a:solidFill>
                  <a:schemeClr val="tx1">
                    <a:lumMod val="50000"/>
                    <a:lumOff val="50000"/>
                  </a:schemeClr>
                </a:solidFill>
                <a:latin typeface="微软雅黑" panose="020B0503020204020204" pitchFamily="34" charset="-122"/>
                <a:ea typeface="微软雅黑" panose="020B0503020204020204" pitchFamily="34" charset="-122"/>
              </a:rPr>
              <a:t>网络测试优化</a:t>
            </a:r>
            <a:endParaRPr lang="zh-CN" altLang="en-US" sz="1600" b="1" kern="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30" name="矩形 29"/>
          <p:cNvSpPr/>
          <p:nvPr/>
        </p:nvSpPr>
        <p:spPr bwMode="auto">
          <a:xfrm>
            <a:off x="2188434" y="3991408"/>
            <a:ext cx="617803" cy="507688"/>
          </a:xfrm>
          <a:prstGeom prst="rect">
            <a:avLst/>
          </a:prstGeom>
          <a:solidFill>
            <a:schemeClr val="bg1">
              <a:lumMod val="75000"/>
            </a:schemeClr>
          </a:solidFill>
          <a:ln w="3175">
            <a:noFill/>
            <a:prstDash val="dash"/>
            <a:headEnd/>
            <a:tailEnd/>
          </a:ln>
        </p:spPr>
        <p:style>
          <a:lnRef idx="2">
            <a:schemeClr val="accent5"/>
          </a:lnRef>
          <a:fillRef idx="1">
            <a:schemeClr val="lt1"/>
          </a:fillRef>
          <a:effectRef idx="0">
            <a:schemeClr val="accent5"/>
          </a:effectRef>
          <a:fontRef idx="minor">
            <a:schemeClr val="dk1"/>
          </a:fontRef>
        </p:style>
        <p:txBody>
          <a:bodyPr rtlCol="0" anchor="ctr"/>
          <a:lstStyle/>
          <a:p>
            <a:pPr algn="ctr" fontAlgn="auto">
              <a:spcBef>
                <a:spcPts val="0"/>
              </a:spcBef>
              <a:spcAft>
                <a:spcPts val="0"/>
              </a:spcAft>
            </a:pPr>
            <a:r>
              <a:rPr lang="en-US" altLang="zh-CN" sz="1600" b="1" kern="0" dirty="0" smtClean="0">
                <a:solidFill>
                  <a:schemeClr val="tx1">
                    <a:lumMod val="50000"/>
                    <a:lumOff val="50000"/>
                  </a:schemeClr>
                </a:solidFill>
                <a:latin typeface="微软雅黑" panose="020B0503020204020204" pitchFamily="34" charset="-122"/>
                <a:ea typeface="微软雅黑" panose="020B0503020204020204" pitchFamily="34" charset="-122"/>
              </a:rPr>
              <a:t>FOA</a:t>
            </a:r>
            <a:endParaRPr lang="zh-CN" altLang="en-US" sz="1600" b="1" kern="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31" name="矩形 30"/>
          <p:cNvSpPr/>
          <p:nvPr/>
        </p:nvSpPr>
        <p:spPr bwMode="auto">
          <a:xfrm>
            <a:off x="1438085" y="3991408"/>
            <a:ext cx="617803" cy="507688"/>
          </a:xfrm>
          <a:prstGeom prst="rect">
            <a:avLst/>
          </a:prstGeom>
          <a:solidFill>
            <a:schemeClr val="bg1">
              <a:lumMod val="75000"/>
            </a:schemeClr>
          </a:solidFill>
          <a:ln w="3175">
            <a:noFill/>
            <a:prstDash val="dash"/>
            <a:headEnd/>
            <a:tailEnd/>
          </a:ln>
        </p:spPr>
        <p:style>
          <a:lnRef idx="2">
            <a:schemeClr val="accent5"/>
          </a:lnRef>
          <a:fillRef idx="1">
            <a:schemeClr val="lt1"/>
          </a:fillRef>
          <a:effectRef idx="0">
            <a:schemeClr val="accent5"/>
          </a:effectRef>
          <a:fontRef idx="minor">
            <a:schemeClr val="dk1"/>
          </a:fontRef>
        </p:style>
        <p:txBody>
          <a:bodyPr rtlCol="0" anchor="ctr"/>
          <a:lstStyle/>
          <a:p>
            <a:pPr algn="ctr" fontAlgn="auto">
              <a:spcBef>
                <a:spcPts val="0"/>
              </a:spcBef>
              <a:spcAft>
                <a:spcPts val="0"/>
              </a:spcAft>
            </a:pPr>
            <a:r>
              <a:rPr lang="zh-CN" altLang="en-US" sz="1600" b="1" kern="0" dirty="0" smtClean="0">
                <a:solidFill>
                  <a:schemeClr val="tx1">
                    <a:lumMod val="50000"/>
                    <a:lumOff val="50000"/>
                  </a:schemeClr>
                </a:solidFill>
                <a:latin typeface="微软雅黑" panose="020B0503020204020204" pitchFamily="34" charset="-122"/>
                <a:ea typeface="微软雅黑" panose="020B0503020204020204" pitchFamily="34" charset="-122"/>
              </a:rPr>
              <a:t>客服代表</a:t>
            </a:r>
            <a:endParaRPr lang="zh-CN" altLang="en-US" sz="1600" b="1" kern="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33" name="矩形 32"/>
          <p:cNvSpPr/>
          <p:nvPr/>
        </p:nvSpPr>
        <p:spPr bwMode="auto">
          <a:xfrm>
            <a:off x="5140297" y="823056"/>
            <a:ext cx="2778508" cy="440274"/>
          </a:xfrm>
          <a:prstGeom prst="rect">
            <a:avLst/>
          </a:prstGeom>
          <a:solidFill>
            <a:schemeClr val="accent5">
              <a:lumMod val="60000"/>
              <a:lumOff val="40000"/>
            </a:schemeClr>
          </a:solidFill>
          <a:ln w="3175">
            <a:noFill/>
            <a:prstDash val="dash"/>
            <a:headEnd/>
            <a:tailEnd/>
          </a:ln>
        </p:spPr>
        <p:style>
          <a:lnRef idx="2">
            <a:schemeClr val="accent5"/>
          </a:lnRef>
          <a:fillRef idx="1">
            <a:schemeClr val="lt1"/>
          </a:fillRef>
          <a:effectRef idx="0">
            <a:schemeClr val="accent5"/>
          </a:effectRef>
          <a:fontRef idx="minor">
            <a:schemeClr val="dk1"/>
          </a:fontRef>
        </p:style>
        <p:txBody>
          <a:bodyPr lIns="0" rIns="0" rtlCol="0" anchor="ctr"/>
          <a:lstStyle/>
          <a:p>
            <a:pPr algn="ctr" fontAlgn="auto">
              <a:spcBef>
                <a:spcPts val="0"/>
              </a:spcBef>
              <a:spcAft>
                <a:spcPts val="0"/>
              </a:spcAft>
            </a:pPr>
            <a:r>
              <a:rPr lang="zh-CN" altLang="en-US" sz="1600" b="1" kern="0" dirty="0" smtClean="0">
                <a:solidFill>
                  <a:schemeClr val="bg1"/>
                </a:solidFill>
                <a:latin typeface="微软雅黑" panose="020B0503020204020204" pitchFamily="34" charset="-122"/>
                <a:ea typeface="微软雅黑" panose="020B0503020204020204" pitchFamily="34" charset="-122"/>
              </a:rPr>
              <a:t>其他产品线技术负责人</a:t>
            </a:r>
            <a:endParaRPr lang="zh-CN" altLang="en-US" sz="1600" b="1" kern="0" dirty="0">
              <a:solidFill>
                <a:schemeClr val="bg1"/>
              </a:solidFill>
              <a:latin typeface="微软雅黑" panose="020B0503020204020204" pitchFamily="34" charset="-122"/>
              <a:ea typeface="微软雅黑" panose="020B0503020204020204" pitchFamily="34" charset="-122"/>
            </a:endParaRPr>
          </a:p>
        </p:txBody>
      </p:sp>
      <p:sp>
        <p:nvSpPr>
          <p:cNvPr id="59" name="矩形 58"/>
          <p:cNvSpPr/>
          <p:nvPr/>
        </p:nvSpPr>
        <p:spPr bwMode="auto">
          <a:xfrm>
            <a:off x="3408403" y="2493308"/>
            <a:ext cx="1789834" cy="440274"/>
          </a:xfrm>
          <a:prstGeom prst="rect">
            <a:avLst/>
          </a:prstGeom>
          <a:solidFill>
            <a:srgbClr val="A9CB01"/>
          </a:solidFill>
          <a:ln w="3175">
            <a:noFill/>
            <a:prstDash val="dash"/>
            <a:headEnd/>
            <a:tailEnd/>
          </a:ln>
        </p:spPr>
        <p:style>
          <a:lnRef idx="2">
            <a:schemeClr val="accent5"/>
          </a:lnRef>
          <a:fillRef idx="1">
            <a:schemeClr val="lt1"/>
          </a:fillRef>
          <a:effectRef idx="0">
            <a:schemeClr val="accent5"/>
          </a:effectRef>
          <a:fontRef idx="minor">
            <a:schemeClr val="dk1"/>
          </a:fontRef>
        </p:style>
        <p:txBody>
          <a:bodyPr rtlCol="0" anchor="ctr"/>
          <a:lstStyle/>
          <a:p>
            <a:pPr algn="ctr" fontAlgn="auto">
              <a:spcBef>
                <a:spcPts val="0"/>
              </a:spcBef>
              <a:spcAft>
                <a:spcPts val="0"/>
              </a:spcAft>
            </a:pPr>
            <a:r>
              <a:rPr lang="en-US" altLang="zh-CN" sz="1600" b="1" kern="0" dirty="0">
                <a:solidFill>
                  <a:schemeClr val="bg1"/>
                </a:solidFill>
                <a:latin typeface="微软雅黑" panose="020B0503020204020204" pitchFamily="34" charset="-122"/>
                <a:ea typeface="微软雅黑" panose="020B0503020204020204" pitchFamily="34" charset="-122"/>
              </a:rPr>
              <a:t>B</a:t>
            </a:r>
            <a:r>
              <a:rPr lang="zh-CN" altLang="en-US" sz="1600" b="1" kern="0" dirty="0" smtClean="0">
                <a:solidFill>
                  <a:schemeClr val="bg1"/>
                </a:solidFill>
                <a:latin typeface="微软雅黑" panose="020B0503020204020204" pitchFamily="34" charset="-122"/>
                <a:ea typeface="微软雅黑" panose="020B0503020204020204" pitchFamily="34" charset="-122"/>
              </a:rPr>
              <a:t>网交付负责人</a:t>
            </a:r>
            <a:endParaRPr lang="zh-CN" altLang="en-US" sz="1600" b="1" kern="0" dirty="0">
              <a:solidFill>
                <a:schemeClr val="bg1"/>
              </a:solidFill>
              <a:latin typeface="微软雅黑" panose="020B0503020204020204" pitchFamily="34" charset="-122"/>
              <a:ea typeface="微软雅黑" panose="020B0503020204020204" pitchFamily="34" charset="-122"/>
            </a:endParaRPr>
          </a:p>
        </p:txBody>
      </p:sp>
      <p:sp>
        <p:nvSpPr>
          <p:cNvPr id="60" name="矩形 59"/>
          <p:cNvSpPr/>
          <p:nvPr/>
        </p:nvSpPr>
        <p:spPr bwMode="auto">
          <a:xfrm>
            <a:off x="3080201" y="4538416"/>
            <a:ext cx="800929" cy="1016339"/>
          </a:xfrm>
          <a:prstGeom prst="rect">
            <a:avLst/>
          </a:prstGeom>
          <a:solidFill>
            <a:schemeClr val="accent5">
              <a:lumMod val="20000"/>
              <a:lumOff val="80000"/>
            </a:schemeClr>
          </a:solidFill>
          <a:ln w="3175">
            <a:noFill/>
            <a:prstDash val="dash"/>
            <a:headEnd/>
            <a:tailEnd/>
          </a:ln>
        </p:spPr>
        <p:style>
          <a:lnRef idx="2">
            <a:schemeClr val="accent5"/>
          </a:lnRef>
          <a:fillRef idx="1">
            <a:schemeClr val="lt1"/>
          </a:fillRef>
          <a:effectRef idx="0">
            <a:schemeClr val="accent5"/>
          </a:effectRef>
          <a:fontRef idx="minor">
            <a:schemeClr val="dk1"/>
          </a:fontRef>
        </p:style>
        <p:txBody>
          <a:bodyPr rtlCol="0" anchor="ctr"/>
          <a:lstStyle/>
          <a:p>
            <a:pPr algn="ctr" fontAlgn="auto">
              <a:spcBef>
                <a:spcPts val="0"/>
              </a:spcBef>
              <a:spcAft>
                <a:spcPts val="0"/>
              </a:spcAft>
            </a:pPr>
            <a:r>
              <a:rPr lang="zh-CN" altLang="en-US" sz="1600" b="1" kern="0" dirty="0">
                <a:solidFill>
                  <a:schemeClr val="tx1">
                    <a:lumMod val="50000"/>
                    <a:lumOff val="50000"/>
                  </a:schemeClr>
                </a:solidFill>
                <a:latin typeface="微软雅黑" panose="020B0503020204020204" pitchFamily="34" charset="-122"/>
                <a:ea typeface="微软雅黑" panose="020B0503020204020204" pitchFamily="34" charset="-122"/>
              </a:rPr>
              <a:t>网络</a:t>
            </a:r>
            <a:r>
              <a:rPr lang="zh-CN" altLang="en-US" sz="1600" b="1" kern="0" dirty="0" smtClean="0">
                <a:solidFill>
                  <a:schemeClr val="tx1">
                    <a:lumMod val="50000"/>
                    <a:lumOff val="50000"/>
                  </a:schemeClr>
                </a:solidFill>
                <a:latin typeface="微软雅黑" panose="020B0503020204020204" pitchFamily="34" charset="-122"/>
                <a:ea typeface="微软雅黑" panose="020B0503020204020204" pitchFamily="34" charset="-122"/>
              </a:rPr>
              <a:t>规划设计</a:t>
            </a:r>
            <a:endParaRPr lang="zh-CN" altLang="en-US" sz="1600" b="1" kern="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61" name="矩形 60"/>
          <p:cNvSpPr/>
          <p:nvPr/>
        </p:nvSpPr>
        <p:spPr bwMode="auto">
          <a:xfrm>
            <a:off x="3080201" y="3991408"/>
            <a:ext cx="800929" cy="507688"/>
          </a:xfrm>
          <a:prstGeom prst="rect">
            <a:avLst/>
          </a:prstGeom>
          <a:solidFill>
            <a:srgbClr val="A9CB01"/>
          </a:solidFill>
          <a:ln w="3175">
            <a:noFill/>
            <a:prstDash val="dash"/>
            <a:headEnd/>
            <a:tailEnd/>
          </a:ln>
        </p:spPr>
        <p:style>
          <a:lnRef idx="2">
            <a:schemeClr val="accent5"/>
          </a:lnRef>
          <a:fillRef idx="1">
            <a:schemeClr val="lt1"/>
          </a:fillRef>
          <a:effectRef idx="0">
            <a:schemeClr val="accent5"/>
          </a:effectRef>
          <a:fontRef idx="minor">
            <a:schemeClr val="dk1"/>
          </a:fontRef>
        </p:style>
        <p:txBody>
          <a:bodyPr rtlCol="0" anchor="ctr"/>
          <a:lstStyle/>
          <a:p>
            <a:pPr algn="ctr" fontAlgn="auto">
              <a:spcBef>
                <a:spcPts val="0"/>
              </a:spcBef>
              <a:spcAft>
                <a:spcPts val="0"/>
              </a:spcAft>
            </a:pPr>
            <a:r>
              <a:rPr lang="zh-CN" altLang="en-US" sz="1600" b="1" kern="0" dirty="0" smtClean="0">
                <a:solidFill>
                  <a:schemeClr val="bg1"/>
                </a:solidFill>
                <a:latin typeface="微软雅黑" panose="020B0503020204020204" pitchFamily="34" charset="-122"/>
                <a:ea typeface="微软雅黑" panose="020B0503020204020204" pitchFamily="34" charset="-122"/>
              </a:rPr>
              <a:t>网规责任人</a:t>
            </a:r>
            <a:endParaRPr lang="zh-CN" altLang="en-US" sz="1600" b="1" kern="0" dirty="0">
              <a:solidFill>
                <a:schemeClr val="bg1"/>
              </a:solidFill>
              <a:latin typeface="微软雅黑" panose="020B0503020204020204" pitchFamily="34" charset="-122"/>
              <a:ea typeface="微软雅黑" panose="020B0503020204020204" pitchFamily="34" charset="-122"/>
            </a:endParaRPr>
          </a:p>
        </p:txBody>
      </p:sp>
      <p:sp>
        <p:nvSpPr>
          <p:cNvPr id="62" name="矩形 61"/>
          <p:cNvSpPr/>
          <p:nvPr/>
        </p:nvSpPr>
        <p:spPr bwMode="auto">
          <a:xfrm>
            <a:off x="4002237" y="4525739"/>
            <a:ext cx="617803" cy="1016339"/>
          </a:xfrm>
          <a:prstGeom prst="rect">
            <a:avLst/>
          </a:prstGeom>
          <a:solidFill>
            <a:schemeClr val="accent5">
              <a:lumMod val="20000"/>
              <a:lumOff val="80000"/>
            </a:schemeClr>
          </a:solidFill>
          <a:ln w="3175">
            <a:noFill/>
            <a:prstDash val="dash"/>
            <a:headEnd/>
            <a:tailEnd/>
          </a:ln>
        </p:spPr>
        <p:style>
          <a:lnRef idx="2">
            <a:schemeClr val="accent5"/>
          </a:lnRef>
          <a:fillRef idx="1">
            <a:schemeClr val="lt1"/>
          </a:fillRef>
          <a:effectRef idx="0">
            <a:schemeClr val="accent5"/>
          </a:effectRef>
          <a:fontRef idx="minor">
            <a:schemeClr val="dk1"/>
          </a:fontRef>
        </p:style>
        <p:txBody>
          <a:bodyPr rtlCol="0" anchor="ctr"/>
          <a:lstStyle/>
          <a:p>
            <a:pPr algn="ctr" fontAlgn="auto">
              <a:spcBef>
                <a:spcPts val="0"/>
              </a:spcBef>
              <a:spcAft>
                <a:spcPts val="0"/>
              </a:spcAft>
            </a:pPr>
            <a:r>
              <a:rPr lang="zh-CN" altLang="en-US" sz="1600" b="1" kern="0" dirty="0" smtClean="0">
                <a:solidFill>
                  <a:schemeClr val="tx1">
                    <a:lumMod val="50000"/>
                    <a:lumOff val="50000"/>
                  </a:schemeClr>
                </a:solidFill>
                <a:latin typeface="微软雅黑" panose="020B0503020204020204" pitchFamily="34" charset="-122"/>
                <a:ea typeface="微软雅黑" panose="020B0503020204020204" pitchFamily="34" charset="-122"/>
              </a:rPr>
              <a:t>工程建设施工</a:t>
            </a:r>
            <a:endParaRPr lang="zh-CN" altLang="en-US" sz="1600" b="1" kern="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63" name="矩形 62"/>
          <p:cNvSpPr/>
          <p:nvPr/>
        </p:nvSpPr>
        <p:spPr bwMode="auto">
          <a:xfrm>
            <a:off x="4752586" y="4525509"/>
            <a:ext cx="617803" cy="1016339"/>
          </a:xfrm>
          <a:prstGeom prst="rect">
            <a:avLst/>
          </a:prstGeom>
          <a:solidFill>
            <a:schemeClr val="accent5">
              <a:lumMod val="20000"/>
              <a:lumOff val="80000"/>
            </a:schemeClr>
          </a:solidFill>
          <a:ln w="3175">
            <a:noFill/>
            <a:prstDash val="dash"/>
            <a:headEnd/>
            <a:tailEnd/>
          </a:ln>
        </p:spPr>
        <p:style>
          <a:lnRef idx="2">
            <a:schemeClr val="accent5"/>
          </a:lnRef>
          <a:fillRef idx="1">
            <a:schemeClr val="lt1"/>
          </a:fillRef>
          <a:effectRef idx="0">
            <a:schemeClr val="accent5"/>
          </a:effectRef>
          <a:fontRef idx="minor">
            <a:schemeClr val="dk1"/>
          </a:fontRef>
        </p:style>
        <p:txBody>
          <a:bodyPr rtlCol="0" anchor="ctr"/>
          <a:lstStyle/>
          <a:p>
            <a:pPr algn="ctr" fontAlgn="auto">
              <a:spcBef>
                <a:spcPts val="0"/>
              </a:spcBef>
              <a:spcAft>
                <a:spcPts val="0"/>
              </a:spcAft>
            </a:pPr>
            <a:r>
              <a:rPr lang="zh-CN" altLang="en-US" sz="1600" b="1" kern="0" dirty="0" smtClean="0">
                <a:solidFill>
                  <a:schemeClr val="tx1">
                    <a:lumMod val="50000"/>
                    <a:lumOff val="50000"/>
                  </a:schemeClr>
                </a:solidFill>
                <a:latin typeface="微软雅黑" panose="020B0503020204020204" pitchFamily="34" charset="-122"/>
                <a:ea typeface="微软雅黑" panose="020B0503020204020204" pitchFamily="34" charset="-122"/>
              </a:rPr>
              <a:t>网络测试优化</a:t>
            </a:r>
            <a:endParaRPr lang="zh-CN" altLang="en-US" sz="1600" b="1" kern="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64" name="矩形 63"/>
          <p:cNvSpPr/>
          <p:nvPr/>
        </p:nvSpPr>
        <p:spPr bwMode="auto">
          <a:xfrm>
            <a:off x="4752586" y="3991408"/>
            <a:ext cx="617803" cy="507688"/>
          </a:xfrm>
          <a:prstGeom prst="rect">
            <a:avLst/>
          </a:prstGeom>
          <a:solidFill>
            <a:schemeClr val="bg1">
              <a:lumMod val="75000"/>
            </a:schemeClr>
          </a:solidFill>
          <a:ln w="3175">
            <a:noFill/>
            <a:prstDash val="dash"/>
            <a:headEnd/>
            <a:tailEnd/>
          </a:ln>
        </p:spPr>
        <p:style>
          <a:lnRef idx="2">
            <a:schemeClr val="accent5"/>
          </a:lnRef>
          <a:fillRef idx="1">
            <a:schemeClr val="lt1"/>
          </a:fillRef>
          <a:effectRef idx="0">
            <a:schemeClr val="accent5"/>
          </a:effectRef>
          <a:fontRef idx="minor">
            <a:schemeClr val="dk1"/>
          </a:fontRef>
        </p:style>
        <p:txBody>
          <a:bodyPr rtlCol="0" anchor="ctr"/>
          <a:lstStyle/>
          <a:p>
            <a:pPr algn="ctr" fontAlgn="auto">
              <a:spcBef>
                <a:spcPts val="0"/>
              </a:spcBef>
              <a:spcAft>
                <a:spcPts val="0"/>
              </a:spcAft>
            </a:pPr>
            <a:r>
              <a:rPr lang="en-US" altLang="zh-CN" sz="1600" b="1" kern="0" dirty="0" smtClean="0">
                <a:solidFill>
                  <a:schemeClr val="tx1">
                    <a:lumMod val="50000"/>
                    <a:lumOff val="50000"/>
                  </a:schemeClr>
                </a:solidFill>
                <a:latin typeface="微软雅黑" panose="020B0503020204020204" pitchFamily="34" charset="-122"/>
                <a:ea typeface="微软雅黑" panose="020B0503020204020204" pitchFamily="34" charset="-122"/>
              </a:rPr>
              <a:t>FOA</a:t>
            </a:r>
            <a:endParaRPr lang="zh-CN" altLang="en-US" sz="1600" b="1" kern="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65" name="矩形 64"/>
          <p:cNvSpPr/>
          <p:nvPr/>
        </p:nvSpPr>
        <p:spPr bwMode="auto">
          <a:xfrm>
            <a:off x="4002237" y="3991408"/>
            <a:ext cx="617803" cy="507688"/>
          </a:xfrm>
          <a:prstGeom prst="rect">
            <a:avLst/>
          </a:prstGeom>
          <a:solidFill>
            <a:schemeClr val="bg1">
              <a:lumMod val="75000"/>
            </a:schemeClr>
          </a:solidFill>
          <a:ln w="3175">
            <a:noFill/>
            <a:prstDash val="dash"/>
            <a:headEnd/>
            <a:tailEnd/>
          </a:ln>
        </p:spPr>
        <p:style>
          <a:lnRef idx="2">
            <a:schemeClr val="accent5"/>
          </a:lnRef>
          <a:fillRef idx="1">
            <a:schemeClr val="lt1"/>
          </a:fillRef>
          <a:effectRef idx="0">
            <a:schemeClr val="accent5"/>
          </a:effectRef>
          <a:fontRef idx="minor">
            <a:schemeClr val="dk1"/>
          </a:fontRef>
        </p:style>
        <p:txBody>
          <a:bodyPr rtlCol="0" anchor="ctr"/>
          <a:lstStyle/>
          <a:p>
            <a:pPr algn="ctr" fontAlgn="auto">
              <a:spcBef>
                <a:spcPts val="0"/>
              </a:spcBef>
              <a:spcAft>
                <a:spcPts val="0"/>
              </a:spcAft>
            </a:pPr>
            <a:r>
              <a:rPr lang="zh-CN" altLang="en-US" sz="1600" b="1" kern="0" dirty="0" smtClean="0">
                <a:solidFill>
                  <a:schemeClr val="tx1">
                    <a:lumMod val="50000"/>
                    <a:lumOff val="50000"/>
                  </a:schemeClr>
                </a:solidFill>
                <a:latin typeface="微软雅黑" panose="020B0503020204020204" pitchFamily="34" charset="-122"/>
                <a:ea typeface="微软雅黑" panose="020B0503020204020204" pitchFamily="34" charset="-122"/>
              </a:rPr>
              <a:t>客服代表</a:t>
            </a:r>
            <a:endParaRPr lang="zh-CN" altLang="en-US" sz="1600" b="1" kern="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71" name="上下箭头 70"/>
          <p:cNvSpPr/>
          <p:nvPr/>
        </p:nvSpPr>
        <p:spPr bwMode="auto">
          <a:xfrm>
            <a:off x="2216105" y="2919514"/>
            <a:ext cx="195155" cy="370966"/>
          </a:xfrm>
          <a:prstGeom prst="upDownArrow">
            <a:avLst/>
          </a:prstGeom>
          <a:solidFill>
            <a:srgbClr val="99B701"/>
          </a:solidFill>
          <a:ln>
            <a:noFill/>
            <a:headEnd/>
            <a:tailEnd/>
          </a:ln>
        </p:spPr>
        <p:style>
          <a:lnRef idx="2">
            <a:schemeClr val="accent3"/>
          </a:lnRef>
          <a:fillRef idx="1">
            <a:schemeClr val="lt1"/>
          </a:fillRef>
          <a:effectRef idx="0">
            <a:schemeClr val="accent3"/>
          </a:effectRef>
          <a:fontRef idx="minor">
            <a:schemeClr val="dk1"/>
          </a:fontRef>
        </p:style>
        <p:txBody>
          <a:bodyPr rtlCol="0" anchor="ctr"/>
          <a:lstStyle/>
          <a:p>
            <a:pPr algn="ctr" fontAlgn="auto">
              <a:spcBef>
                <a:spcPts val="0"/>
              </a:spcBef>
              <a:spcAft>
                <a:spcPts val="0"/>
              </a:spcAft>
            </a:pPr>
            <a:endParaRPr lang="zh-CN" altLang="en-US" sz="2000" b="1" kern="0" dirty="0">
              <a:solidFill>
                <a:schemeClr val="bg1"/>
              </a:solidFill>
              <a:latin typeface="微软雅黑" panose="020B0503020204020204" pitchFamily="34" charset="-122"/>
              <a:ea typeface="微软雅黑" panose="020B0503020204020204" pitchFamily="34" charset="-122"/>
            </a:endParaRPr>
          </a:p>
        </p:txBody>
      </p:sp>
      <p:sp>
        <p:nvSpPr>
          <p:cNvPr id="74" name="上下箭头 73"/>
          <p:cNvSpPr/>
          <p:nvPr/>
        </p:nvSpPr>
        <p:spPr bwMode="auto">
          <a:xfrm>
            <a:off x="3547186" y="2911288"/>
            <a:ext cx="195155" cy="370966"/>
          </a:xfrm>
          <a:prstGeom prst="upDownArrow">
            <a:avLst/>
          </a:prstGeom>
          <a:solidFill>
            <a:srgbClr val="99B701"/>
          </a:solidFill>
          <a:ln>
            <a:noFill/>
            <a:headEnd/>
            <a:tailEnd/>
          </a:ln>
        </p:spPr>
        <p:style>
          <a:lnRef idx="2">
            <a:schemeClr val="accent3"/>
          </a:lnRef>
          <a:fillRef idx="1">
            <a:schemeClr val="lt1"/>
          </a:fillRef>
          <a:effectRef idx="0">
            <a:schemeClr val="accent3"/>
          </a:effectRef>
          <a:fontRef idx="minor">
            <a:schemeClr val="dk1"/>
          </a:fontRef>
        </p:style>
        <p:txBody>
          <a:bodyPr rtlCol="0" anchor="ctr"/>
          <a:lstStyle/>
          <a:p>
            <a:pPr algn="ctr" fontAlgn="auto">
              <a:spcBef>
                <a:spcPts val="0"/>
              </a:spcBef>
              <a:spcAft>
                <a:spcPts val="0"/>
              </a:spcAft>
            </a:pPr>
            <a:endParaRPr lang="zh-CN" altLang="en-US" sz="2000" b="1" kern="0" dirty="0">
              <a:solidFill>
                <a:schemeClr val="bg1"/>
              </a:solidFill>
              <a:latin typeface="微软雅黑" panose="020B0503020204020204" pitchFamily="34" charset="-122"/>
              <a:ea typeface="微软雅黑" panose="020B0503020204020204" pitchFamily="34" charset="-122"/>
            </a:endParaRPr>
          </a:p>
        </p:txBody>
      </p:sp>
      <p:sp>
        <p:nvSpPr>
          <p:cNvPr id="75" name="上下箭头 74"/>
          <p:cNvSpPr/>
          <p:nvPr/>
        </p:nvSpPr>
        <p:spPr bwMode="auto">
          <a:xfrm>
            <a:off x="1847117" y="3605361"/>
            <a:ext cx="195155" cy="370966"/>
          </a:xfrm>
          <a:prstGeom prst="upDownArrow">
            <a:avLst/>
          </a:prstGeom>
          <a:solidFill>
            <a:schemeClr val="bg2">
              <a:lumMod val="50000"/>
            </a:schemeClr>
          </a:solidFill>
          <a:ln>
            <a:noFill/>
            <a:headEnd/>
            <a:tailEnd/>
          </a:ln>
        </p:spPr>
        <p:style>
          <a:lnRef idx="2">
            <a:schemeClr val="accent3"/>
          </a:lnRef>
          <a:fillRef idx="1">
            <a:schemeClr val="lt1"/>
          </a:fillRef>
          <a:effectRef idx="0">
            <a:schemeClr val="accent3"/>
          </a:effectRef>
          <a:fontRef idx="minor">
            <a:schemeClr val="dk1"/>
          </a:fontRef>
        </p:style>
        <p:txBody>
          <a:bodyPr rtlCol="0" anchor="ctr"/>
          <a:lstStyle/>
          <a:p>
            <a:pPr algn="ctr" fontAlgn="auto">
              <a:spcBef>
                <a:spcPts val="0"/>
              </a:spcBef>
              <a:spcAft>
                <a:spcPts val="0"/>
              </a:spcAft>
            </a:pPr>
            <a:endParaRPr lang="zh-CN" altLang="en-US" sz="2000" b="1" kern="0" dirty="0">
              <a:solidFill>
                <a:schemeClr val="bg1"/>
              </a:solidFill>
              <a:latin typeface="微软雅黑" panose="020B0503020204020204" pitchFamily="34" charset="-122"/>
              <a:ea typeface="微软雅黑" panose="020B0503020204020204" pitchFamily="34" charset="-122"/>
            </a:endParaRPr>
          </a:p>
        </p:txBody>
      </p:sp>
      <p:sp>
        <p:nvSpPr>
          <p:cNvPr id="76" name="上下箭头 75"/>
          <p:cNvSpPr/>
          <p:nvPr/>
        </p:nvSpPr>
        <p:spPr bwMode="auto">
          <a:xfrm>
            <a:off x="4014497" y="3593478"/>
            <a:ext cx="195155" cy="370966"/>
          </a:xfrm>
          <a:prstGeom prst="upDownArrow">
            <a:avLst/>
          </a:prstGeom>
          <a:solidFill>
            <a:schemeClr val="bg2">
              <a:lumMod val="50000"/>
            </a:schemeClr>
          </a:solidFill>
          <a:ln>
            <a:noFill/>
            <a:headEnd/>
            <a:tailEnd/>
          </a:ln>
        </p:spPr>
        <p:style>
          <a:lnRef idx="2">
            <a:schemeClr val="accent3"/>
          </a:lnRef>
          <a:fillRef idx="1">
            <a:schemeClr val="lt1"/>
          </a:fillRef>
          <a:effectRef idx="0">
            <a:schemeClr val="accent3"/>
          </a:effectRef>
          <a:fontRef idx="minor">
            <a:schemeClr val="dk1"/>
          </a:fontRef>
        </p:style>
        <p:txBody>
          <a:bodyPr rtlCol="0" anchor="ctr"/>
          <a:lstStyle/>
          <a:p>
            <a:pPr algn="ctr" fontAlgn="auto">
              <a:spcBef>
                <a:spcPts val="0"/>
              </a:spcBef>
              <a:spcAft>
                <a:spcPts val="0"/>
              </a:spcAft>
            </a:pPr>
            <a:endParaRPr lang="zh-CN" altLang="en-US" sz="2000" b="1" kern="0" dirty="0">
              <a:solidFill>
                <a:schemeClr val="bg1"/>
              </a:solidFill>
              <a:latin typeface="微软雅黑" panose="020B0503020204020204" pitchFamily="34" charset="-122"/>
              <a:ea typeface="微软雅黑" panose="020B0503020204020204" pitchFamily="34" charset="-122"/>
            </a:endParaRPr>
          </a:p>
        </p:txBody>
      </p:sp>
      <p:sp>
        <p:nvSpPr>
          <p:cNvPr id="80" name="矩形 79"/>
          <p:cNvSpPr/>
          <p:nvPr/>
        </p:nvSpPr>
        <p:spPr bwMode="auto">
          <a:xfrm>
            <a:off x="5891687" y="2494810"/>
            <a:ext cx="658966" cy="3047038"/>
          </a:xfrm>
          <a:prstGeom prst="rect">
            <a:avLst/>
          </a:prstGeom>
          <a:blipFill>
            <a:blip r:embed="rId3"/>
            <a:tile tx="0" ty="0" sx="100000" sy="100000" flip="none" algn="tl"/>
          </a:blipFill>
          <a:ln w="3175">
            <a:noFill/>
            <a:prstDash val="dash"/>
            <a:headEnd/>
            <a:tailEnd/>
          </a:ln>
        </p:spPr>
        <p:style>
          <a:lnRef idx="2">
            <a:schemeClr val="accent5"/>
          </a:lnRef>
          <a:fillRef idx="1">
            <a:schemeClr val="lt1"/>
          </a:fillRef>
          <a:effectRef idx="0">
            <a:schemeClr val="accent5"/>
          </a:effectRef>
          <a:fontRef idx="minor">
            <a:schemeClr val="dk1"/>
          </a:fontRef>
        </p:style>
        <p:txBody>
          <a:bodyPr rtlCol="0" anchor="ctr"/>
          <a:lstStyle/>
          <a:p>
            <a:pPr algn="ctr" fontAlgn="auto">
              <a:spcBef>
                <a:spcPts val="0"/>
              </a:spcBef>
              <a:spcAft>
                <a:spcPts val="0"/>
              </a:spcAft>
            </a:pPr>
            <a:r>
              <a:rPr lang="zh-CN" altLang="en-US" sz="2000" b="1" kern="0" dirty="0" smtClean="0">
                <a:solidFill>
                  <a:schemeClr val="tx1">
                    <a:lumMod val="85000"/>
                    <a:lumOff val="15000"/>
                  </a:schemeClr>
                </a:solidFill>
                <a:latin typeface="微软雅黑" panose="020B0503020204020204" pitchFamily="34" charset="-122"/>
                <a:ea typeface="微软雅黑" panose="020B0503020204020204" pitchFamily="34" charset="-122"/>
              </a:rPr>
              <a:t>故</a:t>
            </a:r>
            <a:endParaRPr lang="en-US" altLang="zh-CN" sz="2000" b="1" kern="0" dirty="0" smtClean="0">
              <a:solidFill>
                <a:schemeClr val="tx1">
                  <a:lumMod val="85000"/>
                  <a:lumOff val="15000"/>
                </a:schemeClr>
              </a:solidFill>
              <a:latin typeface="微软雅黑" panose="020B0503020204020204" pitchFamily="34" charset="-122"/>
              <a:ea typeface="微软雅黑" panose="020B0503020204020204" pitchFamily="34" charset="-122"/>
            </a:endParaRPr>
          </a:p>
          <a:p>
            <a:pPr algn="ctr" fontAlgn="auto">
              <a:spcBef>
                <a:spcPts val="0"/>
              </a:spcBef>
              <a:spcAft>
                <a:spcPts val="0"/>
              </a:spcAft>
            </a:pPr>
            <a:r>
              <a:rPr lang="zh-CN" altLang="en-US" sz="2000" b="1" kern="0" dirty="0" smtClean="0">
                <a:solidFill>
                  <a:schemeClr val="tx1">
                    <a:lumMod val="85000"/>
                    <a:lumOff val="15000"/>
                  </a:schemeClr>
                </a:solidFill>
                <a:latin typeface="微软雅黑" panose="020B0503020204020204" pitchFamily="34" charset="-122"/>
                <a:ea typeface="微软雅黑" panose="020B0503020204020204" pitchFamily="34" charset="-122"/>
              </a:rPr>
              <a:t>障</a:t>
            </a:r>
            <a:endParaRPr lang="en-US" altLang="zh-CN" sz="2000" b="1" kern="0" dirty="0" smtClean="0">
              <a:solidFill>
                <a:schemeClr val="tx1">
                  <a:lumMod val="85000"/>
                  <a:lumOff val="15000"/>
                </a:schemeClr>
              </a:solidFill>
              <a:latin typeface="微软雅黑" panose="020B0503020204020204" pitchFamily="34" charset="-122"/>
              <a:ea typeface="微软雅黑" panose="020B0503020204020204" pitchFamily="34" charset="-122"/>
            </a:endParaRPr>
          </a:p>
          <a:p>
            <a:pPr algn="ctr" fontAlgn="auto">
              <a:spcBef>
                <a:spcPts val="0"/>
              </a:spcBef>
              <a:spcAft>
                <a:spcPts val="0"/>
              </a:spcAft>
            </a:pPr>
            <a:r>
              <a:rPr lang="zh-CN" altLang="en-US" sz="2000" b="1" kern="0" dirty="0" smtClean="0">
                <a:solidFill>
                  <a:schemeClr val="tx1">
                    <a:lumMod val="85000"/>
                    <a:lumOff val="15000"/>
                  </a:schemeClr>
                </a:solidFill>
                <a:latin typeface="微软雅黑" panose="020B0503020204020204" pitchFamily="34" charset="-122"/>
                <a:ea typeface="微软雅黑" panose="020B0503020204020204" pitchFamily="34" charset="-122"/>
              </a:rPr>
              <a:t>防</a:t>
            </a:r>
            <a:endParaRPr lang="en-US" altLang="zh-CN" sz="2000" b="1" kern="0" dirty="0" smtClean="0">
              <a:solidFill>
                <a:schemeClr val="tx1">
                  <a:lumMod val="85000"/>
                  <a:lumOff val="15000"/>
                </a:schemeClr>
              </a:solidFill>
              <a:latin typeface="微软雅黑" panose="020B0503020204020204" pitchFamily="34" charset="-122"/>
              <a:ea typeface="微软雅黑" panose="020B0503020204020204" pitchFamily="34" charset="-122"/>
            </a:endParaRPr>
          </a:p>
          <a:p>
            <a:pPr algn="ctr" fontAlgn="auto">
              <a:spcBef>
                <a:spcPts val="0"/>
              </a:spcBef>
              <a:spcAft>
                <a:spcPts val="0"/>
              </a:spcAft>
            </a:pPr>
            <a:r>
              <a:rPr lang="zh-CN" altLang="en-US" sz="2000" b="1" kern="0" dirty="0" smtClean="0">
                <a:solidFill>
                  <a:schemeClr val="tx1">
                    <a:lumMod val="85000"/>
                    <a:lumOff val="15000"/>
                  </a:schemeClr>
                </a:solidFill>
                <a:latin typeface="微软雅黑" panose="020B0503020204020204" pitchFamily="34" charset="-122"/>
                <a:ea typeface="微软雅黑" panose="020B0503020204020204" pitchFamily="34" charset="-122"/>
              </a:rPr>
              <a:t>火</a:t>
            </a:r>
            <a:endParaRPr lang="en-US" altLang="zh-CN" sz="2000" b="1" kern="0" dirty="0" smtClean="0">
              <a:solidFill>
                <a:schemeClr val="tx1">
                  <a:lumMod val="85000"/>
                  <a:lumOff val="15000"/>
                </a:schemeClr>
              </a:solidFill>
              <a:latin typeface="微软雅黑" panose="020B0503020204020204" pitchFamily="34" charset="-122"/>
              <a:ea typeface="微软雅黑" panose="020B0503020204020204" pitchFamily="34" charset="-122"/>
            </a:endParaRPr>
          </a:p>
          <a:p>
            <a:pPr algn="ctr" fontAlgn="auto">
              <a:spcBef>
                <a:spcPts val="0"/>
              </a:spcBef>
              <a:spcAft>
                <a:spcPts val="0"/>
              </a:spcAft>
            </a:pPr>
            <a:r>
              <a:rPr lang="zh-CN" altLang="en-US" sz="2000" b="1" kern="0" dirty="0" smtClean="0">
                <a:solidFill>
                  <a:schemeClr val="tx1">
                    <a:lumMod val="85000"/>
                    <a:lumOff val="15000"/>
                  </a:schemeClr>
                </a:solidFill>
                <a:latin typeface="微软雅黑" panose="020B0503020204020204" pitchFamily="34" charset="-122"/>
                <a:ea typeface="微软雅黑" panose="020B0503020204020204" pitchFamily="34" charset="-122"/>
              </a:rPr>
              <a:t>墙</a:t>
            </a:r>
            <a:endParaRPr lang="zh-CN" altLang="en-US" sz="2000" b="1" kern="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81" name="左右箭头 80"/>
          <p:cNvSpPr/>
          <p:nvPr/>
        </p:nvSpPr>
        <p:spPr bwMode="auto">
          <a:xfrm>
            <a:off x="5370388" y="4135424"/>
            <a:ext cx="521299" cy="216024"/>
          </a:xfrm>
          <a:prstGeom prst="leftRightArrow">
            <a:avLst/>
          </a:prstGeom>
          <a:solidFill>
            <a:schemeClr val="accent6">
              <a:lumMod val="75000"/>
            </a:schemeClr>
          </a:solidFill>
          <a:ln>
            <a:noFill/>
            <a:headEnd/>
            <a:tailEnd/>
          </a:ln>
        </p:spPr>
        <p:style>
          <a:lnRef idx="2">
            <a:schemeClr val="accent3"/>
          </a:lnRef>
          <a:fillRef idx="1">
            <a:schemeClr val="lt1"/>
          </a:fillRef>
          <a:effectRef idx="0">
            <a:schemeClr val="accent3"/>
          </a:effectRef>
          <a:fontRef idx="minor">
            <a:schemeClr val="dk1"/>
          </a:fontRef>
        </p:style>
        <p:txBody>
          <a:bodyPr rtlCol="0" anchor="ctr"/>
          <a:lstStyle/>
          <a:p>
            <a:pPr algn="ctr" fontAlgn="auto">
              <a:spcBef>
                <a:spcPts val="0"/>
              </a:spcBef>
              <a:spcAft>
                <a:spcPts val="0"/>
              </a:spcAft>
            </a:pPr>
            <a:endParaRPr lang="zh-CN" altLang="en-US" sz="2000" b="1" kern="0" dirty="0">
              <a:solidFill>
                <a:schemeClr val="bg1"/>
              </a:solidFill>
              <a:latin typeface="微软雅黑" panose="020B0503020204020204" pitchFamily="34" charset="-122"/>
              <a:ea typeface="微软雅黑" panose="020B0503020204020204" pitchFamily="34" charset="-122"/>
            </a:endParaRPr>
          </a:p>
        </p:txBody>
      </p:sp>
      <p:sp>
        <p:nvSpPr>
          <p:cNvPr id="84" name="左右箭头 83"/>
          <p:cNvSpPr/>
          <p:nvPr/>
        </p:nvSpPr>
        <p:spPr bwMode="auto">
          <a:xfrm>
            <a:off x="5212305" y="2593451"/>
            <a:ext cx="676961" cy="210101"/>
          </a:xfrm>
          <a:prstGeom prst="leftRightArrow">
            <a:avLst/>
          </a:prstGeom>
          <a:solidFill>
            <a:schemeClr val="accent6">
              <a:lumMod val="75000"/>
            </a:schemeClr>
          </a:solidFill>
          <a:ln>
            <a:noFill/>
            <a:headEnd/>
            <a:tailEnd/>
          </a:ln>
        </p:spPr>
        <p:style>
          <a:lnRef idx="2">
            <a:schemeClr val="accent3"/>
          </a:lnRef>
          <a:fillRef idx="1">
            <a:schemeClr val="lt1"/>
          </a:fillRef>
          <a:effectRef idx="0">
            <a:schemeClr val="accent3"/>
          </a:effectRef>
          <a:fontRef idx="minor">
            <a:schemeClr val="dk1"/>
          </a:fontRef>
        </p:style>
        <p:txBody>
          <a:bodyPr rtlCol="0" anchor="ctr"/>
          <a:lstStyle/>
          <a:p>
            <a:pPr algn="ctr" fontAlgn="auto">
              <a:spcBef>
                <a:spcPts val="0"/>
              </a:spcBef>
              <a:spcAft>
                <a:spcPts val="0"/>
              </a:spcAft>
            </a:pPr>
            <a:endParaRPr lang="zh-CN" altLang="en-US" sz="2000" b="1" kern="0" dirty="0">
              <a:solidFill>
                <a:schemeClr val="bg1"/>
              </a:solidFill>
              <a:latin typeface="微软雅黑" panose="020B0503020204020204" pitchFamily="34" charset="-122"/>
              <a:ea typeface="微软雅黑" panose="020B0503020204020204" pitchFamily="34" charset="-122"/>
            </a:endParaRPr>
          </a:p>
        </p:txBody>
      </p:sp>
      <p:sp>
        <p:nvSpPr>
          <p:cNvPr id="85" name="矩形 84"/>
          <p:cNvSpPr/>
          <p:nvPr/>
        </p:nvSpPr>
        <p:spPr bwMode="auto">
          <a:xfrm>
            <a:off x="7096182" y="2245617"/>
            <a:ext cx="1387511" cy="1415028"/>
          </a:xfrm>
          <a:prstGeom prst="rect">
            <a:avLst/>
          </a:prstGeom>
          <a:solidFill>
            <a:schemeClr val="bg2">
              <a:lumMod val="75000"/>
            </a:schemeClr>
          </a:solidFill>
          <a:ln w="3175">
            <a:noFill/>
            <a:prstDash val="dash"/>
            <a:headEnd/>
            <a:tailEnd/>
          </a:ln>
        </p:spPr>
        <p:style>
          <a:lnRef idx="2">
            <a:schemeClr val="accent5"/>
          </a:lnRef>
          <a:fillRef idx="1">
            <a:schemeClr val="lt1"/>
          </a:fillRef>
          <a:effectRef idx="0">
            <a:schemeClr val="accent5"/>
          </a:effectRef>
          <a:fontRef idx="minor">
            <a:schemeClr val="dk1"/>
          </a:fontRef>
        </p:style>
        <p:txBody>
          <a:bodyPr rtlCol="0" anchor="ctr"/>
          <a:lstStyle/>
          <a:p>
            <a:pPr algn="ctr" fontAlgn="auto">
              <a:spcBef>
                <a:spcPts val="0"/>
              </a:spcBef>
              <a:spcAft>
                <a:spcPts val="0"/>
              </a:spcAft>
            </a:pPr>
            <a:endParaRPr lang="zh-CN" altLang="en-US" sz="1600" b="1" kern="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86" name="矩形 85"/>
          <p:cNvSpPr/>
          <p:nvPr/>
        </p:nvSpPr>
        <p:spPr bwMode="auto">
          <a:xfrm>
            <a:off x="7096181" y="3783886"/>
            <a:ext cx="1387511" cy="1629462"/>
          </a:xfrm>
          <a:prstGeom prst="rect">
            <a:avLst/>
          </a:prstGeom>
          <a:solidFill>
            <a:schemeClr val="bg2">
              <a:lumMod val="75000"/>
            </a:schemeClr>
          </a:solidFill>
          <a:ln w="3175">
            <a:noFill/>
            <a:prstDash val="dash"/>
            <a:headEnd/>
            <a:tailEnd/>
          </a:ln>
        </p:spPr>
        <p:style>
          <a:lnRef idx="2">
            <a:schemeClr val="accent5"/>
          </a:lnRef>
          <a:fillRef idx="1">
            <a:schemeClr val="lt1"/>
          </a:fillRef>
          <a:effectRef idx="0">
            <a:schemeClr val="accent5"/>
          </a:effectRef>
          <a:fontRef idx="minor">
            <a:schemeClr val="dk1"/>
          </a:fontRef>
        </p:style>
        <p:txBody>
          <a:bodyPr rtlCol="0" anchor="ctr"/>
          <a:lstStyle/>
          <a:p>
            <a:pPr algn="ctr" fontAlgn="auto">
              <a:spcBef>
                <a:spcPts val="0"/>
              </a:spcBef>
              <a:spcAft>
                <a:spcPts val="0"/>
              </a:spcAft>
            </a:pPr>
            <a:endParaRPr lang="zh-CN" altLang="en-US" sz="1600" b="1" kern="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89" name="左右箭头 88"/>
          <p:cNvSpPr/>
          <p:nvPr/>
        </p:nvSpPr>
        <p:spPr bwMode="auto">
          <a:xfrm>
            <a:off x="2897430" y="1809859"/>
            <a:ext cx="903950" cy="185269"/>
          </a:xfrm>
          <a:prstGeom prst="leftRightArrow">
            <a:avLst/>
          </a:prstGeom>
          <a:solidFill>
            <a:schemeClr val="accent6">
              <a:lumMod val="75000"/>
            </a:schemeClr>
          </a:solidFill>
          <a:ln>
            <a:noFill/>
            <a:headEnd/>
            <a:tailEnd/>
          </a:ln>
        </p:spPr>
        <p:style>
          <a:lnRef idx="2">
            <a:schemeClr val="accent3"/>
          </a:lnRef>
          <a:fillRef idx="1">
            <a:schemeClr val="lt1"/>
          </a:fillRef>
          <a:effectRef idx="0">
            <a:schemeClr val="accent3"/>
          </a:effectRef>
          <a:fontRef idx="minor">
            <a:schemeClr val="dk1"/>
          </a:fontRef>
        </p:style>
        <p:txBody>
          <a:bodyPr rtlCol="0" anchor="ctr"/>
          <a:lstStyle/>
          <a:p>
            <a:pPr algn="ctr" fontAlgn="auto">
              <a:spcBef>
                <a:spcPts val="0"/>
              </a:spcBef>
              <a:spcAft>
                <a:spcPts val="0"/>
              </a:spcAft>
            </a:pPr>
            <a:endParaRPr lang="zh-CN" altLang="en-US" sz="2000" b="1" kern="0" dirty="0">
              <a:solidFill>
                <a:schemeClr val="bg1"/>
              </a:solidFill>
              <a:latin typeface="微软雅黑" panose="020B0503020204020204" pitchFamily="34" charset="-122"/>
              <a:ea typeface="微软雅黑" panose="020B0503020204020204" pitchFamily="34" charset="-122"/>
            </a:endParaRPr>
          </a:p>
        </p:txBody>
      </p:sp>
      <p:sp>
        <p:nvSpPr>
          <p:cNvPr id="31744" name="文本框 31743"/>
          <p:cNvSpPr txBox="1"/>
          <p:nvPr/>
        </p:nvSpPr>
        <p:spPr>
          <a:xfrm>
            <a:off x="7199242" y="2253035"/>
            <a:ext cx="1212443" cy="338554"/>
          </a:xfrm>
          <a:prstGeom prst="rect">
            <a:avLst/>
          </a:prstGeom>
          <a:noFill/>
        </p:spPr>
        <p:txBody>
          <a:bodyPr wrap="square" rtlCol="0">
            <a:spAutoFit/>
          </a:bodyPr>
          <a:lstStyle/>
          <a:p>
            <a:pPr algn="ctr"/>
            <a:r>
              <a:rPr lang="zh-CN" altLang="en-US" sz="1600" b="1" dirty="0" smtClean="0">
                <a:latin typeface="微软雅黑" panose="020B0503020204020204" pitchFamily="34" charset="-122"/>
                <a:ea typeface="微软雅黑" panose="020B0503020204020204" pitchFamily="34" charset="-122"/>
              </a:rPr>
              <a:t>性能优化</a:t>
            </a:r>
            <a:endParaRPr lang="zh-CN" altLang="en-US" sz="1600" b="1" dirty="0">
              <a:latin typeface="微软雅黑" panose="020B0503020204020204" pitchFamily="34" charset="-122"/>
              <a:ea typeface="微软雅黑" panose="020B0503020204020204" pitchFamily="34" charset="-122"/>
            </a:endParaRPr>
          </a:p>
        </p:txBody>
      </p:sp>
      <p:sp>
        <p:nvSpPr>
          <p:cNvPr id="31745" name="矩形 31744"/>
          <p:cNvSpPr/>
          <p:nvPr/>
        </p:nvSpPr>
        <p:spPr bwMode="auto">
          <a:xfrm>
            <a:off x="7199242" y="2592210"/>
            <a:ext cx="1212443" cy="312559"/>
          </a:xfrm>
          <a:prstGeom prst="rect">
            <a:avLst/>
          </a:prstGeom>
          <a:ln>
            <a:solidFill>
              <a:schemeClr val="bg1"/>
            </a:solidFill>
            <a:headEnd/>
            <a:tailEnd/>
          </a:ln>
        </p:spPr>
        <p:style>
          <a:lnRef idx="2">
            <a:schemeClr val="accent3"/>
          </a:lnRef>
          <a:fillRef idx="1">
            <a:schemeClr val="lt1"/>
          </a:fillRef>
          <a:effectRef idx="0">
            <a:schemeClr val="accent3"/>
          </a:effectRef>
          <a:fontRef idx="minor">
            <a:schemeClr val="dk1"/>
          </a:fontRef>
        </p:style>
        <p:txBody>
          <a:bodyPr rtlCol="0" anchor="ctr"/>
          <a:lstStyle/>
          <a:p>
            <a:pPr algn="ctr" fontAlgn="auto">
              <a:spcBef>
                <a:spcPts val="0"/>
              </a:spcBef>
              <a:spcAft>
                <a:spcPts val="0"/>
              </a:spcAft>
            </a:pPr>
            <a:r>
              <a:rPr lang="zh-CN" altLang="en-US" sz="1200" b="1" kern="0" dirty="0" smtClean="0">
                <a:solidFill>
                  <a:srgbClr val="FF0000"/>
                </a:solidFill>
                <a:latin typeface="微软雅黑" panose="020B0503020204020204" pitchFamily="34" charset="-122"/>
                <a:ea typeface="微软雅黑" panose="020B0503020204020204" pitchFamily="34" charset="-122"/>
              </a:rPr>
              <a:t>仪表自动化</a:t>
            </a:r>
            <a:endParaRPr lang="zh-CN" altLang="en-US" sz="1200" b="1" kern="0" dirty="0">
              <a:solidFill>
                <a:srgbClr val="FF0000"/>
              </a:solidFill>
              <a:latin typeface="微软雅黑" panose="020B0503020204020204" pitchFamily="34" charset="-122"/>
              <a:ea typeface="微软雅黑" panose="020B0503020204020204" pitchFamily="34" charset="-122"/>
            </a:endParaRPr>
          </a:p>
        </p:txBody>
      </p:sp>
      <p:sp>
        <p:nvSpPr>
          <p:cNvPr id="99" name="矩形 98"/>
          <p:cNvSpPr/>
          <p:nvPr/>
        </p:nvSpPr>
        <p:spPr bwMode="auto">
          <a:xfrm>
            <a:off x="7199242" y="2947012"/>
            <a:ext cx="1212443" cy="312559"/>
          </a:xfrm>
          <a:prstGeom prst="rect">
            <a:avLst/>
          </a:prstGeom>
          <a:ln>
            <a:solidFill>
              <a:schemeClr val="bg1"/>
            </a:solidFill>
            <a:headEnd/>
            <a:tailEnd/>
          </a:ln>
        </p:spPr>
        <p:style>
          <a:lnRef idx="2">
            <a:schemeClr val="accent3"/>
          </a:lnRef>
          <a:fillRef idx="1">
            <a:schemeClr val="lt1"/>
          </a:fillRef>
          <a:effectRef idx="0">
            <a:schemeClr val="accent3"/>
          </a:effectRef>
          <a:fontRef idx="minor">
            <a:schemeClr val="dk1"/>
          </a:fontRef>
        </p:style>
        <p:txBody>
          <a:bodyPr rtlCol="0" anchor="ctr"/>
          <a:lstStyle/>
          <a:p>
            <a:pPr algn="ctr" fontAlgn="auto">
              <a:spcBef>
                <a:spcPts val="0"/>
              </a:spcBef>
              <a:spcAft>
                <a:spcPts val="0"/>
              </a:spcAft>
            </a:pPr>
            <a:r>
              <a:rPr lang="zh-CN" altLang="en-US" sz="1200" b="1" kern="0" dirty="0" smtClean="0">
                <a:solidFill>
                  <a:schemeClr val="tx1"/>
                </a:solidFill>
                <a:latin typeface="微软雅黑" panose="020B0503020204020204" pitchFamily="34" charset="-122"/>
                <a:ea typeface="微软雅黑" panose="020B0503020204020204" pitchFamily="34" charset="-122"/>
              </a:rPr>
              <a:t>内场性能优化</a:t>
            </a:r>
            <a:endParaRPr lang="zh-CN" altLang="en-US" sz="1200" b="1" kern="0" dirty="0">
              <a:solidFill>
                <a:schemeClr val="tx1"/>
              </a:solidFill>
              <a:latin typeface="微软雅黑" panose="020B0503020204020204" pitchFamily="34" charset="-122"/>
              <a:ea typeface="微软雅黑" panose="020B0503020204020204" pitchFamily="34" charset="-122"/>
            </a:endParaRPr>
          </a:p>
        </p:txBody>
      </p:sp>
      <p:sp>
        <p:nvSpPr>
          <p:cNvPr id="100" name="矩形 99"/>
          <p:cNvSpPr/>
          <p:nvPr/>
        </p:nvSpPr>
        <p:spPr bwMode="auto">
          <a:xfrm>
            <a:off x="7201617" y="3292363"/>
            <a:ext cx="1212443" cy="312559"/>
          </a:xfrm>
          <a:prstGeom prst="rect">
            <a:avLst/>
          </a:prstGeom>
          <a:ln>
            <a:solidFill>
              <a:schemeClr val="bg1"/>
            </a:solidFill>
            <a:headEnd/>
            <a:tailEnd/>
          </a:ln>
        </p:spPr>
        <p:style>
          <a:lnRef idx="2">
            <a:schemeClr val="accent3"/>
          </a:lnRef>
          <a:fillRef idx="1">
            <a:schemeClr val="lt1"/>
          </a:fillRef>
          <a:effectRef idx="0">
            <a:schemeClr val="accent3"/>
          </a:effectRef>
          <a:fontRef idx="minor">
            <a:schemeClr val="dk1"/>
          </a:fontRef>
        </p:style>
        <p:txBody>
          <a:bodyPr rtlCol="0" anchor="ctr"/>
          <a:lstStyle/>
          <a:p>
            <a:pPr algn="ctr" fontAlgn="auto">
              <a:spcBef>
                <a:spcPts val="0"/>
              </a:spcBef>
              <a:spcAft>
                <a:spcPts val="0"/>
              </a:spcAft>
            </a:pPr>
            <a:r>
              <a:rPr lang="zh-CN" altLang="en-US" sz="1200" b="1" kern="0" dirty="0" smtClean="0">
                <a:solidFill>
                  <a:schemeClr val="tx1"/>
                </a:solidFill>
                <a:latin typeface="微软雅黑" panose="020B0503020204020204" pitchFamily="34" charset="-122"/>
                <a:ea typeface="微软雅黑" panose="020B0503020204020204" pitchFamily="34" charset="-122"/>
              </a:rPr>
              <a:t>外场性能优化</a:t>
            </a:r>
            <a:endParaRPr lang="zh-CN" altLang="en-US" sz="1200" b="1" kern="0" dirty="0">
              <a:solidFill>
                <a:schemeClr val="tx1"/>
              </a:solidFill>
              <a:latin typeface="微软雅黑" panose="020B0503020204020204" pitchFamily="34" charset="-122"/>
              <a:ea typeface="微软雅黑" panose="020B0503020204020204" pitchFamily="34" charset="-122"/>
            </a:endParaRPr>
          </a:p>
        </p:txBody>
      </p:sp>
      <p:sp>
        <p:nvSpPr>
          <p:cNvPr id="31748" name="丁字箭头 31747"/>
          <p:cNvSpPr/>
          <p:nvPr/>
        </p:nvSpPr>
        <p:spPr bwMode="auto">
          <a:xfrm rot="10800000">
            <a:off x="5725285" y="1809682"/>
            <a:ext cx="1173055" cy="669558"/>
          </a:xfrm>
          <a:prstGeom prst="leftRightUpArrow">
            <a:avLst>
              <a:gd name="adj1" fmla="val 12950"/>
              <a:gd name="adj2" fmla="val 17933"/>
              <a:gd name="adj3" fmla="val 25000"/>
            </a:avLst>
          </a:prstGeom>
          <a:solidFill>
            <a:schemeClr val="accent6">
              <a:lumMod val="75000"/>
            </a:schemeClr>
          </a:solidFill>
          <a:ln>
            <a:noFill/>
            <a:headEnd/>
            <a:tailEnd/>
          </a:ln>
        </p:spPr>
        <p:style>
          <a:lnRef idx="2">
            <a:schemeClr val="accent5"/>
          </a:lnRef>
          <a:fillRef idx="1">
            <a:schemeClr val="lt1"/>
          </a:fillRef>
          <a:effectRef idx="0">
            <a:schemeClr val="accent5"/>
          </a:effectRef>
          <a:fontRef idx="minor">
            <a:schemeClr val="dk1"/>
          </a:fontRef>
        </p:style>
        <p:txBody>
          <a:bodyPr rtlCol="0" anchor="ctr"/>
          <a:lstStyle/>
          <a:p>
            <a:pPr algn="ctr" fontAlgn="auto">
              <a:spcBef>
                <a:spcPts val="0"/>
              </a:spcBef>
              <a:spcAft>
                <a:spcPts val="0"/>
              </a:spcAft>
            </a:pPr>
            <a:endParaRPr lang="zh-CN" altLang="en-US" sz="2000" b="1" kern="0" dirty="0">
              <a:solidFill>
                <a:schemeClr val="bg1"/>
              </a:solidFill>
              <a:latin typeface="宋体"/>
              <a:ea typeface="宋体"/>
            </a:endParaRPr>
          </a:p>
        </p:txBody>
      </p:sp>
      <p:sp>
        <p:nvSpPr>
          <p:cNvPr id="105" name="文本框 104"/>
          <p:cNvSpPr txBox="1"/>
          <p:nvPr/>
        </p:nvSpPr>
        <p:spPr>
          <a:xfrm>
            <a:off x="7199242" y="3807378"/>
            <a:ext cx="1212443" cy="338554"/>
          </a:xfrm>
          <a:prstGeom prst="rect">
            <a:avLst/>
          </a:prstGeom>
          <a:noFill/>
        </p:spPr>
        <p:txBody>
          <a:bodyPr wrap="square" rtlCol="0">
            <a:spAutoFit/>
          </a:bodyPr>
          <a:lstStyle/>
          <a:p>
            <a:pPr algn="ctr"/>
            <a:r>
              <a:rPr lang="zh-CN" altLang="en-US" sz="1600" b="1" dirty="0" smtClean="0">
                <a:latin typeface="微软雅黑" panose="020B0503020204020204" pitchFamily="34" charset="-122"/>
                <a:ea typeface="微软雅黑" panose="020B0503020204020204" pitchFamily="34" charset="-122"/>
              </a:rPr>
              <a:t>质量稳定</a:t>
            </a:r>
            <a:endParaRPr lang="zh-CN" altLang="en-US" sz="1600" b="1" dirty="0">
              <a:latin typeface="微软雅黑" panose="020B0503020204020204" pitchFamily="34" charset="-122"/>
              <a:ea typeface="微软雅黑" panose="020B0503020204020204" pitchFamily="34" charset="-122"/>
            </a:endParaRPr>
          </a:p>
        </p:txBody>
      </p:sp>
      <p:sp>
        <p:nvSpPr>
          <p:cNvPr id="106" name="矩形 105"/>
          <p:cNvSpPr/>
          <p:nvPr/>
        </p:nvSpPr>
        <p:spPr bwMode="auto">
          <a:xfrm>
            <a:off x="7187549" y="4583356"/>
            <a:ext cx="1212443" cy="771259"/>
          </a:xfrm>
          <a:prstGeom prst="rect">
            <a:avLst/>
          </a:prstGeom>
          <a:ln>
            <a:solidFill>
              <a:schemeClr val="bg1"/>
            </a:solidFill>
            <a:headEnd/>
            <a:tailEnd/>
          </a:ln>
        </p:spPr>
        <p:style>
          <a:lnRef idx="2">
            <a:schemeClr val="accent3"/>
          </a:lnRef>
          <a:fillRef idx="1">
            <a:schemeClr val="lt1"/>
          </a:fillRef>
          <a:effectRef idx="0">
            <a:schemeClr val="accent3"/>
          </a:effectRef>
          <a:fontRef idx="minor">
            <a:schemeClr val="dk1"/>
          </a:fontRef>
        </p:style>
        <p:txBody>
          <a:bodyPr lIns="0" rIns="0" rtlCol="0" anchor="ctr"/>
          <a:lstStyle/>
          <a:p>
            <a:pPr fontAlgn="auto">
              <a:spcBef>
                <a:spcPts val="0"/>
              </a:spcBef>
              <a:spcAft>
                <a:spcPts val="0"/>
              </a:spcAft>
            </a:pPr>
            <a:r>
              <a:rPr lang="zh-CN" altLang="en-US" sz="1200" b="1" kern="0" dirty="0" smtClean="0">
                <a:solidFill>
                  <a:schemeClr val="tx1"/>
                </a:solidFill>
                <a:latin typeface="微软雅黑" panose="020B0503020204020204" pitchFamily="34" charset="-122"/>
                <a:ea typeface="微软雅黑" panose="020B0503020204020204" pitchFamily="34" charset="-122"/>
              </a:rPr>
              <a:t>过程优化：</a:t>
            </a:r>
            <a:endParaRPr lang="en-US" altLang="zh-CN" sz="1200" b="1" kern="0" dirty="0" smtClean="0">
              <a:solidFill>
                <a:schemeClr val="tx1"/>
              </a:solidFill>
              <a:latin typeface="微软雅黑" panose="020B0503020204020204" pitchFamily="34" charset="-122"/>
              <a:ea typeface="微软雅黑" panose="020B0503020204020204" pitchFamily="34" charset="-122"/>
            </a:endParaRPr>
          </a:p>
          <a:p>
            <a:pPr marL="171450" indent="-171450" fontAlgn="auto">
              <a:spcBef>
                <a:spcPts val="0"/>
              </a:spcBef>
              <a:spcAft>
                <a:spcPts val="0"/>
              </a:spcAft>
              <a:buFont typeface="Arial" panose="020B0604020202020204" pitchFamily="34" charset="0"/>
              <a:buChar char="•"/>
            </a:pPr>
            <a:r>
              <a:rPr lang="zh-CN" altLang="en-US" sz="1200" b="1" kern="0" dirty="0" smtClean="0">
                <a:solidFill>
                  <a:schemeClr val="tx1"/>
                </a:solidFill>
                <a:latin typeface="微软雅黑" panose="020B0503020204020204" pitchFamily="34" charset="-122"/>
                <a:ea typeface="微软雅黑" panose="020B0503020204020204" pitchFamily="34" charset="-122"/>
              </a:rPr>
              <a:t>从方案抓起</a:t>
            </a:r>
            <a:endParaRPr lang="en-US" altLang="zh-CN" sz="1200" b="1" kern="0" dirty="0" smtClean="0">
              <a:solidFill>
                <a:schemeClr val="tx1"/>
              </a:solidFill>
              <a:latin typeface="微软雅黑" panose="020B0503020204020204" pitchFamily="34" charset="-122"/>
              <a:ea typeface="微软雅黑" panose="020B0503020204020204" pitchFamily="34" charset="-122"/>
            </a:endParaRPr>
          </a:p>
          <a:p>
            <a:pPr marL="171450" indent="-171450" fontAlgn="auto">
              <a:spcBef>
                <a:spcPts val="0"/>
              </a:spcBef>
              <a:spcAft>
                <a:spcPts val="0"/>
              </a:spcAft>
              <a:buFont typeface="Arial" panose="020B0604020202020204" pitchFamily="34" charset="0"/>
              <a:buChar char="•"/>
            </a:pPr>
            <a:r>
              <a:rPr lang="zh-CN" altLang="en-US" sz="1200" b="1" kern="0" dirty="0" smtClean="0">
                <a:solidFill>
                  <a:schemeClr val="tx1"/>
                </a:solidFill>
                <a:latin typeface="微软雅黑" panose="020B0503020204020204" pitchFamily="34" charset="-122"/>
                <a:ea typeface="微软雅黑" panose="020B0503020204020204" pitchFamily="34" charset="-122"/>
              </a:rPr>
              <a:t>每日构建</a:t>
            </a:r>
            <a:r>
              <a:rPr lang="en-US" altLang="zh-CN" sz="1200" b="1" kern="0" dirty="0" smtClean="0">
                <a:solidFill>
                  <a:schemeClr val="tx1"/>
                </a:solidFill>
                <a:latin typeface="微软雅黑" panose="020B0503020204020204" pitchFamily="34" charset="-122"/>
                <a:ea typeface="微软雅黑" panose="020B0503020204020204" pitchFamily="34" charset="-122"/>
              </a:rPr>
              <a:t>,</a:t>
            </a:r>
            <a:r>
              <a:rPr lang="zh-CN" altLang="en-US" sz="1200" b="1" kern="0" dirty="0" smtClean="0">
                <a:solidFill>
                  <a:schemeClr val="tx1"/>
                </a:solidFill>
                <a:latin typeface="微软雅黑" panose="020B0503020204020204" pitchFamily="34" charset="-122"/>
                <a:ea typeface="微软雅黑" panose="020B0503020204020204" pitchFamily="34" charset="-122"/>
              </a:rPr>
              <a:t>持续集成常态化</a:t>
            </a:r>
            <a:endParaRPr lang="zh-CN" altLang="en-US" sz="1200" b="1" kern="0" dirty="0">
              <a:solidFill>
                <a:schemeClr val="tx1"/>
              </a:solidFill>
              <a:latin typeface="微软雅黑" panose="020B0503020204020204" pitchFamily="34" charset="-122"/>
              <a:ea typeface="微软雅黑" panose="020B0503020204020204" pitchFamily="34" charset="-122"/>
            </a:endParaRPr>
          </a:p>
        </p:txBody>
      </p:sp>
      <p:sp>
        <p:nvSpPr>
          <p:cNvPr id="109" name="矩形 108"/>
          <p:cNvSpPr/>
          <p:nvPr/>
        </p:nvSpPr>
        <p:spPr bwMode="auto">
          <a:xfrm>
            <a:off x="7198102" y="4130479"/>
            <a:ext cx="1212443" cy="395364"/>
          </a:xfrm>
          <a:prstGeom prst="rect">
            <a:avLst/>
          </a:prstGeom>
          <a:ln>
            <a:solidFill>
              <a:schemeClr val="bg1"/>
            </a:solidFill>
            <a:headEnd/>
            <a:tailEnd/>
          </a:ln>
        </p:spPr>
        <p:style>
          <a:lnRef idx="2">
            <a:schemeClr val="accent3"/>
          </a:lnRef>
          <a:fillRef idx="1">
            <a:schemeClr val="lt1"/>
          </a:fillRef>
          <a:effectRef idx="0">
            <a:schemeClr val="accent3"/>
          </a:effectRef>
          <a:fontRef idx="minor">
            <a:schemeClr val="dk1"/>
          </a:fontRef>
        </p:style>
        <p:txBody>
          <a:bodyPr lIns="0" rIns="0" rtlCol="0" anchor="ctr"/>
          <a:lstStyle/>
          <a:p>
            <a:pPr fontAlgn="auto">
              <a:spcBef>
                <a:spcPts val="0"/>
              </a:spcBef>
              <a:spcAft>
                <a:spcPts val="0"/>
              </a:spcAft>
            </a:pPr>
            <a:r>
              <a:rPr lang="zh-CN" altLang="en-US" sz="1200" b="1" kern="0" dirty="0" smtClean="0">
                <a:solidFill>
                  <a:srgbClr val="FF0000"/>
                </a:solidFill>
                <a:latin typeface="微软雅黑" panose="020B0503020204020204" pitchFamily="34" charset="-122"/>
                <a:ea typeface="微软雅黑" panose="020B0503020204020204" pitchFamily="34" charset="-122"/>
              </a:rPr>
              <a:t>流程与工具优化：</a:t>
            </a:r>
            <a:r>
              <a:rPr lang="en-US" altLang="zh-CN" sz="1200" b="1" kern="0" dirty="0" smtClean="0">
                <a:solidFill>
                  <a:srgbClr val="FF0000"/>
                </a:solidFill>
                <a:latin typeface="微软雅黑" panose="020B0503020204020204" pitchFamily="34" charset="-122"/>
                <a:ea typeface="微软雅黑" panose="020B0503020204020204" pitchFamily="34" charset="-122"/>
              </a:rPr>
              <a:t>ALM</a:t>
            </a:r>
            <a:r>
              <a:rPr lang="zh-CN" altLang="en-US" sz="1200" b="1" kern="0" dirty="0" smtClean="0">
                <a:solidFill>
                  <a:srgbClr val="FF0000"/>
                </a:solidFill>
                <a:latin typeface="微软雅黑" panose="020B0503020204020204" pitchFamily="34" charset="-122"/>
                <a:ea typeface="微软雅黑" panose="020B0503020204020204" pitchFamily="34" charset="-122"/>
              </a:rPr>
              <a:t>系统</a:t>
            </a:r>
            <a:endParaRPr lang="zh-CN" altLang="en-US" sz="1200" b="1" kern="0" dirty="0">
              <a:solidFill>
                <a:srgbClr val="FF0000"/>
              </a:solidFill>
              <a:latin typeface="微软雅黑" panose="020B0503020204020204" pitchFamily="34" charset="-122"/>
              <a:ea typeface="微软雅黑" panose="020B0503020204020204" pitchFamily="34" charset="-122"/>
            </a:endParaRPr>
          </a:p>
        </p:txBody>
      </p:sp>
      <p:sp>
        <p:nvSpPr>
          <p:cNvPr id="90" name="矩形 89"/>
          <p:cNvSpPr/>
          <p:nvPr/>
        </p:nvSpPr>
        <p:spPr bwMode="auto">
          <a:xfrm>
            <a:off x="6927327" y="1675245"/>
            <a:ext cx="1753029" cy="440274"/>
          </a:xfrm>
          <a:prstGeom prst="rect">
            <a:avLst/>
          </a:prstGeom>
          <a:solidFill>
            <a:schemeClr val="bg2">
              <a:lumMod val="50000"/>
            </a:schemeClr>
          </a:solidFill>
          <a:ln w="3175">
            <a:noFill/>
            <a:prstDash val="dash"/>
            <a:headEnd/>
            <a:tailEnd/>
          </a:ln>
        </p:spPr>
        <p:style>
          <a:lnRef idx="2">
            <a:schemeClr val="accent5"/>
          </a:lnRef>
          <a:fillRef idx="1">
            <a:schemeClr val="lt1"/>
          </a:fillRef>
          <a:effectRef idx="0">
            <a:schemeClr val="accent5"/>
          </a:effectRef>
          <a:fontRef idx="minor">
            <a:schemeClr val="dk1"/>
          </a:fontRef>
        </p:style>
        <p:txBody>
          <a:bodyPr rtlCol="0" anchor="ctr"/>
          <a:lstStyle/>
          <a:p>
            <a:pPr algn="ctr" fontAlgn="auto">
              <a:spcBef>
                <a:spcPts val="0"/>
              </a:spcBef>
              <a:spcAft>
                <a:spcPts val="0"/>
              </a:spcAft>
            </a:pPr>
            <a:r>
              <a:rPr lang="zh-CN" altLang="en-US" sz="1600" b="1" kern="0" dirty="0" smtClean="0">
                <a:solidFill>
                  <a:schemeClr val="bg1"/>
                </a:solidFill>
                <a:latin typeface="微软雅黑" panose="020B0503020204020204" pitchFamily="34" charset="-122"/>
                <a:ea typeface="微软雅黑" panose="020B0503020204020204" pitchFamily="34" charset="-122"/>
              </a:rPr>
              <a:t>版本负责人</a:t>
            </a:r>
            <a:endParaRPr lang="zh-CN" altLang="en-US" sz="1600" b="1" kern="0" dirty="0">
              <a:solidFill>
                <a:schemeClr val="bg1"/>
              </a:solidFill>
              <a:latin typeface="微软雅黑" panose="020B0503020204020204" pitchFamily="34" charset="-122"/>
              <a:ea typeface="微软雅黑" panose="020B0503020204020204" pitchFamily="34" charset="-122"/>
            </a:endParaRPr>
          </a:p>
        </p:txBody>
      </p:sp>
      <p:sp>
        <p:nvSpPr>
          <p:cNvPr id="111" name="左右箭头 110"/>
          <p:cNvSpPr/>
          <p:nvPr/>
        </p:nvSpPr>
        <p:spPr bwMode="auto">
          <a:xfrm>
            <a:off x="6534589" y="2844053"/>
            <a:ext cx="575040" cy="257946"/>
          </a:xfrm>
          <a:prstGeom prst="leftRightArrow">
            <a:avLst/>
          </a:prstGeom>
          <a:solidFill>
            <a:schemeClr val="accent6">
              <a:lumMod val="75000"/>
            </a:schemeClr>
          </a:solidFill>
          <a:ln>
            <a:noFill/>
            <a:headEnd/>
            <a:tailEnd/>
          </a:ln>
        </p:spPr>
        <p:style>
          <a:lnRef idx="2">
            <a:schemeClr val="accent3"/>
          </a:lnRef>
          <a:fillRef idx="1">
            <a:schemeClr val="lt1"/>
          </a:fillRef>
          <a:effectRef idx="0">
            <a:schemeClr val="accent3"/>
          </a:effectRef>
          <a:fontRef idx="minor">
            <a:schemeClr val="dk1"/>
          </a:fontRef>
        </p:style>
        <p:txBody>
          <a:bodyPr rtlCol="0" anchor="ctr"/>
          <a:lstStyle/>
          <a:p>
            <a:pPr algn="ctr" fontAlgn="auto">
              <a:spcBef>
                <a:spcPts val="0"/>
              </a:spcBef>
              <a:spcAft>
                <a:spcPts val="0"/>
              </a:spcAft>
            </a:pPr>
            <a:endParaRPr lang="zh-CN" altLang="en-US" sz="2000" b="1" kern="0" dirty="0">
              <a:solidFill>
                <a:schemeClr val="bg1"/>
              </a:solidFill>
              <a:latin typeface="微软雅黑" panose="020B0503020204020204" pitchFamily="34" charset="-122"/>
              <a:ea typeface="微软雅黑" panose="020B0503020204020204" pitchFamily="34" charset="-122"/>
            </a:endParaRPr>
          </a:p>
        </p:txBody>
      </p:sp>
      <p:sp>
        <p:nvSpPr>
          <p:cNvPr id="112" name="左右箭头 111"/>
          <p:cNvSpPr/>
          <p:nvPr/>
        </p:nvSpPr>
        <p:spPr bwMode="auto">
          <a:xfrm>
            <a:off x="6539362" y="4446448"/>
            <a:ext cx="575040" cy="257946"/>
          </a:xfrm>
          <a:prstGeom prst="leftRightArrow">
            <a:avLst/>
          </a:prstGeom>
          <a:solidFill>
            <a:schemeClr val="accent6">
              <a:lumMod val="75000"/>
            </a:schemeClr>
          </a:solidFill>
          <a:ln>
            <a:noFill/>
            <a:headEnd/>
            <a:tailEnd/>
          </a:ln>
        </p:spPr>
        <p:style>
          <a:lnRef idx="2">
            <a:schemeClr val="accent3"/>
          </a:lnRef>
          <a:fillRef idx="1">
            <a:schemeClr val="lt1"/>
          </a:fillRef>
          <a:effectRef idx="0">
            <a:schemeClr val="accent3"/>
          </a:effectRef>
          <a:fontRef idx="minor">
            <a:schemeClr val="dk1"/>
          </a:fontRef>
        </p:style>
        <p:txBody>
          <a:bodyPr rtlCol="0" anchor="ctr"/>
          <a:lstStyle/>
          <a:p>
            <a:pPr algn="ctr" fontAlgn="auto">
              <a:spcBef>
                <a:spcPts val="0"/>
              </a:spcBef>
              <a:spcAft>
                <a:spcPts val="0"/>
              </a:spcAft>
            </a:pPr>
            <a:endParaRPr lang="zh-CN" altLang="en-US" sz="2000" b="1" kern="0" dirty="0">
              <a:solidFill>
                <a:schemeClr val="bg1"/>
              </a:solidFill>
              <a:latin typeface="微软雅黑" panose="020B0503020204020204" pitchFamily="34" charset="-122"/>
              <a:ea typeface="微软雅黑" panose="020B0503020204020204" pitchFamily="34" charset="-122"/>
            </a:endParaRPr>
          </a:p>
        </p:txBody>
      </p:sp>
      <p:sp>
        <p:nvSpPr>
          <p:cNvPr id="113" name="上下箭头 112"/>
          <p:cNvSpPr/>
          <p:nvPr/>
        </p:nvSpPr>
        <p:spPr bwMode="auto">
          <a:xfrm>
            <a:off x="1712549" y="1364314"/>
            <a:ext cx="195155" cy="324000"/>
          </a:xfrm>
          <a:prstGeom prst="upDownArrow">
            <a:avLst/>
          </a:prstGeom>
          <a:solidFill>
            <a:schemeClr val="bg2">
              <a:lumMod val="50000"/>
            </a:schemeClr>
          </a:solidFill>
          <a:ln>
            <a:noFill/>
            <a:headEnd/>
            <a:tailEnd/>
          </a:ln>
        </p:spPr>
        <p:style>
          <a:lnRef idx="2">
            <a:schemeClr val="accent3"/>
          </a:lnRef>
          <a:fillRef idx="1">
            <a:schemeClr val="lt1"/>
          </a:fillRef>
          <a:effectRef idx="0">
            <a:schemeClr val="accent3"/>
          </a:effectRef>
          <a:fontRef idx="minor">
            <a:schemeClr val="dk1"/>
          </a:fontRef>
        </p:style>
        <p:txBody>
          <a:bodyPr rtlCol="0" anchor="ctr"/>
          <a:lstStyle/>
          <a:p>
            <a:pPr algn="ctr" fontAlgn="auto">
              <a:spcBef>
                <a:spcPts val="0"/>
              </a:spcBef>
              <a:spcAft>
                <a:spcPts val="0"/>
              </a:spcAft>
            </a:pPr>
            <a:endParaRPr lang="zh-CN" altLang="en-US" sz="2000" b="1" kern="0" dirty="0">
              <a:solidFill>
                <a:schemeClr val="bg1"/>
              </a:solidFill>
              <a:latin typeface="微软雅黑" panose="020B0503020204020204" pitchFamily="34" charset="-122"/>
              <a:ea typeface="微软雅黑" panose="020B0503020204020204" pitchFamily="34" charset="-122"/>
            </a:endParaRPr>
          </a:p>
        </p:txBody>
      </p:sp>
      <p:sp>
        <p:nvSpPr>
          <p:cNvPr id="114" name="上下箭头 113"/>
          <p:cNvSpPr/>
          <p:nvPr/>
        </p:nvSpPr>
        <p:spPr bwMode="auto">
          <a:xfrm>
            <a:off x="4664877" y="1352431"/>
            <a:ext cx="195155" cy="324000"/>
          </a:xfrm>
          <a:prstGeom prst="upDownArrow">
            <a:avLst/>
          </a:prstGeom>
          <a:solidFill>
            <a:schemeClr val="bg2">
              <a:lumMod val="50000"/>
            </a:schemeClr>
          </a:solidFill>
          <a:ln>
            <a:noFill/>
            <a:headEnd/>
            <a:tailEnd/>
          </a:ln>
        </p:spPr>
        <p:style>
          <a:lnRef idx="2">
            <a:schemeClr val="accent3"/>
          </a:lnRef>
          <a:fillRef idx="1">
            <a:schemeClr val="lt1"/>
          </a:fillRef>
          <a:effectRef idx="0">
            <a:schemeClr val="accent3"/>
          </a:effectRef>
          <a:fontRef idx="minor">
            <a:schemeClr val="dk1"/>
          </a:fontRef>
        </p:style>
        <p:txBody>
          <a:bodyPr rtlCol="0" anchor="ctr"/>
          <a:lstStyle/>
          <a:p>
            <a:pPr algn="ctr" fontAlgn="auto">
              <a:spcBef>
                <a:spcPts val="0"/>
              </a:spcBef>
              <a:spcAft>
                <a:spcPts val="0"/>
              </a:spcAft>
            </a:pPr>
            <a:endParaRPr lang="zh-CN" altLang="en-US" sz="2000" b="1" kern="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84890720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bwMode="auto">
          <a:xfrm>
            <a:off x="4427984" y="1324148"/>
            <a:ext cx="4536504" cy="2415341"/>
          </a:xfrm>
          <a:prstGeom prst="roundRect">
            <a:avLst/>
          </a:prstGeom>
          <a:ln w="3175">
            <a:headEnd/>
            <a:tailEnd/>
          </a:ln>
        </p:spPr>
        <p:style>
          <a:lnRef idx="2">
            <a:schemeClr val="accent6"/>
          </a:lnRef>
          <a:fillRef idx="1">
            <a:schemeClr val="lt1"/>
          </a:fillRef>
          <a:effectRef idx="0">
            <a:schemeClr val="accent6"/>
          </a:effectRef>
          <a:fontRef idx="minor">
            <a:schemeClr val="dk1"/>
          </a:fontRef>
        </p:style>
        <p:txBody>
          <a:bodyPr rtlCol="0" anchor="ctr"/>
          <a:lstStyle/>
          <a:p>
            <a:pPr marL="285750" indent="-285750" fontAlgn="auto">
              <a:lnSpc>
                <a:spcPct val="150000"/>
              </a:lnSpc>
              <a:spcBef>
                <a:spcPts val="0"/>
              </a:spcBef>
              <a:spcAft>
                <a:spcPts val="0"/>
              </a:spcAft>
              <a:buFont typeface="Arial" panose="020B0604020202020204" pitchFamily="34" charset="0"/>
              <a:buChar char="•"/>
            </a:pPr>
            <a:r>
              <a:rPr lang="zh-CN" altLang="en-US" sz="1600" b="1" kern="0" dirty="0" smtClean="0">
                <a:solidFill>
                  <a:srgbClr val="FF0000"/>
                </a:solidFill>
                <a:latin typeface="微软雅黑" panose="020B0503020204020204" pitchFamily="34" charset="-122"/>
                <a:ea typeface="微软雅黑" panose="020B0503020204020204" pitchFamily="34" charset="-122"/>
              </a:rPr>
              <a:t>产品交付的配套支撑团队人力缺口较大，尤其网规网优、</a:t>
            </a:r>
            <a:r>
              <a:rPr lang="en-US" altLang="zh-CN" sz="1600" b="1" kern="0" dirty="0" smtClean="0">
                <a:solidFill>
                  <a:srgbClr val="FF0000"/>
                </a:solidFill>
                <a:latin typeface="微软雅黑" panose="020B0503020204020204" pitchFamily="34" charset="-122"/>
                <a:ea typeface="微软雅黑" panose="020B0503020204020204" pitchFamily="34" charset="-122"/>
              </a:rPr>
              <a:t>FOA</a:t>
            </a:r>
          </a:p>
          <a:p>
            <a:pPr marL="285750" indent="-285750" fontAlgn="auto">
              <a:lnSpc>
                <a:spcPct val="150000"/>
              </a:lnSpc>
              <a:spcBef>
                <a:spcPts val="0"/>
              </a:spcBef>
              <a:spcAft>
                <a:spcPts val="0"/>
              </a:spcAft>
              <a:buFont typeface="Arial" panose="020B0604020202020204" pitchFamily="34" charset="0"/>
              <a:buChar char="•"/>
            </a:pPr>
            <a:r>
              <a:rPr lang="zh-CN" altLang="en-US" sz="1600" b="1" kern="0" dirty="0" smtClean="0">
                <a:solidFill>
                  <a:srgbClr val="FF0000"/>
                </a:solidFill>
                <a:latin typeface="微软雅黑" panose="020B0503020204020204" pitchFamily="34" charset="-122"/>
                <a:ea typeface="微软雅黑" panose="020B0503020204020204" pitchFamily="34" charset="-122"/>
              </a:rPr>
              <a:t>产品交付的进度与稳定性风险较大，尤其</a:t>
            </a:r>
            <a:r>
              <a:rPr lang="en-US" altLang="zh-CN" sz="1600" b="1" kern="0" dirty="0" err="1" smtClean="0">
                <a:solidFill>
                  <a:srgbClr val="FF0000"/>
                </a:solidFill>
                <a:latin typeface="微软雅黑" panose="020B0503020204020204" pitchFamily="34" charset="-122"/>
                <a:ea typeface="微软雅黑" panose="020B0503020204020204" pitchFamily="34" charset="-122"/>
              </a:rPr>
              <a:t>iBS</a:t>
            </a:r>
            <a:r>
              <a:rPr lang="en-US" altLang="zh-CN" sz="1600" b="1" kern="0" dirty="0" smtClean="0">
                <a:solidFill>
                  <a:srgbClr val="FF0000"/>
                </a:solidFill>
                <a:latin typeface="微软雅黑" panose="020B0503020204020204" pitchFamily="34" charset="-122"/>
                <a:ea typeface="微软雅黑" panose="020B0503020204020204" pitchFamily="34" charset="-122"/>
              </a:rPr>
              <a:t>(</a:t>
            </a:r>
            <a:r>
              <a:rPr lang="zh-CN" altLang="en-US" sz="1600" b="1" kern="0" dirty="0" smtClean="0">
                <a:solidFill>
                  <a:srgbClr val="FF0000"/>
                </a:solidFill>
                <a:latin typeface="微软雅黑" panose="020B0503020204020204" pitchFamily="34" charset="-122"/>
                <a:ea typeface="微软雅黑" panose="020B0503020204020204" pitchFamily="34" charset="-122"/>
              </a:rPr>
              <a:t>宽带</a:t>
            </a:r>
            <a:r>
              <a:rPr lang="en-US" altLang="zh-CN" sz="1600" b="1" kern="0" dirty="0" smtClean="0">
                <a:solidFill>
                  <a:srgbClr val="FF0000"/>
                </a:solidFill>
                <a:latin typeface="微软雅黑" panose="020B0503020204020204" pitchFamily="34" charset="-122"/>
                <a:ea typeface="微软雅黑" panose="020B0503020204020204" pitchFamily="34" charset="-122"/>
              </a:rPr>
              <a:t>)</a:t>
            </a:r>
            <a:r>
              <a:rPr lang="zh-CN" altLang="en-US" sz="1600" b="1" kern="0" dirty="0" smtClean="0">
                <a:solidFill>
                  <a:srgbClr val="FF0000"/>
                </a:solidFill>
                <a:latin typeface="微软雅黑" panose="020B0503020204020204" pitchFamily="34" charset="-122"/>
                <a:ea typeface="微软雅黑" panose="020B0503020204020204" pitchFamily="34" charset="-122"/>
              </a:rPr>
              <a:t>和</a:t>
            </a:r>
            <a:r>
              <a:rPr lang="en-US" altLang="zh-CN" sz="1600" b="1" kern="0" dirty="0" smtClean="0">
                <a:solidFill>
                  <a:srgbClr val="FF0000"/>
                </a:solidFill>
                <a:latin typeface="微软雅黑" panose="020B0503020204020204" pitchFamily="34" charset="-122"/>
                <a:ea typeface="微软雅黑" panose="020B0503020204020204" pitchFamily="34" charset="-122"/>
              </a:rPr>
              <a:t>1.8G RRU</a:t>
            </a:r>
          </a:p>
          <a:p>
            <a:pPr marL="285750" indent="-285750" fontAlgn="auto">
              <a:lnSpc>
                <a:spcPct val="150000"/>
              </a:lnSpc>
              <a:spcBef>
                <a:spcPts val="0"/>
              </a:spcBef>
              <a:spcAft>
                <a:spcPts val="0"/>
              </a:spcAft>
              <a:buFont typeface="Arial" panose="020B0604020202020204" pitchFamily="34" charset="0"/>
              <a:buChar char="•"/>
            </a:pPr>
            <a:r>
              <a:rPr lang="zh-CN" altLang="en-US" sz="1600" b="1" kern="0" dirty="0" smtClean="0">
                <a:solidFill>
                  <a:srgbClr val="FF0000"/>
                </a:solidFill>
                <a:latin typeface="微软雅黑" panose="020B0503020204020204" pitchFamily="34" charset="-122"/>
                <a:ea typeface="微软雅黑" panose="020B0503020204020204" pitchFamily="34" charset="-122"/>
              </a:rPr>
              <a:t>远程维测手段检验度不够，尤其是网管使用程度不深</a:t>
            </a:r>
            <a:endParaRPr lang="en-US" altLang="zh-CN" sz="1600" b="1" kern="0" dirty="0" smtClean="0">
              <a:solidFill>
                <a:srgbClr val="FF0000"/>
              </a:solidFill>
              <a:latin typeface="微软雅黑" panose="020B0503020204020204" pitchFamily="34" charset="-122"/>
              <a:ea typeface="微软雅黑" panose="020B0503020204020204" pitchFamily="34" charset="-122"/>
            </a:endParaRPr>
          </a:p>
        </p:txBody>
      </p:sp>
      <p:sp>
        <p:nvSpPr>
          <p:cNvPr id="31750" name="日期占位符 5"/>
          <p:cNvSpPr txBox="1">
            <a:spLocks/>
          </p:cNvSpPr>
          <p:nvPr/>
        </p:nvSpPr>
        <p:spPr bwMode="auto">
          <a:xfrm>
            <a:off x="71446" y="71418"/>
            <a:ext cx="5786438" cy="476250"/>
          </a:xfrm>
          <a:prstGeom prst="rect">
            <a:avLst/>
          </a:prstGeom>
          <a:noFill/>
          <a:ln w="9525">
            <a:noFill/>
            <a:miter lim="800000"/>
            <a:headEnd/>
            <a:tailEnd/>
          </a:ln>
        </p:spPr>
        <p:txBody>
          <a:bodyPr anchor="ctr"/>
          <a:lstStyle/>
          <a:p>
            <a:r>
              <a:rPr lang="en-US" altLang="zh-CN" sz="3200" b="1" dirty="0">
                <a:solidFill>
                  <a:srgbClr val="C00000"/>
                </a:solidFill>
                <a:latin typeface="黑体" pitchFamily="49" charset="-122"/>
                <a:ea typeface="黑体" pitchFamily="49" charset="-122"/>
              </a:rPr>
              <a:t>2017</a:t>
            </a:r>
            <a:r>
              <a:rPr lang="zh-CN" altLang="en-US" sz="3200" b="1" dirty="0">
                <a:solidFill>
                  <a:srgbClr val="C00000"/>
                </a:solidFill>
                <a:latin typeface="黑体" pitchFamily="49" charset="-122"/>
                <a:ea typeface="黑体" pitchFamily="49" charset="-122"/>
              </a:rPr>
              <a:t>年困难与风险</a:t>
            </a:r>
          </a:p>
        </p:txBody>
      </p:sp>
      <p:sp>
        <p:nvSpPr>
          <p:cNvPr id="69" name="矩形 68"/>
          <p:cNvSpPr/>
          <p:nvPr/>
        </p:nvSpPr>
        <p:spPr bwMode="auto">
          <a:xfrm>
            <a:off x="4716015" y="1139791"/>
            <a:ext cx="1286635" cy="360040"/>
          </a:xfrm>
          <a:prstGeom prst="rect">
            <a:avLst/>
          </a:prstGeom>
          <a:solidFill>
            <a:schemeClr val="accent6">
              <a:lumMod val="75000"/>
            </a:schemeClr>
          </a:solidFill>
          <a:ln>
            <a:noFill/>
            <a:headEnd/>
            <a:tailEnd/>
          </a:ln>
        </p:spPr>
        <p:style>
          <a:lnRef idx="1">
            <a:schemeClr val="accent6"/>
          </a:lnRef>
          <a:fillRef idx="3">
            <a:schemeClr val="accent6"/>
          </a:fillRef>
          <a:effectRef idx="2">
            <a:schemeClr val="accent6"/>
          </a:effectRef>
          <a:fontRef idx="minor">
            <a:schemeClr val="lt1"/>
          </a:fontRef>
        </p:style>
        <p:txBody>
          <a:bodyPr rtlCol="0" anchor="ctr"/>
          <a:lstStyle/>
          <a:p>
            <a:pPr algn="ctr" fontAlgn="auto">
              <a:spcBef>
                <a:spcPts val="0"/>
              </a:spcBef>
              <a:spcAft>
                <a:spcPts val="0"/>
              </a:spcAft>
            </a:pPr>
            <a:r>
              <a:rPr lang="zh-CN" altLang="en-US" b="1" kern="0" dirty="0" smtClean="0">
                <a:solidFill>
                  <a:schemeClr val="bg1"/>
                </a:solidFill>
                <a:latin typeface="微软雅黑" panose="020B0503020204020204" pitchFamily="34" charset="-122"/>
                <a:ea typeface="微软雅黑" panose="020B0503020204020204" pitchFamily="34" charset="-122"/>
              </a:rPr>
              <a:t>内部风险</a:t>
            </a:r>
            <a:endParaRPr lang="zh-CN" altLang="en-US" b="1" kern="0" dirty="0">
              <a:solidFill>
                <a:schemeClr val="bg1"/>
              </a:solidFill>
              <a:latin typeface="微软雅黑" panose="020B0503020204020204" pitchFamily="34" charset="-122"/>
              <a:ea typeface="微软雅黑" panose="020B0503020204020204" pitchFamily="34" charset="-122"/>
            </a:endParaRPr>
          </a:p>
        </p:txBody>
      </p:sp>
      <p:sp>
        <p:nvSpPr>
          <p:cNvPr id="72" name="圆角矩形 71"/>
          <p:cNvSpPr/>
          <p:nvPr/>
        </p:nvSpPr>
        <p:spPr bwMode="auto">
          <a:xfrm>
            <a:off x="4427984" y="3991050"/>
            <a:ext cx="4536504" cy="1723949"/>
          </a:xfrm>
          <a:prstGeom prst="roundRect">
            <a:avLst/>
          </a:prstGeom>
          <a:ln w="3175">
            <a:solidFill>
              <a:schemeClr val="accent2">
                <a:lumMod val="75000"/>
              </a:schemeClr>
            </a:solidFill>
            <a:headEnd/>
            <a:tailEnd/>
          </a:ln>
        </p:spPr>
        <p:style>
          <a:lnRef idx="2">
            <a:schemeClr val="accent6"/>
          </a:lnRef>
          <a:fillRef idx="1">
            <a:schemeClr val="lt1"/>
          </a:fillRef>
          <a:effectRef idx="0">
            <a:schemeClr val="accent6"/>
          </a:effectRef>
          <a:fontRef idx="minor">
            <a:schemeClr val="dk1"/>
          </a:fontRef>
        </p:style>
        <p:txBody>
          <a:bodyPr rtlCol="0" anchor="ctr"/>
          <a:lstStyle/>
          <a:p>
            <a:pPr marL="285750" indent="-285750" fontAlgn="auto">
              <a:lnSpc>
                <a:spcPct val="150000"/>
              </a:lnSpc>
              <a:spcBef>
                <a:spcPts val="0"/>
              </a:spcBef>
              <a:spcAft>
                <a:spcPts val="0"/>
              </a:spcAft>
              <a:buFont typeface="Arial" panose="020B0604020202020204" pitchFamily="34" charset="0"/>
              <a:buChar char="•"/>
            </a:pPr>
            <a:r>
              <a:rPr lang="zh-CN" altLang="en-US" sz="1600" b="1" kern="0" dirty="0" smtClean="0">
                <a:solidFill>
                  <a:srgbClr val="FF0000"/>
                </a:solidFill>
                <a:latin typeface="微软雅黑" panose="020B0503020204020204" pitchFamily="34" charset="-122"/>
                <a:ea typeface="微软雅黑" panose="020B0503020204020204" pitchFamily="34" charset="-122"/>
              </a:rPr>
              <a:t>各类配套专网终端进度及质量</a:t>
            </a:r>
            <a:r>
              <a:rPr lang="en-US" altLang="zh-CN" sz="1600" b="1" kern="0" dirty="0" smtClean="0">
                <a:solidFill>
                  <a:srgbClr val="FF0000"/>
                </a:solidFill>
                <a:latin typeface="微软雅黑" panose="020B0503020204020204" pitchFamily="34" charset="-122"/>
                <a:ea typeface="微软雅黑" panose="020B0503020204020204" pitchFamily="34" charset="-122"/>
              </a:rPr>
              <a:t>(</a:t>
            </a:r>
            <a:r>
              <a:rPr lang="zh-CN" altLang="en-US" sz="1600" b="1" kern="0" dirty="0" smtClean="0">
                <a:solidFill>
                  <a:srgbClr val="FF0000"/>
                </a:solidFill>
                <a:latin typeface="微软雅黑" panose="020B0503020204020204" pitchFamily="34" charset="-122"/>
                <a:ea typeface="微软雅黑" panose="020B0503020204020204" pitchFamily="34" charset="-122"/>
              </a:rPr>
              <a:t>尤其外采</a:t>
            </a:r>
            <a:r>
              <a:rPr lang="en-US" altLang="zh-CN" sz="1600" b="1" kern="0" dirty="0" smtClean="0">
                <a:solidFill>
                  <a:srgbClr val="FF0000"/>
                </a:solidFill>
                <a:latin typeface="微软雅黑" panose="020B0503020204020204" pitchFamily="34" charset="-122"/>
                <a:ea typeface="微软雅黑" panose="020B0503020204020204" pitchFamily="34" charset="-122"/>
              </a:rPr>
              <a:t>)</a:t>
            </a:r>
            <a:r>
              <a:rPr lang="zh-CN" altLang="en-US" sz="1600" b="1" kern="0" dirty="0" smtClean="0">
                <a:solidFill>
                  <a:srgbClr val="FF0000"/>
                </a:solidFill>
                <a:latin typeface="微软雅黑" panose="020B0503020204020204" pitchFamily="34" charset="-122"/>
                <a:ea typeface="微软雅黑" panose="020B0503020204020204" pitchFamily="34" charset="-122"/>
              </a:rPr>
              <a:t>存在较大风险</a:t>
            </a:r>
            <a:endParaRPr lang="en-US" altLang="zh-CN" sz="1600" b="1" kern="0" dirty="0" smtClean="0">
              <a:solidFill>
                <a:srgbClr val="FF0000"/>
              </a:solidFill>
              <a:latin typeface="微软雅黑" panose="020B0503020204020204" pitchFamily="34" charset="-122"/>
              <a:ea typeface="微软雅黑" panose="020B0503020204020204" pitchFamily="34" charset="-122"/>
            </a:endParaRPr>
          </a:p>
          <a:p>
            <a:pPr marL="285750" indent="-285750" fontAlgn="auto">
              <a:lnSpc>
                <a:spcPct val="150000"/>
              </a:lnSpc>
              <a:spcBef>
                <a:spcPts val="0"/>
              </a:spcBef>
              <a:spcAft>
                <a:spcPts val="0"/>
              </a:spcAft>
              <a:buFont typeface="Arial" panose="020B0604020202020204" pitchFamily="34" charset="0"/>
              <a:buChar char="•"/>
            </a:pPr>
            <a:r>
              <a:rPr lang="zh-CN" altLang="en-US" sz="1600" b="1" kern="0" dirty="0" smtClean="0">
                <a:solidFill>
                  <a:srgbClr val="FF0000"/>
                </a:solidFill>
                <a:latin typeface="微软雅黑" panose="020B0503020204020204" pitchFamily="34" charset="-122"/>
                <a:ea typeface="微软雅黑" panose="020B0503020204020204" pitchFamily="34" charset="-122"/>
              </a:rPr>
              <a:t>客服对宽带产品的接触尚浅，工程交付进度及质量都存在一定风险</a:t>
            </a:r>
            <a:endParaRPr lang="en-US" altLang="zh-CN" sz="1600" b="1" kern="0" dirty="0" smtClean="0">
              <a:solidFill>
                <a:srgbClr val="FF0000"/>
              </a:solidFill>
              <a:latin typeface="微软雅黑" panose="020B0503020204020204" pitchFamily="34" charset="-122"/>
              <a:ea typeface="微软雅黑" panose="020B0503020204020204" pitchFamily="34" charset="-122"/>
            </a:endParaRPr>
          </a:p>
        </p:txBody>
      </p:sp>
      <p:sp>
        <p:nvSpPr>
          <p:cNvPr id="73" name="矩形 72"/>
          <p:cNvSpPr/>
          <p:nvPr/>
        </p:nvSpPr>
        <p:spPr bwMode="auto">
          <a:xfrm>
            <a:off x="4716015" y="3806694"/>
            <a:ext cx="1286635" cy="360040"/>
          </a:xfrm>
          <a:prstGeom prst="rect">
            <a:avLst/>
          </a:prstGeom>
          <a:solidFill>
            <a:schemeClr val="accent2">
              <a:lumMod val="60000"/>
              <a:lumOff val="40000"/>
            </a:schemeClr>
          </a:solidFill>
          <a:ln>
            <a:noFill/>
            <a:headEnd/>
            <a:tailEnd/>
          </a:ln>
        </p:spPr>
        <p:style>
          <a:lnRef idx="1">
            <a:schemeClr val="accent6"/>
          </a:lnRef>
          <a:fillRef idx="3">
            <a:schemeClr val="accent6"/>
          </a:fillRef>
          <a:effectRef idx="2">
            <a:schemeClr val="accent6"/>
          </a:effectRef>
          <a:fontRef idx="minor">
            <a:schemeClr val="lt1"/>
          </a:fontRef>
        </p:style>
        <p:txBody>
          <a:bodyPr rtlCol="0" anchor="ctr"/>
          <a:lstStyle/>
          <a:p>
            <a:pPr algn="ctr" fontAlgn="auto">
              <a:spcBef>
                <a:spcPts val="0"/>
              </a:spcBef>
              <a:spcAft>
                <a:spcPts val="0"/>
              </a:spcAft>
            </a:pPr>
            <a:r>
              <a:rPr lang="zh-CN" altLang="en-US" b="1" kern="0" dirty="0">
                <a:solidFill>
                  <a:schemeClr val="bg1"/>
                </a:solidFill>
                <a:latin typeface="微软雅黑" panose="020B0503020204020204" pitchFamily="34" charset="-122"/>
                <a:ea typeface="微软雅黑" panose="020B0503020204020204" pitchFamily="34" charset="-122"/>
              </a:rPr>
              <a:t>外部</a:t>
            </a:r>
            <a:r>
              <a:rPr lang="zh-CN" altLang="en-US" b="1" kern="0" dirty="0" smtClean="0">
                <a:solidFill>
                  <a:schemeClr val="bg1"/>
                </a:solidFill>
                <a:latin typeface="微软雅黑" panose="020B0503020204020204" pitchFamily="34" charset="-122"/>
                <a:ea typeface="微软雅黑" panose="020B0503020204020204" pitchFamily="34" charset="-122"/>
              </a:rPr>
              <a:t>风险</a:t>
            </a:r>
            <a:endParaRPr lang="zh-CN" altLang="en-US" b="1" kern="0" dirty="0">
              <a:solidFill>
                <a:schemeClr val="bg1"/>
              </a:solidFill>
              <a:latin typeface="微软雅黑" panose="020B0503020204020204" pitchFamily="34" charset="-122"/>
              <a:ea typeface="微软雅黑" panose="020B0503020204020204" pitchFamily="34" charset="-122"/>
            </a:endParaRPr>
          </a:p>
        </p:txBody>
      </p:sp>
      <p:sp>
        <p:nvSpPr>
          <p:cNvPr id="7" name="圆角矩形 6"/>
          <p:cNvSpPr/>
          <p:nvPr/>
        </p:nvSpPr>
        <p:spPr bwMode="auto">
          <a:xfrm>
            <a:off x="-14828" y="1309075"/>
            <a:ext cx="3945383" cy="1556955"/>
          </a:xfrm>
          <a:prstGeom prst="roundRect">
            <a:avLst/>
          </a:prstGeom>
          <a:ln w="3175">
            <a:headEnd/>
            <a:tailEnd/>
          </a:ln>
        </p:spPr>
        <p:style>
          <a:lnRef idx="2">
            <a:schemeClr val="accent6"/>
          </a:lnRef>
          <a:fillRef idx="1">
            <a:schemeClr val="lt1"/>
          </a:fillRef>
          <a:effectRef idx="0">
            <a:schemeClr val="accent6"/>
          </a:effectRef>
          <a:fontRef idx="minor">
            <a:schemeClr val="dk1"/>
          </a:fontRef>
        </p:style>
        <p:txBody>
          <a:bodyPr rtlCol="0" anchor="ctr"/>
          <a:lstStyle/>
          <a:p>
            <a:pPr marL="285750" indent="-285750" fontAlgn="auto">
              <a:lnSpc>
                <a:spcPct val="150000"/>
              </a:lnSpc>
              <a:spcBef>
                <a:spcPts val="0"/>
              </a:spcBef>
              <a:spcAft>
                <a:spcPts val="0"/>
              </a:spcAft>
              <a:buFont typeface="Arial" panose="020B0604020202020204" pitchFamily="34" charset="0"/>
              <a:buChar char="•"/>
            </a:pPr>
            <a:r>
              <a:rPr lang="zh-CN" altLang="en-US" sz="1600" b="1" kern="0" dirty="0" smtClean="0">
                <a:solidFill>
                  <a:srgbClr val="FF0000"/>
                </a:solidFill>
                <a:latin typeface="微软雅黑" panose="020B0503020204020204" pitchFamily="34" charset="-122"/>
                <a:ea typeface="微软雅黑" panose="020B0503020204020204" pitchFamily="34" charset="-122"/>
              </a:rPr>
              <a:t>三小区，尤其</a:t>
            </a:r>
            <a:r>
              <a:rPr lang="en-US" altLang="zh-CN" sz="1600" b="1" kern="0" dirty="0" smtClean="0">
                <a:solidFill>
                  <a:srgbClr val="FF0000"/>
                </a:solidFill>
                <a:latin typeface="微软雅黑" panose="020B0503020204020204" pitchFamily="34" charset="-122"/>
                <a:ea typeface="微软雅黑" panose="020B0503020204020204" pitchFamily="34" charset="-122"/>
              </a:rPr>
              <a:t>FDD</a:t>
            </a:r>
            <a:r>
              <a:rPr lang="zh-CN" altLang="en-US" sz="1600" b="1" kern="0" dirty="0" smtClean="0">
                <a:solidFill>
                  <a:srgbClr val="FF0000"/>
                </a:solidFill>
                <a:latin typeface="微软雅黑" panose="020B0503020204020204" pitchFamily="34" charset="-122"/>
                <a:ea typeface="微软雅黑" panose="020B0503020204020204" pitchFamily="34" charset="-122"/>
              </a:rPr>
              <a:t>三小区的极限能力</a:t>
            </a:r>
            <a:endParaRPr lang="en-US" altLang="zh-CN" sz="1600" b="1" kern="0" dirty="0" smtClean="0">
              <a:solidFill>
                <a:srgbClr val="FF0000"/>
              </a:solidFill>
              <a:latin typeface="微软雅黑" panose="020B0503020204020204" pitchFamily="34" charset="-122"/>
              <a:ea typeface="微软雅黑" panose="020B0503020204020204" pitchFamily="34" charset="-122"/>
            </a:endParaRPr>
          </a:p>
          <a:p>
            <a:pPr marL="285750" indent="-285750" fontAlgn="auto">
              <a:lnSpc>
                <a:spcPct val="150000"/>
              </a:lnSpc>
              <a:spcBef>
                <a:spcPts val="0"/>
              </a:spcBef>
              <a:spcAft>
                <a:spcPts val="0"/>
              </a:spcAft>
              <a:buFont typeface="Arial" panose="020B0604020202020204" pitchFamily="34" charset="0"/>
              <a:buChar char="•"/>
            </a:pPr>
            <a:r>
              <a:rPr lang="zh-CN" altLang="en-US" sz="1600" b="1" kern="0" dirty="0" smtClean="0">
                <a:solidFill>
                  <a:srgbClr val="FF0000"/>
                </a:solidFill>
                <a:latin typeface="微软雅黑" panose="020B0503020204020204" pitchFamily="34" charset="-122"/>
                <a:ea typeface="微软雅黑" panose="020B0503020204020204" pitchFamily="34" charset="-122"/>
              </a:rPr>
              <a:t>高速特性性能，以及算法改动对加速器的挑战</a:t>
            </a:r>
            <a:endParaRPr lang="en-US" altLang="zh-CN" sz="1600" b="1" kern="0" dirty="0" smtClean="0">
              <a:solidFill>
                <a:srgbClr val="FF0000"/>
              </a:solidFill>
              <a:latin typeface="微软雅黑" panose="020B0503020204020204" pitchFamily="34" charset="-122"/>
              <a:ea typeface="微软雅黑" panose="020B0503020204020204" pitchFamily="34" charset="-122"/>
            </a:endParaRPr>
          </a:p>
        </p:txBody>
      </p:sp>
      <p:sp>
        <p:nvSpPr>
          <p:cNvPr id="8" name="矩形 7"/>
          <p:cNvSpPr/>
          <p:nvPr/>
        </p:nvSpPr>
        <p:spPr bwMode="auto">
          <a:xfrm>
            <a:off x="273203" y="1124718"/>
            <a:ext cx="1286635" cy="360040"/>
          </a:xfrm>
          <a:prstGeom prst="rect">
            <a:avLst/>
          </a:prstGeom>
          <a:solidFill>
            <a:schemeClr val="accent6">
              <a:lumMod val="75000"/>
            </a:schemeClr>
          </a:solidFill>
          <a:ln>
            <a:noFill/>
            <a:headEnd/>
            <a:tailEnd/>
          </a:ln>
        </p:spPr>
        <p:style>
          <a:lnRef idx="1">
            <a:schemeClr val="accent6"/>
          </a:lnRef>
          <a:fillRef idx="3">
            <a:schemeClr val="accent6"/>
          </a:fillRef>
          <a:effectRef idx="2">
            <a:schemeClr val="accent6"/>
          </a:effectRef>
          <a:fontRef idx="minor">
            <a:schemeClr val="lt1"/>
          </a:fontRef>
        </p:style>
        <p:txBody>
          <a:bodyPr rtlCol="0" anchor="ctr"/>
          <a:lstStyle/>
          <a:p>
            <a:pPr algn="ctr" fontAlgn="auto">
              <a:spcBef>
                <a:spcPts val="0"/>
              </a:spcBef>
              <a:spcAft>
                <a:spcPts val="0"/>
              </a:spcAft>
            </a:pPr>
            <a:r>
              <a:rPr lang="zh-CN" altLang="en-US" b="1" kern="0" dirty="0">
                <a:solidFill>
                  <a:schemeClr val="bg1"/>
                </a:solidFill>
                <a:latin typeface="微软雅黑" panose="020B0503020204020204" pitchFamily="34" charset="-122"/>
                <a:ea typeface="微软雅黑" panose="020B0503020204020204" pitchFamily="34" charset="-122"/>
              </a:rPr>
              <a:t>业务</a:t>
            </a:r>
            <a:r>
              <a:rPr lang="zh-CN" altLang="en-US" b="1" kern="0" dirty="0" smtClean="0">
                <a:solidFill>
                  <a:schemeClr val="bg1"/>
                </a:solidFill>
                <a:latin typeface="微软雅黑" panose="020B0503020204020204" pitchFamily="34" charset="-122"/>
                <a:ea typeface="微软雅黑" panose="020B0503020204020204" pitchFamily="34" charset="-122"/>
              </a:rPr>
              <a:t>风险</a:t>
            </a:r>
            <a:endParaRPr lang="zh-CN" altLang="en-US" b="1" kern="0" dirty="0">
              <a:solidFill>
                <a:schemeClr val="bg1"/>
              </a:solidFill>
              <a:latin typeface="微软雅黑" panose="020B0503020204020204" pitchFamily="34" charset="-122"/>
              <a:ea typeface="微软雅黑" panose="020B0503020204020204" pitchFamily="34" charset="-122"/>
            </a:endParaRPr>
          </a:p>
        </p:txBody>
      </p:sp>
      <p:sp>
        <p:nvSpPr>
          <p:cNvPr id="9" name="圆角矩形 8"/>
          <p:cNvSpPr/>
          <p:nvPr/>
        </p:nvSpPr>
        <p:spPr bwMode="auto">
          <a:xfrm>
            <a:off x="-14828" y="3185872"/>
            <a:ext cx="4010764" cy="2529127"/>
          </a:xfrm>
          <a:prstGeom prst="roundRect">
            <a:avLst/>
          </a:prstGeom>
          <a:ln w="3175">
            <a:solidFill>
              <a:schemeClr val="accent2">
                <a:lumMod val="75000"/>
              </a:schemeClr>
            </a:solidFill>
            <a:headEnd/>
            <a:tailEnd/>
          </a:ln>
        </p:spPr>
        <p:style>
          <a:lnRef idx="2">
            <a:schemeClr val="accent6"/>
          </a:lnRef>
          <a:fillRef idx="1">
            <a:schemeClr val="lt1"/>
          </a:fillRef>
          <a:effectRef idx="0">
            <a:schemeClr val="accent6"/>
          </a:effectRef>
          <a:fontRef idx="minor">
            <a:schemeClr val="dk1"/>
          </a:fontRef>
        </p:style>
        <p:txBody>
          <a:bodyPr rtlCol="0" anchor="ctr"/>
          <a:lstStyle/>
          <a:p>
            <a:pPr>
              <a:lnSpc>
                <a:spcPct val="125000"/>
              </a:lnSpc>
              <a:buFont typeface="Arial" panose="020B0604020202020204" pitchFamily="34" charset="0"/>
              <a:buChar char="•"/>
            </a:pPr>
            <a:r>
              <a:rPr lang="zh-CN" altLang="en-US" sz="1600" b="1" kern="0" dirty="0" smtClean="0">
                <a:solidFill>
                  <a:srgbClr val="FF0000"/>
                </a:solidFill>
                <a:latin typeface="微软雅黑" panose="020B0503020204020204" pitchFamily="34" charset="-122"/>
                <a:ea typeface="微软雅黑" panose="020B0503020204020204" pitchFamily="34" charset="-122"/>
              </a:rPr>
              <a:t>  部分早期员工到达稳定临界期，需要深入疏导</a:t>
            </a:r>
            <a:endParaRPr lang="en-US" altLang="zh-CN" sz="1600" b="1" kern="0" dirty="0" smtClean="0">
              <a:solidFill>
                <a:srgbClr val="FF0000"/>
              </a:solidFill>
              <a:latin typeface="微软雅黑" panose="020B0503020204020204" pitchFamily="34" charset="-122"/>
              <a:ea typeface="微软雅黑" panose="020B0503020204020204" pitchFamily="34" charset="-122"/>
            </a:endParaRPr>
          </a:p>
          <a:p>
            <a:pPr>
              <a:lnSpc>
                <a:spcPct val="125000"/>
              </a:lnSpc>
              <a:buFont typeface="Arial" panose="020B0604020202020204" pitchFamily="34" charset="0"/>
              <a:buChar char="•"/>
            </a:pPr>
            <a:r>
              <a:rPr lang="zh-CN" altLang="en-US" sz="1600" b="1" kern="0" dirty="0" smtClean="0">
                <a:solidFill>
                  <a:srgbClr val="FF0000"/>
                </a:solidFill>
                <a:latin typeface="微软雅黑" panose="020B0503020204020204" pitchFamily="34" charset="-122"/>
                <a:ea typeface="微软雅黑" panose="020B0503020204020204" pitchFamily="34" charset="-122"/>
              </a:rPr>
              <a:t>  部分群体能力提升逐步疲软，需要有激活策略</a:t>
            </a:r>
            <a:endParaRPr lang="en-US" altLang="zh-CN" sz="1600" b="1" kern="0" dirty="0" smtClean="0">
              <a:solidFill>
                <a:srgbClr val="FF0000"/>
              </a:solidFill>
              <a:latin typeface="微软雅黑" panose="020B0503020204020204" pitchFamily="34" charset="-122"/>
              <a:ea typeface="微软雅黑" panose="020B0503020204020204" pitchFamily="34" charset="-122"/>
            </a:endParaRPr>
          </a:p>
          <a:p>
            <a:pPr>
              <a:lnSpc>
                <a:spcPct val="125000"/>
              </a:lnSpc>
              <a:buFont typeface="Arial" panose="020B0604020202020204" pitchFamily="34" charset="0"/>
              <a:buChar char="•"/>
            </a:pPr>
            <a:r>
              <a:rPr lang="en-US" altLang="zh-CN" sz="1600" b="1" kern="0" dirty="0" smtClean="0">
                <a:solidFill>
                  <a:srgbClr val="FF0000"/>
                </a:solidFill>
                <a:latin typeface="微软雅黑" panose="020B0503020204020204" pitchFamily="34" charset="-122"/>
                <a:ea typeface="微软雅黑" panose="020B0503020204020204" pitchFamily="34" charset="-122"/>
              </a:rPr>
              <a:t>   </a:t>
            </a:r>
            <a:r>
              <a:rPr lang="zh-CN" altLang="en-US" sz="1600" b="1" kern="0" dirty="0" smtClean="0">
                <a:solidFill>
                  <a:srgbClr val="FF0000"/>
                </a:solidFill>
                <a:latin typeface="微软雅黑" panose="020B0503020204020204" pitchFamily="34" charset="-122"/>
                <a:ea typeface="微软雅黑" panose="020B0503020204020204" pitchFamily="34" charset="-122"/>
              </a:rPr>
              <a:t>随着产品压力进一步增加，两地有效合作需要更多投入</a:t>
            </a:r>
            <a:endParaRPr lang="en-US" altLang="zh-CN" sz="1600" b="1" kern="0" dirty="0" smtClean="0">
              <a:solidFill>
                <a:srgbClr val="FF0000"/>
              </a:solidFill>
              <a:latin typeface="微软雅黑" panose="020B0503020204020204" pitchFamily="34" charset="-122"/>
              <a:ea typeface="微软雅黑" panose="020B0503020204020204" pitchFamily="34" charset="-122"/>
            </a:endParaRPr>
          </a:p>
        </p:txBody>
      </p:sp>
      <p:sp>
        <p:nvSpPr>
          <p:cNvPr id="10" name="矩形 9"/>
          <p:cNvSpPr/>
          <p:nvPr/>
        </p:nvSpPr>
        <p:spPr bwMode="auto">
          <a:xfrm>
            <a:off x="273203" y="3001516"/>
            <a:ext cx="1286635" cy="360040"/>
          </a:xfrm>
          <a:prstGeom prst="rect">
            <a:avLst/>
          </a:prstGeom>
          <a:solidFill>
            <a:schemeClr val="accent2">
              <a:lumMod val="60000"/>
              <a:lumOff val="40000"/>
            </a:schemeClr>
          </a:solidFill>
          <a:ln>
            <a:noFill/>
            <a:headEnd/>
            <a:tailEnd/>
          </a:ln>
        </p:spPr>
        <p:style>
          <a:lnRef idx="1">
            <a:schemeClr val="accent6"/>
          </a:lnRef>
          <a:fillRef idx="3">
            <a:schemeClr val="accent6"/>
          </a:fillRef>
          <a:effectRef idx="2">
            <a:schemeClr val="accent6"/>
          </a:effectRef>
          <a:fontRef idx="minor">
            <a:schemeClr val="lt1"/>
          </a:fontRef>
        </p:style>
        <p:txBody>
          <a:bodyPr rtlCol="0" anchor="ctr"/>
          <a:lstStyle/>
          <a:p>
            <a:pPr algn="ctr" fontAlgn="auto">
              <a:spcBef>
                <a:spcPts val="0"/>
              </a:spcBef>
              <a:spcAft>
                <a:spcPts val="0"/>
              </a:spcAft>
            </a:pPr>
            <a:r>
              <a:rPr lang="zh-CN" altLang="en-US" b="1" kern="0" dirty="0">
                <a:solidFill>
                  <a:schemeClr val="bg1"/>
                </a:solidFill>
                <a:latin typeface="微软雅黑" panose="020B0503020204020204" pitchFamily="34" charset="-122"/>
                <a:ea typeface="微软雅黑" panose="020B0503020204020204" pitchFamily="34" charset="-122"/>
              </a:rPr>
              <a:t>团队</a:t>
            </a:r>
            <a:r>
              <a:rPr lang="zh-CN" altLang="en-US" b="1" kern="0" dirty="0" smtClean="0">
                <a:solidFill>
                  <a:schemeClr val="bg1"/>
                </a:solidFill>
                <a:latin typeface="微软雅黑" panose="020B0503020204020204" pitchFamily="34" charset="-122"/>
                <a:ea typeface="微软雅黑" panose="020B0503020204020204" pitchFamily="34" charset="-122"/>
              </a:rPr>
              <a:t>风险</a:t>
            </a:r>
            <a:endParaRPr lang="zh-CN" altLang="en-US" b="1" kern="0" dirty="0">
              <a:solidFill>
                <a:schemeClr val="bg1"/>
              </a:solidFill>
              <a:latin typeface="微软雅黑" panose="020B0503020204020204" pitchFamily="34" charset="-122"/>
              <a:ea typeface="微软雅黑" panose="020B0503020204020204" pitchFamily="34" charset="-122"/>
            </a:endParaRPr>
          </a:p>
        </p:txBody>
      </p:sp>
      <p:sp>
        <p:nvSpPr>
          <p:cNvPr id="11" name="矩形 10"/>
          <p:cNvSpPr/>
          <p:nvPr/>
        </p:nvSpPr>
        <p:spPr bwMode="auto">
          <a:xfrm>
            <a:off x="916520" y="697829"/>
            <a:ext cx="2143312" cy="360040"/>
          </a:xfrm>
          <a:prstGeom prst="rect">
            <a:avLst/>
          </a:prstGeom>
          <a:solidFill>
            <a:srgbClr val="C00000"/>
          </a:solidFill>
          <a:ln>
            <a:noFill/>
            <a:headEnd/>
            <a:tailEnd/>
          </a:ln>
        </p:spPr>
        <p:style>
          <a:lnRef idx="1">
            <a:schemeClr val="accent6"/>
          </a:lnRef>
          <a:fillRef idx="3">
            <a:schemeClr val="accent6"/>
          </a:fillRef>
          <a:effectRef idx="2">
            <a:schemeClr val="accent6"/>
          </a:effectRef>
          <a:fontRef idx="minor">
            <a:schemeClr val="lt1"/>
          </a:fontRef>
        </p:style>
        <p:txBody>
          <a:bodyPr rtlCol="0" anchor="ctr"/>
          <a:lstStyle/>
          <a:p>
            <a:pPr algn="ctr" fontAlgn="auto">
              <a:spcBef>
                <a:spcPts val="0"/>
              </a:spcBef>
              <a:spcAft>
                <a:spcPts val="0"/>
              </a:spcAft>
            </a:pPr>
            <a:r>
              <a:rPr lang="en-US" altLang="zh-CN" b="1" kern="0" dirty="0" smtClean="0">
                <a:solidFill>
                  <a:schemeClr val="bg1"/>
                </a:solidFill>
                <a:latin typeface="微软雅黑" panose="020B0503020204020204" pitchFamily="34" charset="-122"/>
                <a:ea typeface="微软雅黑" panose="020B0503020204020204" pitchFamily="34" charset="-122"/>
              </a:rPr>
              <a:t>L1</a:t>
            </a:r>
            <a:r>
              <a:rPr lang="zh-CN" altLang="en-US" b="1" kern="0" dirty="0" smtClean="0">
                <a:solidFill>
                  <a:schemeClr val="bg1"/>
                </a:solidFill>
                <a:latin typeface="微软雅黑" panose="020B0503020204020204" pitchFamily="34" charset="-122"/>
                <a:ea typeface="微软雅黑" panose="020B0503020204020204" pitchFamily="34" charset="-122"/>
              </a:rPr>
              <a:t>团队</a:t>
            </a:r>
            <a:endParaRPr lang="zh-CN" altLang="en-US" b="1" kern="0" dirty="0">
              <a:solidFill>
                <a:schemeClr val="bg1"/>
              </a:solidFill>
              <a:latin typeface="微软雅黑" panose="020B0503020204020204" pitchFamily="34" charset="-122"/>
              <a:ea typeface="微软雅黑" panose="020B0503020204020204" pitchFamily="34" charset="-122"/>
            </a:endParaRPr>
          </a:p>
        </p:txBody>
      </p:sp>
      <p:sp>
        <p:nvSpPr>
          <p:cNvPr id="12" name="矩形 11"/>
          <p:cNvSpPr/>
          <p:nvPr/>
        </p:nvSpPr>
        <p:spPr bwMode="auto">
          <a:xfrm>
            <a:off x="5436096" y="714676"/>
            <a:ext cx="2143312" cy="360040"/>
          </a:xfrm>
          <a:prstGeom prst="rect">
            <a:avLst/>
          </a:prstGeom>
          <a:solidFill>
            <a:srgbClr val="C00000"/>
          </a:solidFill>
          <a:ln>
            <a:noFill/>
            <a:headEnd/>
            <a:tailEnd/>
          </a:ln>
        </p:spPr>
        <p:style>
          <a:lnRef idx="1">
            <a:schemeClr val="accent6"/>
          </a:lnRef>
          <a:fillRef idx="3">
            <a:schemeClr val="accent6"/>
          </a:fillRef>
          <a:effectRef idx="2">
            <a:schemeClr val="accent6"/>
          </a:effectRef>
          <a:fontRef idx="minor">
            <a:schemeClr val="lt1"/>
          </a:fontRef>
        </p:style>
        <p:txBody>
          <a:bodyPr rtlCol="0" anchor="ctr"/>
          <a:lstStyle/>
          <a:p>
            <a:pPr algn="ctr" fontAlgn="auto">
              <a:spcBef>
                <a:spcPts val="0"/>
              </a:spcBef>
              <a:spcAft>
                <a:spcPts val="0"/>
              </a:spcAft>
            </a:pPr>
            <a:r>
              <a:rPr lang="zh-CN" altLang="en-US" b="1" kern="0" dirty="0" smtClean="0">
                <a:solidFill>
                  <a:schemeClr val="bg1"/>
                </a:solidFill>
                <a:latin typeface="微软雅黑" panose="020B0503020204020204" pitchFamily="34" charset="-122"/>
                <a:ea typeface="微软雅黑" panose="020B0503020204020204" pitchFamily="34" charset="-122"/>
              </a:rPr>
              <a:t>宽带项目</a:t>
            </a:r>
            <a:endParaRPr lang="zh-CN" altLang="en-US" b="1" kern="0" dirty="0">
              <a:solidFill>
                <a:schemeClr val="bg1"/>
              </a:solidFill>
              <a:latin typeface="微软雅黑" panose="020B0503020204020204" pitchFamily="34" charset="-122"/>
              <a:ea typeface="微软雅黑" panose="020B0503020204020204" pitchFamily="34" charset="-122"/>
            </a:endParaRPr>
          </a:p>
        </p:txBody>
      </p:sp>
      <p:cxnSp>
        <p:nvCxnSpPr>
          <p:cNvPr id="4" name="直接连接符 3"/>
          <p:cNvCxnSpPr/>
          <p:nvPr/>
        </p:nvCxnSpPr>
        <p:spPr>
          <a:xfrm>
            <a:off x="4211960" y="547668"/>
            <a:ext cx="0" cy="5167332"/>
          </a:xfrm>
          <a:prstGeom prst="line">
            <a:avLst/>
          </a:prstGeom>
          <a:ln>
            <a:headEnd type="none" w="med" len="med"/>
            <a:tailEnd type="none" w="med" len="med"/>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67851734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PPT模板.pn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57563" y="2024063"/>
            <a:ext cx="2717800" cy="1084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77" name="Text Box 47"/>
          <p:cNvSpPr txBox="1">
            <a:spLocks noChangeArrowheads="1"/>
          </p:cNvSpPr>
          <p:nvPr/>
        </p:nvSpPr>
        <p:spPr bwMode="auto">
          <a:xfrm>
            <a:off x="1571625" y="349250"/>
            <a:ext cx="5266532" cy="1118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lvl="2" algn="ctr" eaLnBrk="1" hangingPunct="1">
              <a:spcBef>
                <a:spcPct val="50000"/>
              </a:spcBef>
            </a:pPr>
            <a:r>
              <a:rPr kumimoji="1" lang="zh-CN" altLang="en-US" sz="2667" b="1" dirty="0">
                <a:latin typeface="黑体" panose="02010609060101010101" pitchFamily="49" charset="-122"/>
                <a:ea typeface="黑体" panose="02010609060101010101" pitchFamily="49" charset="-122"/>
              </a:rPr>
              <a:t>年度重点工作进展</a:t>
            </a:r>
          </a:p>
          <a:p>
            <a:pPr lvl="2" algn="ctr" eaLnBrk="1" hangingPunct="1">
              <a:spcBef>
                <a:spcPct val="50000"/>
              </a:spcBef>
            </a:pPr>
            <a:endParaRPr kumimoji="1" lang="en-US" altLang="zh-CN" sz="2667" b="1" dirty="0">
              <a:latin typeface="黑体" panose="02010609060101010101" pitchFamily="49" charset="-122"/>
              <a:ea typeface="黑体" panose="02010609060101010101" pitchFamily="49" charset="-122"/>
            </a:endParaRPr>
          </a:p>
        </p:txBody>
      </p:sp>
      <p:pic>
        <p:nvPicPr>
          <p:cNvPr id="3" name="图片 2"/>
          <p:cNvPicPr>
            <a:picLocks noChangeAspect="1"/>
          </p:cNvPicPr>
          <p:nvPr/>
        </p:nvPicPr>
        <p:blipFill>
          <a:blip r:embed="rId2"/>
          <a:stretch>
            <a:fillRect/>
          </a:stretch>
        </p:blipFill>
        <p:spPr>
          <a:xfrm>
            <a:off x="1043608" y="1095374"/>
            <a:ext cx="7158294" cy="4138389"/>
          </a:xfrm>
          <a:prstGeom prst="rect">
            <a:avLst/>
          </a:prstGeom>
        </p:spPr>
      </p:pic>
    </p:spTree>
    <p:extLst>
      <p:ext uri="{BB962C8B-B14F-4D97-AF65-F5344CB8AC3E}">
        <p14:creationId xmlns:p14="http://schemas.microsoft.com/office/powerpoint/2010/main" val="77750141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50" name="日期占位符 5"/>
          <p:cNvSpPr txBox="1">
            <a:spLocks/>
          </p:cNvSpPr>
          <p:nvPr/>
        </p:nvSpPr>
        <p:spPr bwMode="auto">
          <a:xfrm>
            <a:off x="71446" y="71418"/>
            <a:ext cx="5786438" cy="476250"/>
          </a:xfrm>
          <a:prstGeom prst="rect">
            <a:avLst/>
          </a:prstGeom>
          <a:noFill/>
          <a:ln w="9525">
            <a:noFill/>
            <a:miter lim="800000"/>
            <a:headEnd/>
            <a:tailEnd/>
          </a:ln>
        </p:spPr>
        <p:txBody>
          <a:bodyPr anchor="ctr"/>
          <a:lstStyle/>
          <a:p>
            <a:r>
              <a:rPr lang="en-US" altLang="zh-CN" sz="3200" b="1" dirty="0" smtClean="0">
                <a:solidFill>
                  <a:srgbClr val="88AB2D"/>
                </a:solidFill>
                <a:latin typeface="黑体" pitchFamily="49" charset="-122"/>
                <a:ea typeface="黑体" pitchFamily="49" charset="-122"/>
              </a:rPr>
              <a:t>L1</a:t>
            </a:r>
            <a:r>
              <a:rPr lang="zh-CN" altLang="en-US" sz="3200" b="1" dirty="0" smtClean="0">
                <a:solidFill>
                  <a:srgbClr val="88AB2D"/>
                </a:solidFill>
                <a:latin typeface="黑体" pitchFamily="49" charset="-122"/>
                <a:ea typeface="黑体" pitchFamily="49" charset="-122"/>
              </a:rPr>
              <a:t>业务：开发联调</a:t>
            </a:r>
            <a:endParaRPr lang="zh-CN" altLang="en-US" sz="3200" b="1" dirty="0">
              <a:solidFill>
                <a:srgbClr val="88AB2D"/>
              </a:solidFill>
              <a:latin typeface="黑体" pitchFamily="49" charset="-122"/>
              <a:ea typeface="黑体" pitchFamily="49" charset="-122"/>
            </a:endParaRPr>
          </a:p>
        </p:txBody>
      </p:sp>
      <p:sp>
        <p:nvSpPr>
          <p:cNvPr id="20" name="Text Box 20"/>
          <p:cNvSpPr txBox="1">
            <a:spLocks noChangeArrowheads="1"/>
          </p:cNvSpPr>
          <p:nvPr/>
        </p:nvSpPr>
        <p:spPr bwMode="auto">
          <a:xfrm>
            <a:off x="11847514" y="2823101"/>
            <a:ext cx="742950" cy="246221"/>
          </a:xfrm>
          <a:prstGeom prst="rect">
            <a:avLst/>
          </a:prstGeom>
          <a:noFill/>
          <a:ln w="9525">
            <a:noFill/>
            <a:miter lim="800000"/>
            <a:headEnd/>
            <a:tailEnd/>
          </a:ln>
        </p:spPr>
        <p:txBody>
          <a:bodyPr lIns="0" tIns="0" rIns="0" bIns="0" anchor="ctr">
            <a:spAutoFit/>
          </a:bodyPr>
          <a:lstStyle/>
          <a:p>
            <a:pPr>
              <a:buFont typeface="Arial" pitchFamily="34" charset="0"/>
              <a:buNone/>
            </a:pPr>
            <a:r>
              <a:rPr lang="zh-CN" altLang="en-US" sz="1600">
                <a:solidFill>
                  <a:srgbClr val="FFFFFF"/>
                </a:solidFill>
                <a:latin typeface="微软雅黑" pitchFamily="34" charset="-122"/>
                <a:ea typeface="微软雅黑" pitchFamily="34" charset="-122"/>
              </a:rPr>
              <a:t>12月</a:t>
            </a:r>
          </a:p>
        </p:txBody>
      </p:sp>
      <p:sp>
        <p:nvSpPr>
          <p:cNvPr id="22" name="Text Box 16"/>
          <p:cNvSpPr txBox="1">
            <a:spLocks noChangeArrowheads="1"/>
          </p:cNvSpPr>
          <p:nvPr/>
        </p:nvSpPr>
        <p:spPr bwMode="auto">
          <a:xfrm>
            <a:off x="12063471" y="2946132"/>
            <a:ext cx="866775" cy="246221"/>
          </a:xfrm>
          <a:prstGeom prst="rect">
            <a:avLst/>
          </a:prstGeom>
          <a:noFill/>
          <a:ln w="9525">
            <a:noFill/>
            <a:miter lim="800000"/>
            <a:headEnd/>
            <a:tailEnd/>
          </a:ln>
        </p:spPr>
        <p:txBody>
          <a:bodyPr lIns="0" tIns="0" rIns="0" bIns="0" anchor="ctr">
            <a:spAutoFit/>
          </a:bodyPr>
          <a:lstStyle/>
          <a:p>
            <a:pPr>
              <a:buFont typeface="Arial" pitchFamily="34" charset="0"/>
              <a:buNone/>
            </a:pPr>
            <a:r>
              <a:rPr lang="en-US" altLang="zh-CN" sz="1600" dirty="0">
                <a:solidFill>
                  <a:srgbClr val="FFFFFF"/>
                </a:solidFill>
                <a:latin typeface="微软雅黑" pitchFamily="34" charset="-122"/>
                <a:ea typeface="微软雅黑" pitchFamily="34" charset="-122"/>
              </a:rPr>
              <a:t>9</a:t>
            </a:r>
            <a:r>
              <a:rPr lang="zh-CN" altLang="en-US" sz="1600" dirty="0">
                <a:solidFill>
                  <a:srgbClr val="FFFFFF"/>
                </a:solidFill>
                <a:latin typeface="微软雅黑" pitchFamily="34" charset="-122"/>
                <a:ea typeface="微软雅黑" pitchFamily="34" charset="-122"/>
              </a:rPr>
              <a:t>月至今</a:t>
            </a:r>
          </a:p>
        </p:txBody>
      </p:sp>
      <p:sp>
        <p:nvSpPr>
          <p:cNvPr id="59" name="矩形 58"/>
          <p:cNvSpPr/>
          <p:nvPr/>
        </p:nvSpPr>
        <p:spPr bwMode="auto">
          <a:xfrm>
            <a:off x="0" y="801689"/>
            <a:ext cx="9144000" cy="412738"/>
          </a:xfrm>
          <a:prstGeom prst="rect">
            <a:avLst/>
          </a:prstGeom>
          <a:solidFill>
            <a:srgbClr val="91AE02">
              <a:alpha val="91765"/>
            </a:srgbClr>
          </a:solidFill>
          <a:ln cap="sq"/>
          <a:effectLst>
            <a:outerShdw blurRad="50800" dist="38100" dir="5400000" algn="t" rotWithShape="0">
              <a:prstClr val="black">
                <a:alpha val="40000"/>
              </a:prstClr>
            </a:outerShdw>
          </a:effectLst>
          <a:scene3d>
            <a:camera prst="orthographicFront"/>
            <a:lightRig rig="flat" dir="t"/>
          </a:scene3d>
          <a:sp3d/>
        </p:spPr>
        <p:style>
          <a:lnRef idx="1">
            <a:schemeClr val="accent3"/>
          </a:lnRef>
          <a:fillRef idx="3">
            <a:schemeClr val="accent3"/>
          </a:fillRef>
          <a:effectRef idx="2">
            <a:schemeClr val="accent3"/>
          </a:effectRef>
          <a:fontRef idx="minor">
            <a:schemeClr val="lt1"/>
          </a:fontRef>
        </p:style>
        <p:txBody>
          <a:bodyPr anchor="ctr"/>
          <a:lstStyle/>
          <a:p>
            <a:pPr algn="ctr">
              <a:defRPr/>
            </a:pPr>
            <a:endParaRPr lang="zh-CN" altLang="en-US"/>
          </a:p>
        </p:txBody>
      </p:sp>
      <p:sp>
        <p:nvSpPr>
          <p:cNvPr id="60" name="TextBox 14"/>
          <p:cNvSpPr txBox="1">
            <a:spLocks noChangeArrowheads="1"/>
          </p:cNvSpPr>
          <p:nvPr/>
        </p:nvSpPr>
        <p:spPr bwMode="auto">
          <a:xfrm>
            <a:off x="-32" y="809862"/>
            <a:ext cx="1475687" cy="400110"/>
          </a:xfrm>
          <a:prstGeom prst="rect">
            <a:avLst/>
          </a:prstGeom>
          <a:noFill/>
          <a:ln w="9525">
            <a:noFill/>
            <a:miter lim="800000"/>
            <a:headEnd/>
            <a:tailEnd/>
          </a:ln>
        </p:spPr>
        <p:txBody>
          <a:bodyPr wrap="square">
            <a:spAutoFit/>
          </a:bodyPr>
          <a:lstStyle/>
          <a:p>
            <a:pPr>
              <a:buFont typeface="Wingdings" pitchFamily="2" charset="2"/>
              <a:buChar char="n"/>
            </a:pPr>
            <a:r>
              <a:rPr lang="en-US" altLang="zh-CN" sz="2000" b="1" dirty="0" smtClean="0">
                <a:solidFill>
                  <a:schemeClr val="bg1"/>
                </a:solidFill>
                <a:latin typeface="微软雅黑" pitchFamily="34" charset="-122"/>
                <a:ea typeface="微软雅黑" pitchFamily="34" charset="-122"/>
              </a:rPr>
              <a:t> </a:t>
            </a:r>
            <a:r>
              <a:rPr lang="zh-CN" altLang="en-US" sz="2000" b="1" dirty="0" smtClean="0">
                <a:solidFill>
                  <a:schemeClr val="bg1"/>
                </a:solidFill>
                <a:latin typeface="微软雅黑" pitchFamily="34" charset="-122"/>
                <a:ea typeface="微软雅黑" pitchFamily="34" charset="-122"/>
              </a:rPr>
              <a:t>宏站版本</a:t>
            </a:r>
            <a:endParaRPr lang="en-US" altLang="zh-CN" sz="2000" b="1" dirty="0">
              <a:solidFill>
                <a:schemeClr val="bg1"/>
              </a:solidFill>
              <a:latin typeface="微软雅黑" pitchFamily="34" charset="-122"/>
              <a:ea typeface="微软雅黑" pitchFamily="34" charset="-122"/>
            </a:endParaRPr>
          </a:p>
        </p:txBody>
      </p:sp>
      <p:sp>
        <p:nvSpPr>
          <p:cNvPr id="34" name="矩形 33"/>
          <p:cNvSpPr/>
          <p:nvPr/>
        </p:nvSpPr>
        <p:spPr bwMode="auto">
          <a:xfrm>
            <a:off x="6228184" y="1489348"/>
            <a:ext cx="2792546" cy="1417723"/>
          </a:xfrm>
          <a:prstGeom prst="rect">
            <a:avLst/>
          </a:prstGeom>
          <a:solidFill>
            <a:schemeClr val="accent4">
              <a:lumMod val="20000"/>
              <a:lumOff val="80000"/>
            </a:schemeClr>
          </a:solidFill>
          <a:ln>
            <a:prstDash val="sysDot"/>
            <a:headEnd/>
            <a:tailEnd/>
          </a:ln>
        </p:spPr>
        <p:style>
          <a:lnRef idx="1">
            <a:schemeClr val="accent3"/>
          </a:lnRef>
          <a:fillRef idx="2">
            <a:schemeClr val="accent3"/>
          </a:fillRef>
          <a:effectRef idx="1">
            <a:schemeClr val="accent3"/>
          </a:effectRef>
          <a:fontRef idx="minor">
            <a:schemeClr val="dk1"/>
          </a:fontRef>
        </p:style>
        <p:txBody>
          <a:bodyPr anchor="ctr"/>
          <a:lstStyle/>
          <a:p>
            <a:pPr algn="ctr" fontAlgn="auto">
              <a:spcBef>
                <a:spcPts val="0"/>
              </a:spcBef>
              <a:spcAft>
                <a:spcPts val="0"/>
              </a:spcAft>
              <a:defRPr/>
            </a:pPr>
            <a:endParaRPr lang="zh-CN" altLang="en-US" sz="1167" b="1" kern="0" dirty="0">
              <a:solidFill>
                <a:schemeClr val="bg1"/>
              </a:solidFill>
              <a:latin typeface="微软雅黑" pitchFamily="34" charset="-122"/>
              <a:ea typeface="微软雅黑" pitchFamily="34" charset="-122"/>
            </a:endParaRPr>
          </a:p>
        </p:txBody>
      </p:sp>
      <p:sp>
        <p:nvSpPr>
          <p:cNvPr id="35" name="TextBox 92"/>
          <p:cNvSpPr txBox="1">
            <a:spLocks noChangeArrowheads="1"/>
          </p:cNvSpPr>
          <p:nvPr/>
        </p:nvSpPr>
        <p:spPr bwMode="auto">
          <a:xfrm>
            <a:off x="6612841" y="1530932"/>
            <a:ext cx="210300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400" b="1" dirty="0" smtClean="0">
                <a:solidFill>
                  <a:srgbClr val="88AB2E"/>
                </a:solidFill>
                <a:latin typeface="微软雅黑" panose="020B0503020204020204" pitchFamily="34" charset="-122"/>
                <a:ea typeface="微软雅黑" panose="020B0503020204020204" pitchFamily="34" charset="-122"/>
              </a:rPr>
              <a:t>达成情况</a:t>
            </a:r>
            <a:endParaRPr lang="zh-CN" altLang="en-US" sz="1400" b="1" dirty="0">
              <a:solidFill>
                <a:srgbClr val="88AB2E"/>
              </a:solidFill>
              <a:latin typeface="微软雅黑" panose="020B0503020204020204" pitchFamily="34" charset="-122"/>
              <a:ea typeface="微软雅黑" panose="020B0503020204020204" pitchFamily="34" charset="-122"/>
            </a:endParaRPr>
          </a:p>
        </p:txBody>
      </p:sp>
      <p:sp>
        <p:nvSpPr>
          <p:cNvPr id="36" name="TextBox 95"/>
          <p:cNvSpPr txBox="1">
            <a:spLocks noChangeArrowheads="1"/>
          </p:cNvSpPr>
          <p:nvPr/>
        </p:nvSpPr>
        <p:spPr bwMode="auto">
          <a:xfrm>
            <a:off x="6228184" y="1880293"/>
            <a:ext cx="1656244" cy="990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25000"/>
              </a:lnSpc>
              <a:buFont typeface="Wingdings" panose="05000000000000000000" pitchFamily="2" charset="2"/>
              <a:buChar char="ü"/>
            </a:pPr>
            <a:r>
              <a:rPr lang="zh-CN" altLang="en-US" sz="1167" dirty="0" smtClean="0">
                <a:latin typeface="微软雅黑" panose="020B0503020204020204" pitchFamily="34" charset="-122"/>
                <a:ea typeface="微软雅黑" panose="020B0503020204020204" pitchFamily="34" charset="-122"/>
                <a:cs typeface="Arial" panose="020B0604020202020204" pitchFamily="34" charset="0"/>
              </a:rPr>
              <a:t> 测试平台（</a:t>
            </a:r>
            <a:r>
              <a:rPr lang="en-US" altLang="zh-CN" sz="1167" dirty="0" smtClean="0">
                <a:latin typeface="微软雅黑" panose="020B0503020204020204" pitchFamily="34" charset="-122"/>
                <a:ea typeface="微软雅黑" panose="020B0503020204020204" pitchFamily="34" charset="-122"/>
                <a:cs typeface="Arial" panose="020B0604020202020204" pitchFamily="34" charset="0"/>
              </a:rPr>
              <a:t>100%</a:t>
            </a:r>
            <a:r>
              <a:rPr lang="zh-CN" altLang="en-US" sz="1167" dirty="0" smtClean="0">
                <a:latin typeface="微软雅黑" panose="020B0503020204020204" pitchFamily="34" charset="-122"/>
                <a:ea typeface="微软雅黑" panose="020B0503020204020204" pitchFamily="34" charset="-122"/>
                <a:cs typeface="Arial" panose="020B0604020202020204" pitchFamily="34" charset="0"/>
              </a:rPr>
              <a:t>）</a:t>
            </a:r>
            <a:endParaRPr lang="en-US" altLang="zh-CN" sz="1167" dirty="0" smtClean="0">
              <a:latin typeface="微软雅黑" panose="020B0503020204020204" pitchFamily="34" charset="-122"/>
              <a:ea typeface="微软雅黑" panose="020B0503020204020204" pitchFamily="34" charset="-122"/>
              <a:cs typeface="Arial" panose="020B0604020202020204" pitchFamily="34" charset="0"/>
            </a:endParaRPr>
          </a:p>
          <a:p>
            <a:pPr>
              <a:lnSpc>
                <a:spcPct val="125000"/>
              </a:lnSpc>
              <a:buFont typeface="Wingdings" panose="05000000000000000000" pitchFamily="2" charset="2"/>
              <a:buChar char="ü"/>
            </a:pPr>
            <a:r>
              <a:rPr lang="zh-CN" altLang="en-US" sz="1167" dirty="0" smtClean="0">
                <a:latin typeface="微软雅黑" panose="020B0503020204020204" pitchFamily="34" charset="-122"/>
                <a:ea typeface="微软雅黑" panose="020B0503020204020204" pitchFamily="34" charset="-122"/>
                <a:cs typeface="Arial" panose="020B0604020202020204" pitchFamily="34" charset="0"/>
              </a:rPr>
              <a:t> 基本功能（</a:t>
            </a:r>
            <a:r>
              <a:rPr lang="en-US" altLang="zh-CN" sz="1167" dirty="0" smtClean="0">
                <a:latin typeface="微软雅黑" panose="020B0503020204020204" pitchFamily="34" charset="-122"/>
                <a:ea typeface="微软雅黑" panose="020B0503020204020204" pitchFamily="34" charset="-122"/>
                <a:cs typeface="Arial" panose="020B0604020202020204" pitchFamily="34" charset="0"/>
              </a:rPr>
              <a:t>120%</a:t>
            </a:r>
            <a:r>
              <a:rPr lang="zh-CN" altLang="en-US" sz="1167" dirty="0" smtClean="0">
                <a:latin typeface="微软雅黑" panose="020B0503020204020204" pitchFamily="34" charset="-122"/>
                <a:ea typeface="微软雅黑" panose="020B0503020204020204" pitchFamily="34" charset="-122"/>
                <a:cs typeface="Arial" panose="020B0604020202020204" pitchFamily="34" charset="0"/>
              </a:rPr>
              <a:t>）</a:t>
            </a:r>
            <a:endParaRPr lang="en-US" altLang="zh-CN" sz="1167" dirty="0" smtClean="0">
              <a:latin typeface="微软雅黑" panose="020B0503020204020204" pitchFamily="34" charset="-122"/>
              <a:ea typeface="微软雅黑" panose="020B0503020204020204" pitchFamily="34" charset="-122"/>
              <a:cs typeface="Arial" panose="020B0604020202020204" pitchFamily="34" charset="0"/>
            </a:endParaRPr>
          </a:p>
          <a:p>
            <a:pPr>
              <a:lnSpc>
                <a:spcPct val="125000"/>
              </a:lnSpc>
              <a:buFont typeface="Wingdings" panose="05000000000000000000" pitchFamily="2" charset="2"/>
              <a:buChar char="ü"/>
            </a:pPr>
            <a:r>
              <a:rPr lang="zh-CN" altLang="en-US" sz="1167" dirty="0" smtClean="0">
                <a:latin typeface="微软雅黑" panose="020B0503020204020204" pitchFamily="34" charset="-122"/>
                <a:ea typeface="微软雅黑" panose="020B0503020204020204" pitchFamily="34" charset="-122"/>
                <a:cs typeface="Arial" panose="020B0604020202020204" pitchFamily="34" charset="0"/>
              </a:rPr>
              <a:t> 基本性能（</a:t>
            </a:r>
            <a:r>
              <a:rPr lang="en-US" altLang="zh-CN" sz="1167" dirty="0" smtClean="0">
                <a:latin typeface="微软雅黑" panose="020B0503020204020204" pitchFamily="34" charset="-122"/>
                <a:ea typeface="微软雅黑" panose="020B0503020204020204" pitchFamily="34" charset="-122"/>
                <a:cs typeface="Arial" panose="020B0604020202020204" pitchFamily="34" charset="0"/>
              </a:rPr>
              <a:t>100%</a:t>
            </a:r>
            <a:r>
              <a:rPr lang="zh-CN" altLang="en-US" sz="1167" dirty="0" smtClean="0">
                <a:latin typeface="微软雅黑" panose="020B0503020204020204" pitchFamily="34" charset="-122"/>
                <a:ea typeface="微软雅黑" panose="020B0503020204020204" pitchFamily="34" charset="-122"/>
                <a:cs typeface="Arial" panose="020B0604020202020204" pitchFamily="34" charset="0"/>
              </a:rPr>
              <a:t>）</a:t>
            </a:r>
            <a:endParaRPr lang="en-US" altLang="zh-CN" sz="1167" dirty="0" smtClean="0">
              <a:latin typeface="微软雅黑" panose="020B0503020204020204" pitchFamily="34" charset="-122"/>
              <a:ea typeface="微软雅黑" panose="020B0503020204020204" pitchFamily="34" charset="-122"/>
              <a:cs typeface="Arial" panose="020B0604020202020204" pitchFamily="34" charset="0"/>
            </a:endParaRPr>
          </a:p>
          <a:p>
            <a:pPr>
              <a:lnSpc>
                <a:spcPct val="125000"/>
              </a:lnSpc>
              <a:buFont typeface="Wingdings" panose="05000000000000000000" pitchFamily="2" charset="2"/>
              <a:buChar char="ü"/>
            </a:pPr>
            <a:r>
              <a:rPr lang="zh-CN" altLang="en-US" sz="1167" dirty="0" smtClean="0">
                <a:latin typeface="微软雅黑" panose="020B0503020204020204" pitchFamily="34" charset="-122"/>
                <a:ea typeface="微软雅黑" panose="020B0503020204020204" pitchFamily="34" charset="-122"/>
                <a:cs typeface="Arial" panose="020B0604020202020204" pitchFamily="34" charset="0"/>
              </a:rPr>
              <a:t> 基本维测（</a:t>
            </a:r>
            <a:r>
              <a:rPr lang="en-US" altLang="zh-CN" sz="1167" dirty="0" smtClean="0">
                <a:latin typeface="微软雅黑" panose="020B0503020204020204" pitchFamily="34" charset="-122"/>
                <a:ea typeface="微软雅黑" panose="020B0503020204020204" pitchFamily="34" charset="-122"/>
                <a:cs typeface="Arial" panose="020B0604020202020204" pitchFamily="34" charset="0"/>
              </a:rPr>
              <a:t>100%</a:t>
            </a:r>
            <a:r>
              <a:rPr lang="zh-CN" altLang="en-US" sz="1167" dirty="0" smtClean="0">
                <a:latin typeface="微软雅黑" panose="020B0503020204020204" pitchFamily="34" charset="-122"/>
                <a:ea typeface="微软雅黑" panose="020B0503020204020204" pitchFamily="34" charset="-122"/>
                <a:cs typeface="Arial" panose="020B0604020202020204" pitchFamily="34" charset="0"/>
              </a:rPr>
              <a:t>）</a:t>
            </a:r>
            <a:endParaRPr lang="en-US" altLang="zh-CN" sz="1167" dirty="0" smtClean="0">
              <a:latin typeface="微软雅黑" panose="020B0503020204020204" pitchFamily="34" charset="-122"/>
              <a:ea typeface="微软雅黑" panose="020B0503020204020204" pitchFamily="34" charset="-122"/>
              <a:cs typeface="Arial" panose="020B0604020202020204" pitchFamily="34" charset="0"/>
            </a:endParaRPr>
          </a:p>
        </p:txBody>
      </p:sp>
      <p:sp>
        <p:nvSpPr>
          <p:cNvPr id="37" name="TextBox 95"/>
          <p:cNvSpPr txBox="1">
            <a:spLocks noChangeArrowheads="1"/>
          </p:cNvSpPr>
          <p:nvPr/>
        </p:nvSpPr>
        <p:spPr bwMode="auto">
          <a:xfrm>
            <a:off x="7723571" y="1880293"/>
            <a:ext cx="1456941" cy="990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25000"/>
              </a:lnSpc>
              <a:buFont typeface="Wingdings" panose="05000000000000000000" pitchFamily="2" charset="2"/>
              <a:buChar char="ü"/>
            </a:pPr>
            <a:r>
              <a:rPr lang="zh-CN" altLang="en-US" sz="1167" dirty="0" smtClean="0">
                <a:latin typeface="微软雅黑" panose="020B0503020204020204" pitchFamily="34" charset="-122"/>
                <a:ea typeface="微软雅黑" panose="020B0503020204020204" pitchFamily="34" charset="-122"/>
                <a:cs typeface="Arial" panose="020B0604020202020204" pitchFamily="34" charset="0"/>
              </a:rPr>
              <a:t> 两地功能开发</a:t>
            </a:r>
            <a:endParaRPr lang="en-US" altLang="zh-CN" sz="1167" dirty="0" smtClean="0">
              <a:latin typeface="微软雅黑" panose="020B0503020204020204" pitchFamily="34" charset="-122"/>
              <a:ea typeface="微软雅黑" panose="020B0503020204020204" pitchFamily="34" charset="-122"/>
              <a:cs typeface="Arial" panose="020B0604020202020204" pitchFamily="34" charset="0"/>
            </a:endParaRPr>
          </a:p>
          <a:p>
            <a:pPr>
              <a:lnSpc>
                <a:spcPct val="125000"/>
              </a:lnSpc>
              <a:buFont typeface="Wingdings" panose="05000000000000000000" pitchFamily="2" charset="2"/>
              <a:buChar char="ü"/>
            </a:pPr>
            <a:r>
              <a:rPr lang="zh-CN" altLang="en-US" sz="1167" dirty="0" smtClean="0">
                <a:latin typeface="微软雅黑" panose="020B0503020204020204" pitchFamily="34" charset="-122"/>
                <a:ea typeface="微软雅黑" panose="020B0503020204020204" pitchFamily="34" charset="-122"/>
                <a:cs typeface="Arial" panose="020B0604020202020204" pitchFamily="34" charset="0"/>
              </a:rPr>
              <a:t> 两地故障解决</a:t>
            </a:r>
            <a:endParaRPr lang="en-US" altLang="zh-CN" sz="1167" dirty="0" smtClean="0">
              <a:latin typeface="微软雅黑" panose="020B0503020204020204" pitchFamily="34" charset="-122"/>
              <a:ea typeface="微软雅黑" panose="020B0503020204020204" pitchFamily="34" charset="-122"/>
              <a:cs typeface="Arial" panose="020B0604020202020204" pitchFamily="34" charset="0"/>
            </a:endParaRPr>
          </a:p>
          <a:p>
            <a:pPr>
              <a:lnSpc>
                <a:spcPct val="125000"/>
              </a:lnSpc>
              <a:buFont typeface="Wingdings" panose="05000000000000000000" pitchFamily="2" charset="2"/>
              <a:buChar char="ü"/>
            </a:pPr>
            <a:r>
              <a:rPr lang="zh-CN" altLang="en-US" sz="1167" dirty="0" smtClean="0">
                <a:latin typeface="微软雅黑" panose="020B0503020204020204" pitchFamily="34" charset="-122"/>
                <a:ea typeface="微软雅黑" panose="020B0503020204020204" pitchFamily="34" charset="-122"/>
                <a:cs typeface="Arial" panose="020B0604020202020204" pitchFamily="34" charset="0"/>
              </a:rPr>
              <a:t> 已内部启动</a:t>
            </a:r>
            <a:r>
              <a:rPr lang="en-US" altLang="zh-CN" sz="1167" dirty="0" smtClean="0">
                <a:latin typeface="微软雅黑" panose="020B0503020204020204" pitchFamily="34" charset="-122"/>
                <a:ea typeface="微软雅黑" panose="020B0503020204020204" pitchFamily="34" charset="-122"/>
                <a:cs typeface="Arial" panose="020B0604020202020204" pitchFamily="34" charset="0"/>
              </a:rPr>
              <a:t>SRS</a:t>
            </a:r>
            <a:r>
              <a:rPr lang="zh-CN" altLang="en-US" sz="1167" dirty="0" smtClean="0">
                <a:latin typeface="微软雅黑" panose="020B0503020204020204" pitchFamily="34" charset="-122"/>
                <a:ea typeface="微软雅黑" panose="020B0503020204020204" pitchFamily="34" charset="-122"/>
                <a:cs typeface="Arial" panose="020B0604020202020204" pitchFamily="34" charset="0"/>
              </a:rPr>
              <a:t>、多小区功能</a:t>
            </a:r>
            <a:endParaRPr lang="en-US" altLang="zh-CN" sz="1167" dirty="0" smtClean="0">
              <a:latin typeface="微软雅黑" panose="020B0503020204020204" pitchFamily="34" charset="-122"/>
              <a:ea typeface="微软雅黑" panose="020B0503020204020204" pitchFamily="34" charset="-122"/>
              <a:cs typeface="Arial" panose="020B0604020202020204" pitchFamily="34" charset="0"/>
            </a:endParaRPr>
          </a:p>
        </p:txBody>
      </p:sp>
      <p:graphicFrame>
        <p:nvGraphicFramePr>
          <p:cNvPr id="3" name="对象 2"/>
          <p:cNvGraphicFramePr>
            <a:graphicFrameLocks noChangeAspect="1"/>
          </p:cNvGraphicFramePr>
          <p:nvPr>
            <p:extLst/>
          </p:nvPr>
        </p:nvGraphicFramePr>
        <p:xfrm>
          <a:off x="-218058" y="1345332"/>
          <a:ext cx="6374234" cy="1918910"/>
        </p:xfrm>
        <a:graphic>
          <a:graphicData uri="http://schemas.openxmlformats.org/presentationml/2006/ole">
            <mc:AlternateContent xmlns:mc="http://schemas.openxmlformats.org/markup-compatibility/2006">
              <mc:Choice xmlns:v="urn:schemas-microsoft-com:vml" Requires="v">
                <p:oleObj spid="_x0000_s116840" name="Visio" r:id="rId4" imgW="10164198" imgH="3061130" progId="Visio.Drawing.15">
                  <p:embed/>
                </p:oleObj>
              </mc:Choice>
              <mc:Fallback>
                <p:oleObj name="Visio" r:id="rId4" imgW="10164198" imgH="3061130" progId="Visio.Drawing.15">
                  <p:embed/>
                  <p:pic>
                    <p:nvPicPr>
                      <p:cNvPr id="0" name=""/>
                      <p:cNvPicPr/>
                      <p:nvPr/>
                    </p:nvPicPr>
                    <p:blipFill>
                      <a:blip r:embed="rId5"/>
                      <a:stretch>
                        <a:fillRect/>
                      </a:stretch>
                    </p:blipFill>
                    <p:spPr>
                      <a:xfrm>
                        <a:off x="-218058" y="1345332"/>
                        <a:ext cx="6374234" cy="1918910"/>
                      </a:xfrm>
                      <a:prstGeom prst="rect">
                        <a:avLst/>
                      </a:prstGeom>
                    </p:spPr>
                  </p:pic>
                </p:oleObj>
              </mc:Fallback>
            </mc:AlternateContent>
          </a:graphicData>
        </a:graphic>
      </p:graphicFrame>
      <p:graphicFrame>
        <p:nvGraphicFramePr>
          <p:cNvPr id="23" name="图表 22"/>
          <p:cNvGraphicFramePr>
            <a:graphicFrameLocks/>
          </p:cNvGraphicFramePr>
          <p:nvPr>
            <p:extLst>
              <p:ext uri="{D42A27DB-BD31-4B8C-83A1-F6EECF244321}">
                <p14:modId xmlns:p14="http://schemas.microsoft.com/office/powerpoint/2010/main" val="1491035150"/>
              </p:ext>
            </p:extLst>
          </p:nvPr>
        </p:nvGraphicFramePr>
        <p:xfrm>
          <a:off x="6170812" y="3297519"/>
          <a:ext cx="2793600" cy="22752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24" name="图表 23"/>
          <p:cNvGraphicFramePr>
            <a:graphicFrameLocks/>
          </p:cNvGraphicFramePr>
          <p:nvPr>
            <p:extLst>
              <p:ext uri="{D42A27DB-BD31-4B8C-83A1-F6EECF244321}">
                <p14:modId xmlns:p14="http://schemas.microsoft.com/office/powerpoint/2010/main" val="3539246648"/>
              </p:ext>
            </p:extLst>
          </p:nvPr>
        </p:nvGraphicFramePr>
        <p:xfrm>
          <a:off x="3162904" y="3297741"/>
          <a:ext cx="2826614" cy="2274978"/>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5" name="图表 14"/>
          <p:cNvGraphicFramePr>
            <a:graphicFrameLocks/>
          </p:cNvGraphicFramePr>
          <p:nvPr>
            <p:extLst>
              <p:ext uri="{D42A27DB-BD31-4B8C-83A1-F6EECF244321}">
                <p14:modId xmlns:p14="http://schemas.microsoft.com/office/powerpoint/2010/main" val="4160960364"/>
              </p:ext>
            </p:extLst>
          </p:nvPr>
        </p:nvGraphicFramePr>
        <p:xfrm>
          <a:off x="179512" y="3297518"/>
          <a:ext cx="2802099" cy="2295361"/>
        </p:xfrm>
        <a:graphic>
          <a:graphicData uri="http://schemas.openxmlformats.org/drawingml/2006/chart">
            <c:chart xmlns:c="http://schemas.openxmlformats.org/drawingml/2006/chart" xmlns:r="http://schemas.openxmlformats.org/officeDocument/2006/relationships" r:id="rId8"/>
          </a:graphicData>
        </a:graphic>
      </p:graphicFrame>
    </p:spTree>
    <p:extLst>
      <p:ext uri="{BB962C8B-B14F-4D97-AF65-F5344CB8AC3E}">
        <p14:creationId xmlns:p14="http://schemas.microsoft.com/office/powerpoint/2010/main" val="303546337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50" name="日期占位符 5"/>
          <p:cNvSpPr txBox="1">
            <a:spLocks/>
          </p:cNvSpPr>
          <p:nvPr/>
        </p:nvSpPr>
        <p:spPr bwMode="auto">
          <a:xfrm>
            <a:off x="71446" y="71418"/>
            <a:ext cx="5786438" cy="476250"/>
          </a:xfrm>
          <a:prstGeom prst="rect">
            <a:avLst/>
          </a:prstGeom>
          <a:noFill/>
          <a:ln w="9525">
            <a:noFill/>
            <a:miter lim="800000"/>
            <a:headEnd/>
            <a:tailEnd/>
          </a:ln>
        </p:spPr>
        <p:txBody>
          <a:bodyPr anchor="ctr"/>
          <a:lstStyle/>
          <a:p>
            <a:r>
              <a:rPr lang="en-US" altLang="zh-CN" sz="3200" b="1" dirty="0" smtClean="0">
                <a:solidFill>
                  <a:srgbClr val="88AB2D"/>
                </a:solidFill>
                <a:latin typeface="黑体" pitchFamily="49" charset="-122"/>
                <a:ea typeface="黑体" pitchFamily="49" charset="-122"/>
              </a:rPr>
              <a:t>L1</a:t>
            </a:r>
            <a:r>
              <a:rPr lang="zh-CN" altLang="en-US" sz="3200" b="1" dirty="0" smtClean="0">
                <a:solidFill>
                  <a:srgbClr val="88AB2D"/>
                </a:solidFill>
                <a:latin typeface="黑体" pitchFamily="49" charset="-122"/>
                <a:ea typeface="黑体" pitchFamily="49" charset="-122"/>
              </a:rPr>
              <a:t>业务：开发联调</a:t>
            </a:r>
            <a:endParaRPr lang="zh-CN" altLang="en-US" sz="3200" b="1" dirty="0">
              <a:solidFill>
                <a:srgbClr val="88AB2D"/>
              </a:solidFill>
              <a:latin typeface="黑体" pitchFamily="49" charset="-122"/>
              <a:ea typeface="黑体" pitchFamily="49" charset="-122"/>
            </a:endParaRPr>
          </a:p>
        </p:txBody>
      </p:sp>
      <p:sp>
        <p:nvSpPr>
          <p:cNvPr id="59" name="矩形 58"/>
          <p:cNvSpPr/>
          <p:nvPr/>
        </p:nvSpPr>
        <p:spPr bwMode="auto">
          <a:xfrm>
            <a:off x="0" y="801689"/>
            <a:ext cx="9144000" cy="412738"/>
          </a:xfrm>
          <a:prstGeom prst="rect">
            <a:avLst/>
          </a:prstGeom>
          <a:solidFill>
            <a:srgbClr val="91AE02">
              <a:alpha val="91765"/>
            </a:srgbClr>
          </a:solidFill>
          <a:ln cap="sq"/>
          <a:effectLst>
            <a:outerShdw blurRad="50800" dist="38100" dir="5400000" algn="t" rotWithShape="0">
              <a:prstClr val="black">
                <a:alpha val="40000"/>
              </a:prstClr>
            </a:outerShdw>
          </a:effectLst>
          <a:scene3d>
            <a:camera prst="orthographicFront"/>
            <a:lightRig rig="flat" dir="t"/>
          </a:scene3d>
          <a:sp3d/>
        </p:spPr>
        <p:style>
          <a:lnRef idx="1">
            <a:schemeClr val="accent3"/>
          </a:lnRef>
          <a:fillRef idx="3">
            <a:schemeClr val="accent3"/>
          </a:fillRef>
          <a:effectRef idx="2">
            <a:schemeClr val="accent3"/>
          </a:effectRef>
          <a:fontRef idx="minor">
            <a:schemeClr val="lt1"/>
          </a:fontRef>
        </p:style>
        <p:txBody>
          <a:bodyPr anchor="ctr"/>
          <a:lstStyle/>
          <a:p>
            <a:pPr algn="ctr">
              <a:defRPr/>
            </a:pPr>
            <a:endParaRPr lang="zh-CN" altLang="en-US"/>
          </a:p>
        </p:txBody>
      </p:sp>
      <p:sp>
        <p:nvSpPr>
          <p:cNvPr id="60" name="TextBox 14"/>
          <p:cNvSpPr txBox="1">
            <a:spLocks noChangeArrowheads="1"/>
          </p:cNvSpPr>
          <p:nvPr/>
        </p:nvSpPr>
        <p:spPr bwMode="auto">
          <a:xfrm>
            <a:off x="-32" y="809862"/>
            <a:ext cx="1763720" cy="400110"/>
          </a:xfrm>
          <a:prstGeom prst="rect">
            <a:avLst/>
          </a:prstGeom>
          <a:noFill/>
          <a:ln w="9525">
            <a:noFill/>
            <a:miter lim="800000"/>
            <a:headEnd/>
            <a:tailEnd/>
          </a:ln>
        </p:spPr>
        <p:txBody>
          <a:bodyPr wrap="square">
            <a:spAutoFit/>
          </a:bodyPr>
          <a:lstStyle/>
          <a:p>
            <a:pPr>
              <a:buFont typeface="Wingdings" pitchFamily="2" charset="2"/>
              <a:buChar char="n"/>
            </a:pPr>
            <a:r>
              <a:rPr lang="en-US" altLang="zh-CN" sz="2000" b="1" dirty="0" smtClean="0">
                <a:solidFill>
                  <a:schemeClr val="bg1"/>
                </a:solidFill>
                <a:latin typeface="微软雅黑" pitchFamily="34" charset="-122"/>
                <a:ea typeface="微软雅黑" pitchFamily="34" charset="-122"/>
              </a:rPr>
              <a:t> </a:t>
            </a:r>
            <a:r>
              <a:rPr lang="zh-CN" altLang="en-US" sz="2000" b="1" dirty="0" smtClean="0">
                <a:solidFill>
                  <a:schemeClr val="bg1"/>
                </a:solidFill>
                <a:latin typeface="微软雅黑" pitchFamily="34" charset="-122"/>
                <a:ea typeface="微软雅黑" pitchFamily="34" charset="-122"/>
              </a:rPr>
              <a:t>一体化版本</a:t>
            </a:r>
            <a:endParaRPr lang="en-US" altLang="zh-CN" sz="2000" b="1" dirty="0">
              <a:solidFill>
                <a:schemeClr val="bg1"/>
              </a:solidFill>
              <a:latin typeface="微软雅黑" pitchFamily="34" charset="-122"/>
              <a:ea typeface="微软雅黑" pitchFamily="34" charset="-122"/>
            </a:endParaRPr>
          </a:p>
        </p:txBody>
      </p:sp>
      <p:graphicFrame>
        <p:nvGraphicFramePr>
          <p:cNvPr id="31" name="图表 30"/>
          <p:cNvGraphicFramePr/>
          <p:nvPr>
            <p:extLst>
              <p:ext uri="{D42A27DB-BD31-4B8C-83A1-F6EECF244321}">
                <p14:modId xmlns:p14="http://schemas.microsoft.com/office/powerpoint/2010/main" val="2723977076"/>
              </p:ext>
            </p:extLst>
          </p:nvPr>
        </p:nvGraphicFramePr>
        <p:xfrm>
          <a:off x="323528" y="3617005"/>
          <a:ext cx="2490681" cy="2004348"/>
        </p:xfrm>
        <a:graphic>
          <a:graphicData uri="http://schemas.openxmlformats.org/drawingml/2006/chart">
            <c:chart xmlns:c="http://schemas.openxmlformats.org/drawingml/2006/chart" xmlns:r="http://schemas.openxmlformats.org/officeDocument/2006/relationships" r:id="rId3"/>
          </a:graphicData>
        </a:graphic>
      </p:graphicFrame>
      <p:sp>
        <p:nvSpPr>
          <p:cNvPr id="36" name="矩形 35"/>
          <p:cNvSpPr/>
          <p:nvPr/>
        </p:nvSpPr>
        <p:spPr bwMode="auto">
          <a:xfrm>
            <a:off x="5724128" y="3630705"/>
            <a:ext cx="3201369" cy="1990647"/>
          </a:xfrm>
          <a:prstGeom prst="rect">
            <a:avLst/>
          </a:prstGeom>
          <a:ln w="3175">
            <a:solidFill>
              <a:srgbClr val="A9CB01"/>
            </a:solidFill>
            <a:headEnd/>
            <a:tailEnd/>
          </a:ln>
        </p:spPr>
        <p:style>
          <a:lnRef idx="2">
            <a:schemeClr val="accent3"/>
          </a:lnRef>
          <a:fillRef idx="1">
            <a:schemeClr val="lt1"/>
          </a:fillRef>
          <a:effectRef idx="0">
            <a:schemeClr val="accent3"/>
          </a:effectRef>
          <a:fontRef idx="minor">
            <a:schemeClr val="dk1"/>
          </a:fontRef>
        </p:style>
        <p:txBody>
          <a:bodyPr anchor="ctr"/>
          <a:lstStyle/>
          <a:p>
            <a:pPr algn="ctr" fontAlgn="auto">
              <a:spcBef>
                <a:spcPts val="0"/>
              </a:spcBef>
              <a:spcAft>
                <a:spcPts val="0"/>
              </a:spcAft>
              <a:defRPr/>
            </a:pPr>
            <a:endParaRPr lang="zh-CN" altLang="en-US" sz="1167" b="1" kern="0" dirty="0">
              <a:solidFill>
                <a:schemeClr val="bg1"/>
              </a:solidFill>
              <a:latin typeface="微软雅黑" pitchFamily="34" charset="-122"/>
              <a:ea typeface="微软雅黑" pitchFamily="34" charset="-122"/>
            </a:endParaRPr>
          </a:p>
        </p:txBody>
      </p:sp>
      <p:sp>
        <p:nvSpPr>
          <p:cNvPr id="37" name="TextBox 92"/>
          <p:cNvSpPr txBox="1">
            <a:spLocks noChangeArrowheads="1"/>
          </p:cNvSpPr>
          <p:nvPr/>
        </p:nvSpPr>
        <p:spPr bwMode="auto">
          <a:xfrm>
            <a:off x="6172695" y="3656219"/>
            <a:ext cx="2344962" cy="308341"/>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400" b="1" dirty="0" smtClean="0">
                <a:solidFill>
                  <a:srgbClr val="88AB2E"/>
                </a:solidFill>
                <a:latin typeface="微软雅黑" panose="020B0503020204020204" pitchFamily="34" charset="-122"/>
                <a:ea typeface="微软雅黑" panose="020B0503020204020204" pitchFamily="34" charset="-122"/>
              </a:rPr>
              <a:t>目标达成</a:t>
            </a:r>
            <a:endParaRPr lang="zh-CN" altLang="en-US" sz="1400" b="1" dirty="0">
              <a:solidFill>
                <a:srgbClr val="88AB2E"/>
              </a:solidFill>
              <a:latin typeface="微软雅黑" panose="020B0503020204020204" pitchFamily="34" charset="-122"/>
              <a:ea typeface="微软雅黑" panose="020B0503020204020204" pitchFamily="34" charset="-122"/>
            </a:endParaRPr>
          </a:p>
        </p:txBody>
      </p:sp>
      <p:sp>
        <p:nvSpPr>
          <p:cNvPr id="38" name="TextBox 95"/>
          <p:cNvSpPr txBox="1">
            <a:spLocks noChangeArrowheads="1"/>
          </p:cNvSpPr>
          <p:nvPr/>
        </p:nvSpPr>
        <p:spPr bwMode="auto">
          <a:xfrm>
            <a:off x="5743377" y="3933761"/>
            <a:ext cx="3282934" cy="124649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25000"/>
              </a:lnSpc>
              <a:buFont typeface="Wingdings" panose="05000000000000000000" pitchFamily="2" charset="2"/>
              <a:buChar char="ü"/>
            </a:pPr>
            <a:r>
              <a:rPr lang="zh-CN" altLang="en-US" sz="1200" dirty="0" smtClean="0">
                <a:latin typeface="微软雅黑" panose="020B0503020204020204" pitchFamily="34" charset="-122"/>
                <a:ea typeface="微软雅黑" panose="020B0503020204020204" pitchFamily="34" charset="-122"/>
                <a:cs typeface="Arial" panose="020B0604020202020204" pitchFamily="34" charset="0"/>
              </a:rPr>
              <a:t>完成一体化版本移植与硬件适配</a:t>
            </a:r>
            <a:endParaRPr lang="en-US" altLang="zh-CN" sz="1200" dirty="0" smtClean="0">
              <a:latin typeface="微软雅黑" panose="020B0503020204020204" pitchFamily="34" charset="-122"/>
              <a:ea typeface="微软雅黑" panose="020B0503020204020204" pitchFamily="34" charset="-122"/>
              <a:cs typeface="Arial" panose="020B0604020202020204" pitchFamily="34" charset="0"/>
            </a:endParaRPr>
          </a:p>
          <a:p>
            <a:pPr>
              <a:lnSpc>
                <a:spcPct val="125000"/>
              </a:lnSpc>
              <a:buFont typeface="Wingdings" panose="05000000000000000000" pitchFamily="2" charset="2"/>
              <a:buChar char="ü"/>
            </a:pPr>
            <a:r>
              <a:rPr lang="zh-CN" altLang="en-US" sz="1200" dirty="0" smtClean="0">
                <a:latin typeface="微软雅黑" panose="020B0503020204020204" pitchFamily="34" charset="-122"/>
                <a:ea typeface="微软雅黑" panose="020B0503020204020204" pitchFamily="34" charset="-122"/>
                <a:cs typeface="Arial" panose="020B0604020202020204" pitchFamily="34" charset="0"/>
              </a:rPr>
              <a:t>完成</a:t>
            </a:r>
            <a:r>
              <a:rPr lang="en-US" altLang="zh-CN" sz="1200" dirty="0" smtClean="0">
                <a:latin typeface="微软雅黑" panose="020B0503020204020204" pitchFamily="34" charset="-122"/>
                <a:ea typeface="微软雅黑" panose="020B0503020204020204" pitchFamily="34" charset="-122"/>
                <a:cs typeface="Arial" panose="020B0604020202020204" pitchFamily="34" charset="0"/>
              </a:rPr>
              <a:t>TM1/TM3</a:t>
            </a:r>
            <a:r>
              <a:rPr lang="zh-CN" altLang="en-US" sz="1200" dirty="0" smtClean="0">
                <a:latin typeface="微软雅黑" panose="020B0503020204020204" pitchFamily="34" charset="-122"/>
                <a:ea typeface="微软雅黑" panose="020B0503020204020204" pitchFamily="34" charset="-122"/>
                <a:cs typeface="Arial" panose="020B0604020202020204" pitchFamily="34" charset="0"/>
              </a:rPr>
              <a:t>功能调试并实现流量打平</a:t>
            </a:r>
            <a:endParaRPr lang="en-US" altLang="zh-CN" sz="1200" dirty="0" smtClean="0">
              <a:latin typeface="微软雅黑" panose="020B0503020204020204" pitchFamily="34" charset="-122"/>
              <a:ea typeface="微软雅黑" panose="020B0503020204020204" pitchFamily="34" charset="-122"/>
              <a:cs typeface="Arial" panose="020B0604020202020204" pitchFamily="34" charset="0"/>
            </a:endParaRPr>
          </a:p>
          <a:p>
            <a:pPr>
              <a:lnSpc>
                <a:spcPct val="125000"/>
              </a:lnSpc>
              <a:buFont typeface="Wingdings" panose="05000000000000000000" pitchFamily="2" charset="2"/>
              <a:buChar char="ü"/>
            </a:pPr>
            <a:r>
              <a:rPr lang="zh-CN" altLang="en-US" sz="1200" dirty="0" smtClean="0">
                <a:latin typeface="微软雅黑" panose="020B0503020204020204" pitchFamily="34" charset="-122"/>
                <a:ea typeface="微软雅黑" panose="020B0503020204020204" pitchFamily="34" charset="-122"/>
                <a:cs typeface="Arial" panose="020B0604020202020204" pitchFamily="34" charset="0"/>
              </a:rPr>
              <a:t>提前实现核心网下沉功能打通</a:t>
            </a:r>
            <a:endParaRPr lang="en-US" altLang="zh-CN" sz="1200" dirty="0" smtClean="0">
              <a:latin typeface="微软雅黑" panose="020B0503020204020204" pitchFamily="34" charset="-122"/>
              <a:ea typeface="微软雅黑" panose="020B0503020204020204" pitchFamily="34" charset="-122"/>
              <a:cs typeface="Arial" panose="020B0604020202020204" pitchFamily="34" charset="0"/>
            </a:endParaRPr>
          </a:p>
          <a:p>
            <a:pPr>
              <a:lnSpc>
                <a:spcPct val="125000"/>
              </a:lnSpc>
              <a:buFont typeface="Wingdings" panose="05000000000000000000" pitchFamily="2" charset="2"/>
              <a:buChar char="ü"/>
            </a:pPr>
            <a:r>
              <a:rPr lang="zh-CN" altLang="en-US" sz="1200" dirty="0" smtClean="0">
                <a:latin typeface="微软雅黑" panose="020B0503020204020204" pitchFamily="34" charset="-122"/>
                <a:ea typeface="微软雅黑" panose="020B0503020204020204" pitchFamily="34" charset="-122"/>
                <a:cs typeface="Arial" panose="020B0604020202020204" pitchFamily="34" charset="0"/>
              </a:rPr>
              <a:t>完成一体化</a:t>
            </a:r>
            <a:r>
              <a:rPr lang="en-US" altLang="zh-CN" sz="1200" dirty="0" smtClean="0">
                <a:latin typeface="微软雅黑" panose="020B0503020204020204" pitchFamily="34" charset="-122"/>
                <a:ea typeface="微软雅黑" panose="020B0503020204020204" pitchFamily="34" charset="-122"/>
                <a:cs typeface="Arial" panose="020B0604020202020204" pitchFamily="34" charset="0"/>
              </a:rPr>
              <a:t>R1</a:t>
            </a:r>
            <a:r>
              <a:rPr lang="zh-CN" altLang="en-US" sz="1200" dirty="0" smtClean="0">
                <a:latin typeface="微软雅黑" panose="020B0503020204020204" pitchFamily="34" charset="-122"/>
                <a:ea typeface="微软雅黑" panose="020B0503020204020204" pitchFamily="34" charset="-122"/>
                <a:cs typeface="Arial" panose="020B0604020202020204" pitchFamily="34" charset="0"/>
              </a:rPr>
              <a:t>版本发布及</a:t>
            </a:r>
            <a:r>
              <a:rPr lang="en-US" altLang="zh-CN" sz="1200" dirty="0" smtClean="0">
                <a:latin typeface="微软雅黑" panose="020B0503020204020204" pitchFamily="34" charset="-122"/>
                <a:ea typeface="微软雅黑" panose="020B0503020204020204" pitchFamily="34" charset="-122"/>
                <a:cs typeface="Arial" panose="020B0604020202020204" pitchFamily="34" charset="0"/>
              </a:rPr>
              <a:t>R2</a:t>
            </a:r>
            <a:r>
              <a:rPr lang="zh-CN" altLang="en-US" sz="1200" dirty="0" smtClean="0">
                <a:latin typeface="微软雅黑" panose="020B0503020204020204" pitchFamily="34" charset="-122"/>
                <a:ea typeface="微软雅黑" panose="020B0503020204020204" pitchFamily="34" charset="-122"/>
                <a:cs typeface="Arial" panose="020B0604020202020204" pitchFamily="34" charset="0"/>
              </a:rPr>
              <a:t>阶段功能实现</a:t>
            </a:r>
            <a:endParaRPr lang="en-US" altLang="zh-CN" sz="1200" dirty="0" smtClean="0">
              <a:latin typeface="微软雅黑" panose="020B0503020204020204" pitchFamily="34" charset="-122"/>
              <a:ea typeface="微软雅黑" panose="020B0503020204020204" pitchFamily="34" charset="-122"/>
              <a:cs typeface="Arial" panose="020B0604020202020204" pitchFamily="34" charset="0"/>
            </a:endParaRPr>
          </a:p>
          <a:p>
            <a:pPr>
              <a:lnSpc>
                <a:spcPct val="125000"/>
              </a:lnSpc>
              <a:buFont typeface="Wingdings" panose="05000000000000000000" pitchFamily="2" charset="2"/>
              <a:buChar char="ü"/>
            </a:pPr>
            <a:r>
              <a:rPr lang="zh-CN" altLang="en-US" sz="1200" dirty="0" smtClean="0">
                <a:latin typeface="微软雅黑" panose="020B0503020204020204" pitchFamily="34" charset="-122"/>
                <a:ea typeface="微软雅黑" panose="020B0503020204020204" pitchFamily="34" charset="-122"/>
                <a:cs typeface="Arial" panose="020B0604020202020204" pitchFamily="34" charset="0"/>
              </a:rPr>
              <a:t>完成一体化</a:t>
            </a:r>
            <a:r>
              <a:rPr lang="en-US" altLang="zh-CN" sz="1200" dirty="0" smtClean="0">
                <a:latin typeface="微软雅黑" panose="020B0503020204020204" pitchFamily="34" charset="-122"/>
                <a:ea typeface="微软雅黑" panose="020B0503020204020204" pitchFamily="34" charset="-122"/>
                <a:cs typeface="Arial" panose="020B0604020202020204" pitchFamily="34" charset="0"/>
              </a:rPr>
              <a:t>RCT</a:t>
            </a:r>
            <a:r>
              <a:rPr lang="zh-CN" altLang="en-US" sz="1200" dirty="0" smtClean="0">
                <a:latin typeface="微软雅黑" panose="020B0503020204020204" pitchFamily="34" charset="-122"/>
                <a:ea typeface="微软雅黑" panose="020B0503020204020204" pitchFamily="34" charset="-122"/>
                <a:cs typeface="Arial" panose="020B0604020202020204" pitchFamily="34" charset="0"/>
              </a:rPr>
              <a:t>功能实现，待硬件整理测试</a:t>
            </a:r>
            <a:endParaRPr lang="en-US" altLang="zh-CN" sz="1200" dirty="0" smtClean="0">
              <a:latin typeface="微软雅黑" panose="020B0503020204020204" pitchFamily="34" charset="-122"/>
              <a:ea typeface="微软雅黑" panose="020B0503020204020204" pitchFamily="34" charset="-122"/>
              <a:cs typeface="Arial" panose="020B0604020202020204" pitchFamily="34" charset="0"/>
            </a:endParaRPr>
          </a:p>
        </p:txBody>
      </p:sp>
      <p:sp>
        <p:nvSpPr>
          <p:cNvPr id="45" name="TextBox 50"/>
          <p:cNvSpPr txBox="1">
            <a:spLocks noChangeArrowheads="1"/>
          </p:cNvSpPr>
          <p:nvPr/>
        </p:nvSpPr>
        <p:spPr bwMode="auto">
          <a:xfrm>
            <a:off x="5689589" y="5170473"/>
            <a:ext cx="318211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600" b="1" dirty="0" smtClean="0">
                <a:latin typeface="微软雅黑" panose="020B0503020204020204" pitchFamily="34" charset="-122"/>
                <a:ea typeface="微软雅黑" panose="020B0503020204020204" pitchFamily="34" charset="-122"/>
              </a:rPr>
              <a:t>提前</a:t>
            </a:r>
            <a:r>
              <a:rPr lang="zh-CN" altLang="en-US" sz="1600" b="1" dirty="0">
                <a:latin typeface="微软雅黑" panose="020B0503020204020204" pitchFamily="34" charset="-122"/>
                <a:ea typeface="微软雅黑" panose="020B0503020204020204" pitchFamily="34" charset="-122"/>
              </a:rPr>
              <a:t>完成核网</a:t>
            </a:r>
            <a:r>
              <a:rPr lang="zh-CN" altLang="en-US" sz="1600" b="1" dirty="0" smtClean="0">
                <a:latin typeface="微软雅黑" panose="020B0503020204020204" pitchFamily="34" charset="-122"/>
                <a:ea typeface="微软雅黑" panose="020B0503020204020204" pitchFamily="34" charset="-122"/>
              </a:rPr>
              <a:t>下沉、流量打平</a:t>
            </a:r>
            <a:endParaRPr lang="zh-CN" altLang="en-US" sz="1600" b="1" dirty="0">
              <a:latin typeface="微软雅黑" panose="020B0503020204020204" pitchFamily="34" charset="-122"/>
              <a:ea typeface="微软雅黑" panose="020B0503020204020204" pitchFamily="34" charset="-122"/>
            </a:endParaRPr>
          </a:p>
        </p:txBody>
      </p:sp>
      <p:graphicFrame>
        <p:nvGraphicFramePr>
          <p:cNvPr id="8" name="图表 7"/>
          <p:cNvGraphicFramePr/>
          <p:nvPr>
            <p:extLst>
              <p:ext uri="{D42A27DB-BD31-4B8C-83A1-F6EECF244321}">
                <p14:modId xmlns:p14="http://schemas.microsoft.com/office/powerpoint/2010/main" val="3754679789"/>
              </p:ext>
            </p:extLst>
          </p:nvPr>
        </p:nvGraphicFramePr>
        <p:xfrm>
          <a:off x="2953413" y="3613329"/>
          <a:ext cx="2631510" cy="2008024"/>
        </p:xfrm>
        <a:graphic>
          <a:graphicData uri="http://schemas.openxmlformats.org/drawingml/2006/chart">
            <c:chart xmlns:c="http://schemas.openxmlformats.org/drawingml/2006/chart" xmlns:r="http://schemas.openxmlformats.org/officeDocument/2006/relationships" r:id="rId4"/>
          </a:graphicData>
        </a:graphic>
      </p:graphicFrame>
      <p:pic>
        <p:nvPicPr>
          <p:cNvPr id="4" name="图片 3"/>
          <p:cNvPicPr>
            <a:picLocks noChangeAspect="1"/>
          </p:cNvPicPr>
          <p:nvPr/>
        </p:nvPicPr>
        <p:blipFill>
          <a:blip r:embed="rId5"/>
          <a:stretch>
            <a:fillRect/>
          </a:stretch>
        </p:blipFill>
        <p:spPr>
          <a:xfrm>
            <a:off x="706357" y="1340891"/>
            <a:ext cx="7250019" cy="1986557"/>
          </a:xfrm>
          <a:prstGeom prst="rect">
            <a:avLst/>
          </a:prstGeom>
        </p:spPr>
      </p:pic>
    </p:spTree>
    <p:extLst>
      <p:ext uri="{BB962C8B-B14F-4D97-AF65-F5344CB8AC3E}">
        <p14:creationId xmlns:p14="http://schemas.microsoft.com/office/powerpoint/2010/main" val="19989939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50" name="日期占位符 5"/>
          <p:cNvSpPr txBox="1">
            <a:spLocks/>
          </p:cNvSpPr>
          <p:nvPr/>
        </p:nvSpPr>
        <p:spPr bwMode="auto">
          <a:xfrm>
            <a:off x="71446" y="71418"/>
            <a:ext cx="5786438" cy="476250"/>
          </a:xfrm>
          <a:prstGeom prst="rect">
            <a:avLst/>
          </a:prstGeom>
          <a:noFill/>
          <a:ln w="9525">
            <a:noFill/>
            <a:miter lim="800000"/>
            <a:headEnd/>
            <a:tailEnd/>
          </a:ln>
        </p:spPr>
        <p:txBody>
          <a:bodyPr anchor="ctr"/>
          <a:lstStyle/>
          <a:p>
            <a:r>
              <a:rPr lang="en-US" altLang="zh-CN" sz="3200" b="1" dirty="0" smtClean="0">
                <a:solidFill>
                  <a:srgbClr val="88AB2D"/>
                </a:solidFill>
                <a:latin typeface="黑体" pitchFamily="49" charset="-122"/>
                <a:ea typeface="黑体" pitchFamily="49" charset="-122"/>
              </a:rPr>
              <a:t>L1</a:t>
            </a:r>
            <a:r>
              <a:rPr lang="zh-CN" altLang="en-US" sz="3200" b="1" dirty="0" smtClean="0">
                <a:solidFill>
                  <a:srgbClr val="88AB2D"/>
                </a:solidFill>
                <a:latin typeface="黑体" pitchFamily="49" charset="-122"/>
                <a:ea typeface="黑体" pitchFamily="49" charset="-122"/>
              </a:rPr>
              <a:t>业务：开发联调</a:t>
            </a:r>
            <a:endParaRPr lang="zh-CN" altLang="en-US" sz="3200" b="1" dirty="0">
              <a:solidFill>
                <a:srgbClr val="88AB2D"/>
              </a:solidFill>
              <a:latin typeface="黑体" pitchFamily="49" charset="-122"/>
              <a:ea typeface="黑体" pitchFamily="49" charset="-122"/>
            </a:endParaRPr>
          </a:p>
        </p:txBody>
      </p:sp>
      <p:sp>
        <p:nvSpPr>
          <p:cNvPr id="20" name="Text Box 20"/>
          <p:cNvSpPr txBox="1">
            <a:spLocks noChangeArrowheads="1"/>
          </p:cNvSpPr>
          <p:nvPr/>
        </p:nvSpPr>
        <p:spPr bwMode="auto">
          <a:xfrm>
            <a:off x="11847514" y="2823101"/>
            <a:ext cx="742950" cy="246221"/>
          </a:xfrm>
          <a:prstGeom prst="rect">
            <a:avLst/>
          </a:prstGeom>
          <a:noFill/>
          <a:ln w="9525">
            <a:noFill/>
            <a:miter lim="800000"/>
            <a:headEnd/>
            <a:tailEnd/>
          </a:ln>
        </p:spPr>
        <p:txBody>
          <a:bodyPr lIns="0" tIns="0" rIns="0" bIns="0" anchor="ctr">
            <a:spAutoFit/>
          </a:bodyPr>
          <a:lstStyle/>
          <a:p>
            <a:pPr>
              <a:buFont typeface="Arial" pitchFamily="34" charset="0"/>
              <a:buNone/>
            </a:pPr>
            <a:r>
              <a:rPr lang="zh-CN" altLang="en-US" sz="1600">
                <a:solidFill>
                  <a:srgbClr val="FFFFFF"/>
                </a:solidFill>
                <a:latin typeface="微软雅黑" pitchFamily="34" charset="-122"/>
                <a:ea typeface="微软雅黑" pitchFamily="34" charset="-122"/>
              </a:rPr>
              <a:t>12月</a:t>
            </a:r>
          </a:p>
        </p:txBody>
      </p:sp>
      <p:sp>
        <p:nvSpPr>
          <p:cNvPr id="22" name="Text Box 16"/>
          <p:cNvSpPr txBox="1">
            <a:spLocks noChangeArrowheads="1"/>
          </p:cNvSpPr>
          <p:nvPr/>
        </p:nvSpPr>
        <p:spPr bwMode="auto">
          <a:xfrm>
            <a:off x="12063471" y="2946132"/>
            <a:ext cx="866775" cy="246221"/>
          </a:xfrm>
          <a:prstGeom prst="rect">
            <a:avLst/>
          </a:prstGeom>
          <a:noFill/>
          <a:ln w="9525">
            <a:noFill/>
            <a:miter lim="800000"/>
            <a:headEnd/>
            <a:tailEnd/>
          </a:ln>
        </p:spPr>
        <p:txBody>
          <a:bodyPr lIns="0" tIns="0" rIns="0" bIns="0" anchor="ctr">
            <a:spAutoFit/>
          </a:bodyPr>
          <a:lstStyle/>
          <a:p>
            <a:pPr>
              <a:buFont typeface="Arial" pitchFamily="34" charset="0"/>
              <a:buNone/>
            </a:pPr>
            <a:r>
              <a:rPr lang="en-US" altLang="zh-CN" sz="1600" dirty="0">
                <a:solidFill>
                  <a:srgbClr val="FFFFFF"/>
                </a:solidFill>
                <a:latin typeface="微软雅黑" pitchFamily="34" charset="-122"/>
                <a:ea typeface="微软雅黑" pitchFamily="34" charset="-122"/>
              </a:rPr>
              <a:t>9</a:t>
            </a:r>
            <a:r>
              <a:rPr lang="zh-CN" altLang="en-US" sz="1600" dirty="0">
                <a:solidFill>
                  <a:srgbClr val="FFFFFF"/>
                </a:solidFill>
                <a:latin typeface="微软雅黑" pitchFamily="34" charset="-122"/>
                <a:ea typeface="微软雅黑" pitchFamily="34" charset="-122"/>
              </a:rPr>
              <a:t>月至今</a:t>
            </a:r>
          </a:p>
        </p:txBody>
      </p:sp>
      <p:sp>
        <p:nvSpPr>
          <p:cNvPr id="59" name="矩形 58"/>
          <p:cNvSpPr/>
          <p:nvPr/>
        </p:nvSpPr>
        <p:spPr bwMode="auto">
          <a:xfrm>
            <a:off x="0" y="801689"/>
            <a:ext cx="9144000" cy="412738"/>
          </a:xfrm>
          <a:prstGeom prst="rect">
            <a:avLst/>
          </a:prstGeom>
          <a:solidFill>
            <a:srgbClr val="91AE02">
              <a:alpha val="91765"/>
            </a:srgbClr>
          </a:solidFill>
          <a:ln cap="sq"/>
          <a:effectLst>
            <a:outerShdw blurRad="50800" dist="38100" dir="5400000" algn="t" rotWithShape="0">
              <a:prstClr val="black">
                <a:alpha val="40000"/>
              </a:prstClr>
            </a:outerShdw>
          </a:effectLst>
          <a:scene3d>
            <a:camera prst="orthographicFront"/>
            <a:lightRig rig="flat" dir="t"/>
          </a:scene3d>
          <a:sp3d/>
        </p:spPr>
        <p:style>
          <a:lnRef idx="1">
            <a:schemeClr val="accent3"/>
          </a:lnRef>
          <a:fillRef idx="3">
            <a:schemeClr val="accent3"/>
          </a:fillRef>
          <a:effectRef idx="2">
            <a:schemeClr val="accent3"/>
          </a:effectRef>
          <a:fontRef idx="minor">
            <a:schemeClr val="lt1"/>
          </a:fontRef>
        </p:style>
        <p:txBody>
          <a:bodyPr anchor="ctr"/>
          <a:lstStyle/>
          <a:p>
            <a:pPr algn="ctr">
              <a:defRPr/>
            </a:pPr>
            <a:endParaRPr lang="zh-CN" altLang="en-US"/>
          </a:p>
        </p:txBody>
      </p:sp>
      <p:sp>
        <p:nvSpPr>
          <p:cNvPr id="60" name="TextBox 14"/>
          <p:cNvSpPr txBox="1">
            <a:spLocks noChangeArrowheads="1"/>
          </p:cNvSpPr>
          <p:nvPr/>
        </p:nvSpPr>
        <p:spPr bwMode="auto">
          <a:xfrm>
            <a:off x="-32" y="809862"/>
            <a:ext cx="2483800" cy="400110"/>
          </a:xfrm>
          <a:prstGeom prst="rect">
            <a:avLst/>
          </a:prstGeom>
          <a:noFill/>
          <a:ln w="9525">
            <a:noFill/>
            <a:miter lim="800000"/>
            <a:headEnd/>
            <a:tailEnd/>
          </a:ln>
        </p:spPr>
        <p:txBody>
          <a:bodyPr wrap="square">
            <a:spAutoFit/>
          </a:bodyPr>
          <a:lstStyle/>
          <a:p>
            <a:pPr>
              <a:buFont typeface="Wingdings" pitchFamily="2" charset="2"/>
              <a:buChar char="n"/>
            </a:pPr>
            <a:r>
              <a:rPr lang="en-US" altLang="zh-CN" sz="2000" b="1" dirty="0" smtClean="0">
                <a:solidFill>
                  <a:schemeClr val="bg1"/>
                </a:solidFill>
                <a:latin typeface="微软雅黑" pitchFamily="34" charset="-122"/>
                <a:ea typeface="微软雅黑" pitchFamily="34" charset="-122"/>
              </a:rPr>
              <a:t> </a:t>
            </a:r>
            <a:r>
              <a:rPr lang="zh-CN" altLang="en-US" sz="2000" b="1" dirty="0" smtClean="0">
                <a:solidFill>
                  <a:schemeClr val="bg1"/>
                </a:solidFill>
                <a:latin typeface="微软雅黑" pitchFamily="34" charset="-122"/>
                <a:ea typeface="微软雅黑" pitchFamily="34" charset="-122"/>
              </a:rPr>
              <a:t>统一基带平台版本</a:t>
            </a:r>
            <a:endParaRPr lang="en-US" altLang="zh-CN" sz="2000" b="1" dirty="0">
              <a:solidFill>
                <a:schemeClr val="bg1"/>
              </a:solidFill>
              <a:latin typeface="微软雅黑" pitchFamily="34" charset="-122"/>
              <a:ea typeface="微软雅黑" pitchFamily="34" charset="-122"/>
            </a:endParaRPr>
          </a:p>
        </p:txBody>
      </p:sp>
      <p:grpSp>
        <p:nvGrpSpPr>
          <p:cNvPr id="36" name="组合 139"/>
          <p:cNvGrpSpPr>
            <a:grpSpLocks/>
          </p:cNvGrpSpPr>
          <p:nvPr/>
        </p:nvGrpSpPr>
        <p:grpSpPr bwMode="auto">
          <a:xfrm>
            <a:off x="6289261" y="3535200"/>
            <a:ext cx="2590209" cy="2016000"/>
            <a:chOff x="2750882" y="3979261"/>
            <a:chExt cx="1773864" cy="1959515"/>
          </a:xfrm>
        </p:grpSpPr>
        <p:sp>
          <p:nvSpPr>
            <p:cNvPr id="37" name="矩形 34"/>
            <p:cNvSpPr/>
            <p:nvPr/>
          </p:nvSpPr>
          <p:spPr bwMode="auto">
            <a:xfrm>
              <a:off x="2750882" y="3979261"/>
              <a:ext cx="1773864" cy="1959515"/>
            </a:xfrm>
            <a:prstGeom prst="rect">
              <a:avLst/>
            </a:prstGeom>
            <a:ln>
              <a:prstDash val="sysDot"/>
              <a:headEnd/>
              <a:tailEnd/>
            </a:ln>
          </p:spPr>
          <p:style>
            <a:lnRef idx="1">
              <a:schemeClr val="accent3"/>
            </a:lnRef>
            <a:fillRef idx="2">
              <a:schemeClr val="accent3"/>
            </a:fillRef>
            <a:effectRef idx="1">
              <a:schemeClr val="accent3"/>
            </a:effectRef>
            <a:fontRef idx="minor">
              <a:schemeClr val="dk1"/>
            </a:fontRef>
          </p:style>
          <p:txBody>
            <a:bodyPr anchor="ctr"/>
            <a:lstStyle/>
            <a:p>
              <a:pPr algn="ctr" fontAlgn="auto">
                <a:spcBef>
                  <a:spcPts val="0"/>
                </a:spcBef>
                <a:spcAft>
                  <a:spcPts val="0"/>
                </a:spcAft>
                <a:defRPr/>
              </a:pPr>
              <a:endParaRPr lang="zh-CN" altLang="en-US" sz="1600" b="1" kern="0" dirty="0">
                <a:solidFill>
                  <a:schemeClr val="bg1"/>
                </a:solidFill>
                <a:latin typeface="宋体"/>
              </a:endParaRPr>
            </a:p>
          </p:txBody>
        </p:sp>
        <p:sp>
          <p:nvSpPr>
            <p:cNvPr id="38" name="TextBox 91"/>
            <p:cNvSpPr txBox="1">
              <a:spLocks noChangeArrowheads="1"/>
            </p:cNvSpPr>
            <p:nvPr/>
          </p:nvSpPr>
          <p:spPr bwMode="auto">
            <a:xfrm>
              <a:off x="3249391" y="4014939"/>
              <a:ext cx="968673" cy="3046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1600" b="1" dirty="0" smtClean="0">
                  <a:solidFill>
                    <a:srgbClr val="88AB2E"/>
                  </a:solidFill>
                  <a:latin typeface="微软雅黑" panose="020B0503020204020204" pitchFamily="34" charset="-122"/>
                  <a:ea typeface="微软雅黑" panose="020B0503020204020204" pitchFamily="34" charset="-122"/>
                </a:rPr>
                <a:t>目标达成</a:t>
              </a:r>
              <a:endParaRPr lang="zh-CN" altLang="en-US" sz="1600" b="1" dirty="0">
                <a:solidFill>
                  <a:srgbClr val="88AB2E"/>
                </a:solidFill>
                <a:latin typeface="微软雅黑" panose="020B0503020204020204" pitchFamily="34" charset="-122"/>
                <a:ea typeface="微软雅黑" panose="020B0503020204020204" pitchFamily="34" charset="-122"/>
              </a:endParaRPr>
            </a:p>
          </p:txBody>
        </p:sp>
      </p:grpSp>
      <p:sp>
        <p:nvSpPr>
          <p:cNvPr id="40" name="TextBox 42"/>
          <p:cNvSpPr txBox="1">
            <a:spLocks noChangeArrowheads="1"/>
          </p:cNvSpPr>
          <p:nvPr/>
        </p:nvSpPr>
        <p:spPr bwMode="auto">
          <a:xfrm>
            <a:off x="7234628" y="5161756"/>
            <a:ext cx="8572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dirty="0" smtClean="0">
                <a:solidFill>
                  <a:srgbClr val="FF0000"/>
                </a:solidFill>
              </a:rPr>
              <a:t>100%</a:t>
            </a:r>
            <a:endParaRPr lang="zh-CN" altLang="en-US" dirty="0">
              <a:solidFill>
                <a:srgbClr val="FF0000"/>
              </a:solidFill>
            </a:endParaRPr>
          </a:p>
        </p:txBody>
      </p:sp>
      <p:sp>
        <p:nvSpPr>
          <p:cNvPr id="47" name="TextBox 94"/>
          <p:cNvSpPr txBox="1">
            <a:spLocks noChangeArrowheads="1"/>
          </p:cNvSpPr>
          <p:nvPr/>
        </p:nvSpPr>
        <p:spPr bwMode="auto">
          <a:xfrm>
            <a:off x="6370532" y="3837113"/>
            <a:ext cx="2403891" cy="14388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25000"/>
              </a:lnSpc>
              <a:buFont typeface="Wingdings" panose="05000000000000000000" pitchFamily="2" charset="2"/>
              <a:buChar char="ü"/>
            </a:pPr>
            <a:r>
              <a:rPr lang="en-US" altLang="zh-CN" sz="1400" dirty="0" smtClean="0">
                <a:ea typeface="微软雅黑" panose="020B0503020204020204" pitchFamily="34" charset="-122"/>
                <a:cs typeface="Arial" panose="020B0604020202020204" pitchFamily="34" charset="0"/>
              </a:rPr>
              <a:t>DSP</a:t>
            </a:r>
            <a:r>
              <a:rPr lang="zh-CN" altLang="en-US" sz="1400" dirty="0">
                <a:ea typeface="微软雅黑" panose="020B0503020204020204" pitchFamily="34" charset="-122"/>
                <a:cs typeface="Arial" panose="020B0604020202020204" pitchFamily="34" charset="0"/>
              </a:rPr>
              <a:t>支撑解耦方案</a:t>
            </a:r>
            <a:endParaRPr lang="en-US" altLang="zh-CN" sz="1400" dirty="0">
              <a:ea typeface="微软雅黑" panose="020B0503020204020204" pitchFamily="34" charset="-122"/>
              <a:cs typeface="Arial" panose="020B0604020202020204" pitchFamily="34" charset="0"/>
            </a:endParaRPr>
          </a:p>
          <a:p>
            <a:pPr>
              <a:lnSpc>
                <a:spcPct val="125000"/>
              </a:lnSpc>
              <a:buFont typeface="Wingdings" panose="05000000000000000000" pitchFamily="2" charset="2"/>
              <a:buChar char="ü"/>
            </a:pPr>
            <a:r>
              <a:rPr lang="zh-CN" altLang="en-US" sz="1400" dirty="0" smtClean="0">
                <a:ea typeface="微软雅黑" panose="020B0503020204020204" pitchFamily="34" charset="-122"/>
                <a:cs typeface="Arial" panose="020B0604020202020204" pitchFamily="34" charset="0"/>
              </a:rPr>
              <a:t>统一</a:t>
            </a:r>
            <a:r>
              <a:rPr lang="zh-CN" altLang="en-US" sz="1400" dirty="0">
                <a:ea typeface="微软雅黑" panose="020B0503020204020204" pitchFamily="34" charset="-122"/>
                <a:cs typeface="Arial" panose="020B0604020202020204" pitchFamily="34" charset="0"/>
              </a:rPr>
              <a:t>基带平台</a:t>
            </a:r>
            <a:r>
              <a:rPr lang="zh-CN" altLang="en-US" sz="1400" dirty="0" smtClean="0">
                <a:ea typeface="微软雅黑" panose="020B0503020204020204" pitchFamily="34" charset="-122"/>
                <a:cs typeface="Arial" panose="020B0604020202020204" pitchFamily="34" charset="0"/>
              </a:rPr>
              <a:t>设计方案</a:t>
            </a:r>
            <a:endParaRPr lang="en-US" altLang="zh-CN" sz="1400" dirty="0" smtClean="0">
              <a:ea typeface="微软雅黑" panose="020B0503020204020204" pitchFamily="34" charset="-122"/>
              <a:cs typeface="Arial" panose="020B0604020202020204" pitchFamily="34" charset="0"/>
            </a:endParaRPr>
          </a:p>
          <a:p>
            <a:pPr>
              <a:lnSpc>
                <a:spcPct val="125000"/>
              </a:lnSpc>
              <a:buFont typeface="Wingdings" panose="05000000000000000000" pitchFamily="2" charset="2"/>
              <a:buChar char="ü"/>
            </a:pPr>
            <a:r>
              <a:rPr lang="zh-CN" altLang="en-US" sz="1400" dirty="0" smtClean="0">
                <a:ea typeface="微软雅黑" panose="020B0503020204020204" pitchFamily="34" charset="-122"/>
                <a:cs typeface="Arial" panose="020B0604020202020204" pitchFamily="34" charset="0"/>
              </a:rPr>
              <a:t>支持宏站、宽带一体化和</a:t>
            </a:r>
            <a:r>
              <a:rPr lang="en-US" altLang="zh-CN" sz="1400" dirty="0" smtClean="0">
                <a:ea typeface="微软雅黑" panose="020B0503020204020204" pitchFamily="34" charset="-122"/>
                <a:cs typeface="Arial" panose="020B0604020202020204" pitchFamily="34" charset="0"/>
              </a:rPr>
              <a:t>PDT</a:t>
            </a:r>
            <a:r>
              <a:rPr lang="zh-CN" altLang="en-US" sz="1400" dirty="0" smtClean="0">
                <a:ea typeface="微软雅黑" panose="020B0503020204020204" pitchFamily="34" charset="-122"/>
                <a:cs typeface="Arial" panose="020B0604020202020204" pitchFamily="34" charset="0"/>
              </a:rPr>
              <a:t>一体化项目</a:t>
            </a:r>
            <a:endParaRPr lang="en-US" altLang="zh-CN" sz="1400" dirty="0">
              <a:ea typeface="微软雅黑" panose="020B0503020204020204" pitchFamily="34" charset="-122"/>
              <a:cs typeface="Arial" panose="020B0604020202020204" pitchFamily="34" charset="0"/>
            </a:endParaRPr>
          </a:p>
          <a:p>
            <a:pPr>
              <a:lnSpc>
                <a:spcPct val="125000"/>
              </a:lnSpc>
              <a:buFont typeface="Wingdings" panose="05000000000000000000" pitchFamily="2" charset="2"/>
              <a:buChar char="ü"/>
            </a:pPr>
            <a:r>
              <a:rPr lang="zh-CN" altLang="en-US" sz="1400" dirty="0" smtClean="0">
                <a:ea typeface="微软雅黑" panose="020B0503020204020204" pitchFamily="34" charset="-122"/>
                <a:cs typeface="Arial" panose="020B0604020202020204" pitchFamily="34" charset="0"/>
              </a:rPr>
              <a:t>支持近端和远端维测</a:t>
            </a:r>
            <a:endParaRPr lang="en-US" altLang="zh-CN" sz="1400" dirty="0" smtClean="0">
              <a:ea typeface="微软雅黑" panose="020B0503020204020204" pitchFamily="34" charset="-122"/>
              <a:cs typeface="Arial" panose="020B0604020202020204" pitchFamily="34" charset="0"/>
            </a:endParaRPr>
          </a:p>
        </p:txBody>
      </p:sp>
      <p:graphicFrame>
        <p:nvGraphicFramePr>
          <p:cNvPr id="4" name="对象 3"/>
          <p:cNvGraphicFramePr>
            <a:graphicFrameLocks noChangeAspect="1"/>
          </p:cNvGraphicFramePr>
          <p:nvPr>
            <p:extLst/>
          </p:nvPr>
        </p:nvGraphicFramePr>
        <p:xfrm>
          <a:off x="539552" y="1377825"/>
          <a:ext cx="7842250" cy="1917700"/>
        </p:xfrm>
        <a:graphic>
          <a:graphicData uri="http://schemas.openxmlformats.org/presentationml/2006/ole">
            <mc:AlternateContent xmlns:mc="http://schemas.openxmlformats.org/markup-compatibility/2006">
              <mc:Choice xmlns:v="urn:schemas-microsoft-com:vml" Requires="v">
                <p:oleObj spid="_x0000_s118887" name="Visio" r:id="rId4" imgW="9405136" imgH="2292349" progId="Visio.Drawing.15">
                  <p:embed/>
                </p:oleObj>
              </mc:Choice>
              <mc:Fallback>
                <p:oleObj name="Visio" r:id="rId4" imgW="9405136" imgH="2292349" progId="Visio.Drawing.15">
                  <p:embed/>
                  <p:pic>
                    <p:nvPicPr>
                      <p:cNvPr id="0" name=""/>
                      <p:cNvPicPr/>
                      <p:nvPr/>
                    </p:nvPicPr>
                    <p:blipFill>
                      <a:blip r:embed="rId5"/>
                      <a:stretch>
                        <a:fillRect/>
                      </a:stretch>
                    </p:blipFill>
                    <p:spPr>
                      <a:xfrm>
                        <a:off x="539552" y="1377825"/>
                        <a:ext cx="7842250" cy="1917700"/>
                      </a:xfrm>
                      <a:prstGeom prst="rect">
                        <a:avLst/>
                      </a:prstGeom>
                    </p:spPr>
                  </p:pic>
                </p:oleObj>
              </mc:Fallback>
            </mc:AlternateContent>
          </a:graphicData>
        </a:graphic>
      </p:graphicFrame>
      <p:graphicFrame>
        <p:nvGraphicFramePr>
          <p:cNvPr id="19" name="图表 18"/>
          <p:cNvGraphicFramePr>
            <a:graphicFrameLocks/>
          </p:cNvGraphicFramePr>
          <p:nvPr>
            <p:extLst>
              <p:ext uri="{D42A27DB-BD31-4B8C-83A1-F6EECF244321}">
                <p14:modId xmlns:p14="http://schemas.microsoft.com/office/powerpoint/2010/main" val="4197353710"/>
              </p:ext>
            </p:extLst>
          </p:nvPr>
        </p:nvGraphicFramePr>
        <p:xfrm>
          <a:off x="2914148" y="3535200"/>
          <a:ext cx="3246120" cy="20160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21" name="图表 20"/>
          <p:cNvGraphicFramePr>
            <a:graphicFrameLocks/>
          </p:cNvGraphicFramePr>
          <p:nvPr>
            <p:extLst>
              <p:ext uri="{D42A27DB-BD31-4B8C-83A1-F6EECF244321}">
                <p14:modId xmlns:p14="http://schemas.microsoft.com/office/powerpoint/2010/main" val="2705513227"/>
              </p:ext>
            </p:extLst>
          </p:nvPr>
        </p:nvGraphicFramePr>
        <p:xfrm>
          <a:off x="321860" y="3536424"/>
          <a:ext cx="2520000" cy="2016000"/>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288576405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50" name="日期占位符 5"/>
          <p:cNvSpPr txBox="1">
            <a:spLocks/>
          </p:cNvSpPr>
          <p:nvPr/>
        </p:nvSpPr>
        <p:spPr bwMode="auto">
          <a:xfrm>
            <a:off x="71446" y="71418"/>
            <a:ext cx="5786438" cy="476250"/>
          </a:xfrm>
          <a:prstGeom prst="rect">
            <a:avLst/>
          </a:prstGeom>
          <a:noFill/>
          <a:ln w="9525">
            <a:noFill/>
            <a:miter lim="800000"/>
            <a:headEnd/>
            <a:tailEnd/>
          </a:ln>
        </p:spPr>
        <p:txBody>
          <a:bodyPr anchor="ctr"/>
          <a:lstStyle/>
          <a:p>
            <a:r>
              <a:rPr lang="en-US" altLang="zh-CN" sz="3200" b="1" dirty="0" smtClean="0">
                <a:solidFill>
                  <a:srgbClr val="88AB2D"/>
                </a:solidFill>
                <a:latin typeface="黑体" pitchFamily="49" charset="-122"/>
                <a:ea typeface="黑体" pitchFamily="49" charset="-122"/>
              </a:rPr>
              <a:t>L1</a:t>
            </a:r>
            <a:r>
              <a:rPr lang="zh-CN" altLang="en-US" sz="3200" b="1" dirty="0" smtClean="0">
                <a:solidFill>
                  <a:srgbClr val="88AB2D"/>
                </a:solidFill>
                <a:latin typeface="黑体" pitchFamily="49" charset="-122"/>
                <a:ea typeface="黑体" pitchFamily="49" charset="-122"/>
              </a:rPr>
              <a:t>业务：开发联调</a:t>
            </a:r>
            <a:endParaRPr lang="zh-CN" altLang="en-US" sz="3200" b="1" dirty="0">
              <a:solidFill>
                <a:srgbClr val="88AB2D"/>
              </a:solidFill>
              <a:latin typeface="黑体" pitchFamily="49" charset="-122"/>
              <a:ea typeface="黑体" pitchFamily="49" charset="-122"/>
            </a:endParaRPr>
          </a:p>
        </p:txBody>
      </p:sp>
      <p:sp>
        <p:nvSpPr>
          <p:cNvPr id="20" name="Text Box 20"/>
          <p:cNvSpPr txBox="1">
            <a:spLocks noChangeArrowheads="1"/>
          </p:cNvSpPr>
          <p:nvPr/>
        </p:nvSpPr>
        <p:spPr bwMode="auto">
          <a:xfrm>
            <a:off x="11847514" y="2823101"/>
            <a:ext cx="742950" cy="246221"/>
          </a:xfrm>
          <a:prstGeom prst="rect">
            <a:avLst/>
          </a:prstGeom>
          <a:noFill/>
          <a:ln w="9525">
            <a:noFill/>
            <a:miter lim="800000"/>
            <a:headEnd/>
            <a:tailEnd/>
          </a:ln>
        </p:spPr>
        <p:txBody>
          <a:bodyPr lIns="0" tIns="0" rIns="0" bIns="0" anchor="ctr">
            <a:spAutoFit/>
          </a:bodyPr>
          <a:lstStyle/>
          <a:p>
            <a:pPr>
              <a:buFont typeface="Arial" pitchFamily="34" charset="0"/>
              <a:buNone/>
            </a:pPr>
            <a:r>
              <a:rPr lang="zh-CN" altLang="en-US" sz="1600">
                <a:solidFill>
                  <a:srgbClr val="FFFFFF"/>
                </a:solidFill>
                <a:latin typeface="微软雅黑" pitchFamily="34" charset="-122"/>
                <a:ea typeface="微软雅黑" pitchFamily="34" charset="-122"/>
              </a:rPr>
              <a:t>12月</a:t>
            </a:r>
          </a:p>
        </p:txBody>
      </p:sp>
      <p:sp>
        <p:nvSpPr>
          <p:cNvPr id="22" name="Text Box 16"/>
          <p:cNvSpPr txBox="1">
            <a:spLocks noChangeArrowheads="1"/>
          </p:cNvSpPr>
          <p:nvPr/>
        </p:nvSpPr>
        <p:spPr bwMode="auto">
          <a:xfrm>
            <a:off x="12063471" y="2946132"/>
            <a:ext cx="866775" cy="246221"/>
          </a:xfrm>
          <a:prstGeom prst="rect">
            <a:avLst/>
          </a:prstGeom>
          <a:noFill/>
          <a:ln w="9525">
            <a:noFill/>
            <a:miter lim="800000"/>
            <a:headEnd/>
            <a:tailEnd/>
          </a:ln>
        </p:spPr>
        <p:txBody>
          <a:bodyPr lIns="0" tIns="0" rIns="0" bIns="0" anchor="ctr">
            <a:spAutoFit/>
          </a:bodyPr>
          <a:lstStyle/>
          <a:p>
            <a:pPr>
              <a:buFont typeface="Arial" pitchFamily="34" charset="0"/>
              <a:buNone/>
            </a:pPr>
            <a:r>
              <a:rPr lang="en-US" altLang="zh-CN" sz="1600" dirty="0">
                <a:solidFill>
                  <a:srgbClr val="FFFFFF"/>
                </a:solidFill>
                <a:latin typeface="微软雅黑" pitchFamily="34" charset="-122"/>
                <a:ea typeface="微软雅黑" pitchFamily="34" charset="-122"/>
              </a:rPr>
              <a:t>9</a:t>
            </a:r>
            <a:r>
              <a:rPr lang="zh-CN" altLang="en-US" sz="1600" dirty="0">
                <a:solidFill>
                  <a:srgbClr val="FFFFFF"/>
                </a:solidFill>
                <a:latin typeface="微软雅黑" pitchFamily="34" charset="-122"/>
                <a:ea typeface="微软雅黑" pitchFamily="34" charset="-122"/>
              </a:rPr>
              <a:t>月至今</a:t>
            </a:r>
          </a:p>
        </p:txBody>
      </p:sp>
      <p:sp>
        <p:nvSpPr>
          <p:cNvPr id="59" name="矩形 58"/>
          <p:cNvSpPr/>
          <p:nvPr/>
        </p:nvSpPr>
        <p:spPr bwMode="auto">
          <a:xfrm>
            <a:off x="0" y="801689"/>
            <a:ext cx="9144000" cy="412738"/>
          </a:xfrm>
          <a:prstGeom prst="rect">
            <a:avLst/>
          </a:prstGeom>
          <a:solidFill>
            <a:srgbClr val="91AE02">
              <a:alpha val="91765"/>
            </a:srgbClr>
          </a:solidFill>
          <a:ln cap="sq"/>
          <a:effectLst>
            <a:outerShdw blurRad="50800" dist="38100" dir="5400000" algn="t" rotWithShape="0">
              <a:prstClr val="black">
                <a:alpha val="40000"/>
              </a:prstClr>
            </a:outerShdw>
          </a:effectLst>
          <a:scene3d>
            <a:camera prst="orthographicFront"/>
            <a:lightRig rig="flat" dir="t"/>
          </a:scene3d>
          <a:sp3d/>
        </p:spPr>
        <p:style>
          <a:lnRef idx="1">
            <a:schemeClr val="accent3"/>
          </a:lnRef>
          <a:fillRef idx="3">
            <a:schemeClr val="accent3"/>
          </a:fillRef>
          <a:effectRef idx="2">
            <a:schemeClr val="accent3"/>
          </a:effectRef>
          <a:fontRef idx="minor">
            <a:schemeClr val="lt1"/>
          </a:fontRef>
        </p:style>
        <p:txBody>
          <a:bodyPr anchor="ctr"/>
          <a:lstStyle/>
          <a:p>
            <a:pPr algn="ctr">
              <a:defRPr/>
            </a:pPr>
            <a:endParaRPr lang="zh-CN" altLang="en-US"/>
          </a:p>
        </p:txBody>
      </p:sp>
      <p:sp>
        <p:nvSpPr>
          <p:cNvPr id="60" name="TextBox 14"/>
          <p:cNvSpPr txBox="1">
            <a:spLocks noChangeArrowheads="1"/>
          </p:cNvSpPr>
          <p:nvPr/>
        </p:nvSpPr>
        <p:spPr bwMode="auto">
          <a:xfrm>
            <a:off x="-32" y="809862"/>
            <a:ext cx="2483800" cy="400110"/>
          </a:xfrm>
          <a:prstGeom prst="rect">
            <a:avLst/>
          </a:prstGeom>
          <a:noFill/>
          <a:ln w="9525">
            <a:noFill/>
            <a:miter lim="800000"/>
            <a:headEnd/>
            <a:tailEnd/>
          </a:ln>
        </p:spPr>
        <p:txBody>
          <a:bodyPr wrap="square">
            <a:spAutoFit/>
          </a:bodyPr>
          <a:lstStyle/>
          <a:p>
            <a:pPr>
              <a:buFont typeface="Wingdings" pitchFamily="2" charset="2"/>
              <a:buChar char="n"/>
            </a:pPr>
            <a:r>
              <a:rPr lang="en-US" altLang="zh-CN" sz="2000" b="1" dirty="0" smtClean="0">
                <a:solidFill>
                  <a:schemeClr val="bg1"/>
                </a:solidFill>
                <a:latin typeface="微软雅黑" pitchFamily="34" charset="-122"/>
                <a:ea typeface="微软雅黑" pitchFamily="34" charset="-122"/>
              </a:rPr>
              <a:t> RFS</a:t>
            </a:r>
            <a:r>
              <a:rPr lang="zh-CN" altLang="en-US" sz="2000" b="1" dirty="0" smtClean="0">
                <a:solidFill>
                  <a:schemeClr val="bg1"/>
                </a:solidFill>
                <a:latin typeface="微软雅黑" pitchFamily="34" charset="-122"/>
                <a:ea typeface="微软雅黑" pitchFamily="34" charset="-122"/>
              </a:rPr>
              <a:t>版本</a:t>
            </a:r>
            <a:endParaRPr lang="en-US" altLang="zh-CN" sz="2000" b="1" dirty="0">
              <a:solidFill>
                <a:schemeClr val="bg1"/>
              </a:solidFill>
              <a:latin typeface="微软雅黑" pitchFamily="34" charset="-122"/>
              <a:ea typeface="微软雅黑" pitchFamily="34" charset="-122"/>
            </a:endParaRPr>
          </a:p>
        </p:txBody>
      </p:sp>
      <p:grpSp>
        <p:nvGrpSpPr>
          <p:cNvPr id="13" name="组合 139"/>
          <p:cNvGrpSpPr>
            <a:grpSpLocks/>
          </p:cNvGrpSpPr>
          <p:nvPr/>
        </p:nvGrpSpPr>
        <p:grpSpPr bwMode="auto">
          <a:xfrm>
            <a:off x="6260067" y="3735856"/>
            <a:ext cx="2590209" cy="1728000"/>
            <a:chOff x="2750882" y="3979261"/>
            <a:chExt cx="1773864" cy="1959515"/>
          </a:xfrm>
        </p:grpSpPr>
        <p:sp>
          <p:nvSpPr>
            <p:cNvPr id="14" name="矩形 34"/>
            <p:cNvSpPr/>
            <p:nvPr/>
          </p:nvSpPr>
          <p:spPr bwMode="auto">
            <a:xfrm>
              <a:off x="2750882" y="3979261"/>
              <a:ext cx="1773864" cy="1959515"/>
            </a:xfrm>
            <a:prstGeom prst="rect">
              <a:avLst/>
            </a:prstGeom>
            <a:ln>
              <a:prstDash val="sysDot"/>
              <a:headEnd/>
              <a:tailEnd/>
            </a:ln>
          </p:spPr>
          <p:style>
            <a:lnRef idx="1">
              <a:schemeClr val="accent3"/>
            </a:lnRef>
            <a:fillRef idx="2">
              <a:schemeClr val="accent3"/>
            </a:fillRef>
            <a:effectRef idx="1">
              <a:schemeClr val="accent3"/>
            </a:effectRef>
            <a:fontRef idx="minor">
              <a:schemeClr val="dk1"/>
            </a:fontRef>
          </p:style>
          <p:txBody>
            <a:bodyPr anchor="ctr"/>
            <a:lstStyle/>
            <a:p>
              <a:pPr algn="ctr" fontAlgn="auto">
                <a:spcBef>
                  <a:spcPts val="0"/>
                </a:spcBef>
                <a:spcAft>
                  <a:spcPts val="0"/>
                </a:spcAft>
                <a:defRPr/>
              </a:pPr>
              <a:endParaRPr lang="zh-CN" altLang="en-US" sz="1600" b="1" kern="0" dirty="0">
                <a:solidFill>
                  <a:schemeClr val="bg1"/>
                </a:solidFill>
                <a:latin typeface="宋体"/>
              </a:endParaRPr>
            </a:p>
          </p:txBody>
        </p:sp>
        <p:sp>
          <p:nvSpPr>
            <p:cNvPr id="15" name="TextBox 91"/>
            <p:cNvSpPr txBox="1">
              <a:spLocks noChangeArrowheads="1"/>
            </p:cNvSpPr>
            <p:nvPr/>
          </p:nvSpPr>
          <p:spPr bwMode="auto">
            <a:xfrm>
              <a:off x="3249391" y="4014939"/>
              <a:ext cx="968673" cy="3046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1600" b="1" dirty="0" smtClean="0">
                  <a:solidFill>
                    <a:srgbClr val="88AB2E"/>
                  </a:solidFill>
                  <a:latin typeface="微软雅黑" panose="020B0503020204020204" pitchFamily="34" charset="-122"/>
                  <a:ea typeface="微软雅黑" panose="020B0503020204020204" pitchFamily="34" charset="-122"/>
                </a:rPr>
                <a:t>目标达成</a:t>
              </a:r>
              <a:endParaRPr lang="zh-CN" altLang="en-US" sz="1600" b="1" dirty="0">
                <a:solidFill>
                  <a:srgbClr val="88AB2E"/>
                </a:solidFill>
                <a:latin typeface="微软雅黑" panose="020B0503020204020204" pitchFamily="34" charset="-122"/>
                <a:ea typeface="微软雅黑" panose="020B0503020204020204" pitchFamily="34" charset="-122"/>
              </a:endParaRPr>
            </a:p>
          </p:txBody>
        </p:sp>
      </p:grpSp>
      <p:sp>
        <p:nvSpPr>
          <p:cNvPr id="16" name="TextBox 42"/>
          <p:cNvSpPr txBox="1">
            <a:spLocks noChangeArrowheads="1"/>
          </p:cNvSpPr>
          <p:nvPr/>
        </p:nvSpPr>
        <p:spPr bwMode="auto">
          <a:xfrm>
            <a:off x="7153029" y="5089748"/>
            <a:ext cx="8572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dirty="0" smtClean="0">
                <a:solidFill>
                  <a:srgbClr val="FF0000"/>
                </a:solidFill>
              </a:rPr>
              <a:t>100%</a:t>
            </a:r>
            <a:endParaRPr lang="zh-CN" altLang="en-US" dirty="0">
              <a:solidFill>
                <a:srgbClr val="FF0000"/>
              </a:solidFill>
            </a:endParaRPr>
          </a:p>
        </p:txBody>
      </p:sp>
      <p:sp>
        <p:nvSpPr>
          <p:cNvPr id="17" name="TextBox 94"/>
          <p:cNvSpPr txBox="1">
            <a:spLocks noChangeArrowheads="1"/>
          </p:cNvSpPr>
          <p:nvPr/>
        </p:nvSpPr>
        <p:spPr bwMode="auto">
          <a:xfrm>
            <a:off x="6414343" y="4031610"/>
            <a:ext cx="2403891" cy="1169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25000"/>
              </a:lnSpc>
              <a:buFont typeface="Wingdings" panose="05000000000000000000" pitchFamily="2" charset="2"/>
              <a:buChar char="ü"/>
            </a:pPr>
            <a:r>
              <a:rPr lang="zh-CN" altLang="en-US" sz="1400" dirty="0" smtClean="0">
                <a:ea typeface="微软雅黑" panose="020B0503020204020204" pitchFamily="34" charset="-122"/>
                <a:cs typeface="Arial" panose="020B0604020202020204" pitchFamily="34" charset="0"/>
              </a:rPr>
              <a:t>提前一个月全链路</a:t>
            </a:r>
            <a:r>
              <a:rPr lang="en-US" altLang="zh-CN" sz="1400" dirty="0" smtClean="0">
                <a:ea typeface="微软雅黑" panose="020B0503020204020204" pitchFamily="34" charset="-122"/>
                <a:cs typeface="Arial" panose="020B0604020202020204" pitchFamily="34" charset="0"/>
              </a:rPr>
              <a:t>ping</a:t>
            </a:r>
            <a:r>
              <a:rPr lang="zh-CN" altLang="en-US" sz="1400" dirty="0" smtClean="0">
                <a:ea typeface="微软雅黑" panose="020B0503020204020204" pitchFamily="34" charset="-122"/>
                <a:cs typeface="Arial" panose="020B0604020202020204" pitchFamily="34" charset="0"/>
              </a:rPr>
              <a:t>通</a:t>
            </a:r>
            <a:endParaRPr lang="en-US" altLang="zh-CN" sz="1400" dirty="0" smtClean="0">
              <a:ea typeface="微软雅黑" panose="020B0503020204020204" pitchFamily="34" charset="-122"/>
              <a:cs typeface="Arial" panose="020B0604020202020204" pitchFamily="34" charset="0"/>
            </a:endParaRPr>
          </a:p>
          <a:p>
            <a:pPr>
              <a:lnSpc>
                <a:spcPct val="125000"/>
              </a:lnSpc>
              <a:buFont typeface="Wingdings" panose="05000000000000000000" pitchFamily="2" charset="2"/>
              <a:buChar char="ü"/>
            </a:pPr>
            <a:r>
              <a:rPr lang="zh-CN" altLang="en-US" sz="1400" dirty="0" smtClean="0">
                <a:ea typeface="微软雅黑" panose="020B0503020204020204" pitchFamily="34" charset="-122"/>
                <a:cs typeface="Arial" panose="020B0604020202020204" pitchFamily="34" charset="0"/>
              </a:rPr>
              <a:t>具备方便友好的调测维护手段；</a:t>
            </a:r>
            <a:endParaRPr lang="en-US" altLang="zh-CN" sz="1400" dirty="0" smtClean="0">
              <a:ea typeface="微软雅黑" panose="020B0503020204020204" pitchFamily="34" charset="-122"/>
              <a:cs typeface="Arial" panose="020B0604020202020204" pitchFamily="34" charset="0"/>
            </a:endParaRPr>
          </a:p>
          <a:p>
            <a:pPr>
              <a:lnSpc>
                <a:spcPct val="125000"/>
              </a:lnSpc>
              <a:buFont typeface="Wingdings" panose="05000000000000000000" pitchFamily="2" charset="2"/>
              <a:buChar char="ü"/>
            </a:pPr>
            <a:r>
              <a:rPr lang="zh-CN" altLang="en-US" sz="1400" dirty="0" smtClean="0">
                <a:ea typeface="微软雅黑" panose="020B0503020204020204" pitchFamily="34" charset="-122"/>
                <a:cs typeface="Arial" panose="020B0604020202020204" pitchFamily="34" charset="0"/>
              </a:rPr>
              <a:t>完成单元测试平台搭建；</a:t>
            </a:r>
            <a:endParaRPr lang="en-US" altLang="zh-CN" sz="1400" dirty="0" smtClean="0">
              <a:ea typeface="微软雅黑" panose="020B0503020204020204" pitchFamily="34" charset="-122"/>
              <a:cs typeface="Arial" panose="020B0604020202020204" pitchFamily="34" charset="0"/>
            </a:endParaRPr>
          </a:p>
        </p:txBody>
      </p:sp>
      <p:pic>
        <p:nvPicPr>
          <p:cNvPr id="3" name="图片 2"/>
          <p:cNvPicPr>
            <a:picLocks noChangeAspect="1"/>
          </p:cNvPicPr>
          <p:nvPr/>
        </p:nvPicPr>
        <p:blipFill>
          <a:blip r:embed="rId3"/>
          <a:stretch>
            <a:fillRect/>
          </a:stretch>
        </p:blipFill>
        <p:spPr>
          <a:xfrm>
            <a:off x="395536" y="1263704"/>
            <a:ext cx="7632848" cy="2529900"/>
          </a:xfrm>
          <a:prstGeom prst="rect">
            <a:avLst/>
          </a:prstGeom>
        </p:spPr>
      </p:pic>
      <p:graphicFrame>
        <p:nvGraphicFramePr>
          <p:cNvPr id="19" name="图表 18"/>
          <p:cNvGraphicFramePr>
            <a:graphicFrameLocks/>
          </p:cNvGraphicFramePr>
          <p:nvPr>
            <p:extLst>
              <p:ext uri="{D42A27DB-BD31-4B8C-83A1-F6EECF244321}">
                <p14:modId xmlns:p14="http://schemas.microsoft.com/office/powerpoint/2010/main" val="2440062394"/>
              </p:ext>
            </p:extLst>
          </p:nvPr>
        </p:nvGraphicFramePr>
        <p:xfrm>
          <a:off x="2483768" y="3744000"/>
          <a:ext cx="3566381" cy="17280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24" name="图表 23"/>
          <p:cNvGraphicFramePr>
            <a:graphicFrameLocks/>
          </p:cNvGraphicFramePr>
          <p:nvPr>
            <p:extLst>
              <p:ext uri="{D42A27DB-BD31-4B8C-83A1-F6EECF244321}">
                <p14:modId xmlns:p14="http://schemas.microsoft.com/office/powerpoint/2010/main" val="51319874"/>
              </p:ext>
            </p:extLst>
          </p:nvPr>
        </p:nvGraphicFramePr>
        <p:xfrm>
          <a:off x="395537" y="3721596"/>
          <a:ext cx="1872208" cy="1728000"/>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154299109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TextBox 14"/>
          <p:cNvSpPr txBox="1">
            <a:spLocks noChangeArrowheads="1"/>
          </p:cNvSpPr>
          <p:nvPr/>
        </p:nvSpPr>
        <p:spPr bwMode="auto">
          <a:xfrm>
            <a:off x="427482" y="959271"/>
            <a:ext cx="1587348" cy="369332"/>
          </a:xfrm>
          <a:prstGeom prst="rect">
            <a:avLst/>
          </a:prstGeom>
          <a:noFill/>
          <a:ln w="9525">
            <a:noFill/>
            <a:miter lim="800000"/>
            <a:headEnd/>
            <a:tailEnd/>
          </a:ln>
        </p:spPr>
        <p:txBody>
          <a:bodyPr wrap="square">
            <a:spAutoFit/>
          </a:bodyPr>
          <a:lstStyle/>
          <a:p>
            <a:pPr>
              <a:buFont typeface="Wingdings" pitchFamily="2" charset="2"/>
              <a:buChar char="n"/>
            </a:pPr>
            <a:r>
              <a:rPr lang="en-US" altLang="zh-CN" b="1" dirty="0">
                <a:solidFill>
                  <a:schemeClr val="bg1"/>
                </a:solidFill>
                <a:latin typeface="微软雅黑" pitchFamily="34" charset="-122"/>
                <a:ea typeface="微软雅黑" pitchFamily="34" charset="-122"/>
              </a:rPr>
              <a:t> </a:t>
            </a:r>
            <a:r>
              <a:rPr lang="zh-CN" altLang="en-US" b="1" dirty="0">
                <a:solidFill>
                  <a:schemeClr val="bg1"/>
                </a:solidFill>
                <a:latin typeface="微软雅黑" pitchFamily="34" charset="-122"/>
                <a:ea typeface="微软雅黑" pitchFamily="34" charset="-122"/>
              </a:rPr>
              <a:t>性能提升</a:t>
            </a:r>
            <a:endParaRPr lang="en-US" altLang="zh-CN" b="1" dirty="0">
              <a:solidFill>
                <a:schemeClr val="bg1"/>
              </a:solidFill>
              <a:latin typeface="微软雅黑" pitchFamily="34" charset="-122"/>
              <a:ea typeface="微软雅黑" pitchFamily="34" charset="-122"/>
            </a:endParaRPr>
          </a:p>
        </p:txBody>
      </p:sp>
      <p:graphicFrame>
        <p:nvGraphicFramePr>
          <p:cNvPr id="19" name="图表 18"/>
          <p:cNvGraphicFramePr>
            <a:graphicFrameLocks/>
          </p:cNvGraphicFramePr>
          <p:nvPr>
            <p:extLst>
              <p:ext uri="{D42A27DB-BD31-4B8C-83A1-F6EECF244321}">
                <p14:modId xmlns:p14="http://schemas.microsoft.com/office/powerpoint/2010/main" val="3003514571"/>
              </p:ext>
            </p:extLst>
          </p:nvPr>
        </p:nvGraphicFramePr>
        <p:xfrm>
          <a:off x="4368745" y="3632172"/>
          <a:ext cx="1944215" cy="2016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0" name="图表 19"/>
          <p:cNvGraphicFramePr>
            <a:graphicFrameLocks/>
          </p:cNvGraphicFramePr>
          <p:nvPr>
            <p:extLst>
              <p:ext uri="{D42A27DB-BD31-4B8C-83A1-F6EECF244321}">
                <p14:modId xmlns:p14="http://schemas.microsoft.com/office/powerpoint/2010/main" val="285278080"/>
              </p:ext>
            </p:extLst>
          </p:nvPr>
        </p:nvGraphicFramePr>
        <p:xfrm>
          <a:off x="107924" y="3633378"/>
          <a:ext cx="4104000" cy="2016000"/>
        </p:xfrm>
        <a:graphic>
          <a:graphicData uri="http://schemas.openxmlformats.org/drawingml/2006/chart">
            <c:chart xmlns:c="http://schemas.openxmlformats.org/drawingml/2006/chart" xmlns:r="http://schemas.openxmlformats.org/officeDocument/2006/relationships" r:id="rId4"/>
          </a:graphicData>
        </a:graphic>
      </p:graphicFrame>
      <p:grpSp>
        <p:nvGrpSpPr>
          <p:cNvPr id="21" name="组合 50"/>
          <p:cNvGrpSpPr>
            <a:grpSpLocks/>
          </p:cNvGrpSpPr>
          <p:nvPr/>
        </p:nvGrpSpPr>
        <p:grpSpPr bwMode="auto">
          <a:xfrm>
            <a:off x="6463250" y="3629262"/>
            <a:ext cx="2566190" cy="2120626"/>
            <a:chOff x="804712" y="4579860"/>
            <a:chExt cx="1771195" cy="1130751"/>
          </a:xfrm>
        </p:grpSpPr>
        <p:sp>
          <p:nvSpPr>
            <p:cNvPr id="22" name="矩形 21"/>
            <p:cNvSpPr/>
            <p:nvPr/>
          </p:nvSpPr>
          <p:spPr bwMode="auto">
            <a:xfrm>
              <a:off x="804712" y="4579860"/>
              <a:ext cx="1771195" cy="1076143"/>
            </a:xfrm>
            <a:prstGeom prst="rect">
              <a:avLst/>
            </a:prstGeom>
            <a:solidFill>
              <a:schemeClr val="accent4">
                <a:lumMod val="20000"/>
                <a:lumOff val="80000"/>
              </a:schemeClr>
            </a:solidFill>
            <a:ln>
              <a:prstDash val="sysDot"/>
              <a:headEnd/>
              <a:tailEnd/>
            </a:ln>
          </p:spPr>
          <p:style>
            <a:lnRef idx="1">
              <a:schemeClr val="accent3"/>
            </a:lnRef>
            <a:fillRef idx="2">
              <a:schemeClr val="accent3"/>
            </a:fillRef>
            <a:effectRef idx="1">
              <a:schemeClr val="accent3"/>
            </a:effectRef>
            <a:fontRef idx="minor">
              <a:schemeClr val="dk1"/>
            </a:fontRef>
          </p:style>
          <p:txBody>
            <a:bodyPr lIns="0" rIns="0" anchor="ctr"/>
            <a:lstStyle/>
            <a:p>
              <a:pPr algn="ctr">
                <a:defRPr/>
              </a:pPr>
              <a:endParaRPr lang="zh-CN" altLang="en-US" sz="1050" b="1" kern="0" dirty="0">
                <a:solidFill>
                  <a:schemeClr val="bg1"/>
                </a:solidFill>
                <a:latin typeface="微软雅黑" pitchFamily="34" charset="-122"/>
                <a:ea typeface="微软雅黑" pitchFamily="34" charset="-122"/>
              </a:endParaRPr>
            </a:p>
          </p:txBody>
        </p:sp>
        <p:sp>
          <p:nvSpPr>
            <p:cNvPr id="23" name="TextBox 92"/>
            <p:cNvSpPr txBox="1">
              <a:spLocks noChangeArrowheads="1"/>
            </p:cNvSpPr>
            <p:nvPr/>
          </p:nvSpPr>
          <p:spPr bwMode="auto">
            <a:xfrm>
              <a:off x="1134601" y="4598688"/>
              <a:ext cx="1019274" cy="177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400" b="1" dirty="0" smtClean="0">
                  <a:solidFill>
                    <a:srgbClr val="88AB2E"/>
                  </a:solidFill>
                  <a:latin typeface="微软雅黑" panose="020B0503020204020204" pitchFamily="34" charset="-122"/>
                  <a:ea typeface="微软雅黑" panose="020B0503020204020204" pitchFamily="34" charset="-122"/>
                </a:rPr>
                <a:t>目标达成</a:t>
              </a:r>
              <a:endParaRPr lang="zh-CN" altLang="en-US" sz="1400" b="1" dirty="0">
                <a:solidFill>
                  <a:srgbClr val="88AB2E"/>
                </a:solidFill>
                <a:latin typeface="微软雅黑" panose="020B0503020204020204" pitchFamily="34" charset="-122"/>
                <a:ea typeface="微软雅黑" panose="020B0503020204020204" pitchFamily="34" charset="-122"/>
              </a:endParaRPr>
            </a:p>
          </p:txBody>
        </p:sp>
        <p:sp>
          <p:nvSpPr>
            <p:cNvPr id="24" name="TextBox 95"/>
            <p:cNvSpPr txBox="1">
              <a:spLocks noChangeArrowheads="1"/>
            </p:cNvSpPr>
            <p:nvPr/>
          </p:nvSpPr>
          <p:spPr bwMode="auto">
            <a:xfrm>
              <a:off x="804712" y="4718729"/>
              <a:ext cx="1771195" cy="991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214313" indent="-214313">
                <a:lnSpc>
                  <a:spcPct val="150000"/>
                </a:lnSpc>
                <a:buFont typeface="Wingdings" panose="05000000000000000000" pitchFamily="2" charset="2"/>
                <a:buChar char="ü"/>
              </a:pPr>
              <a:r>
                <a:rPr lang="zh-CN" altLang="en-US" sz="1200" dirty="0" smtClean="0">
                  <a:latin typeface="微软雅黑" panose="020B0503020204020204" pitchFamily="34" charset="-122"/>
                  <a:ea typeface="微软雅黑" panose="020B0503020204020204" pitchFamily="34" charset="-122"/>
                  <a:cs typeface="Arial" panose="020B0604020202020204" pitchFamily="34" charset="0"/>
                </a:rPr>
                <a:t>仿真平台功能开发</a:t>
              </a:r>
              <a:endParaRPr lang="en-US" altLang="zh-CN" sz="1200" dirty="0" smtClean="0">
                <a:latin typeface="微软雅黑" panose="020B0503020204020204" pitchFamily="34" charset="-122"/>
                <a:ea typeface="微软雅黑" panose="020B0503020204020204" pitchFamily="34" charset="-122"/>
                <a:cs typeface="Arial" panose="020B0604020202020204" pitchFamily="34" charset="0"/>
              </a:endParaRPr>
            </a:p>
            <a:p>
              <a:pPr marL="214313" indent="-214313">
                <a:lnSpc>
                  <a:spcPct val="150000"/>
                </a:lnSpc>
                <a:buFont typeface="Wingdings" panose="05000000000000000000" pitchFamily="2" charset="2"/>
                <a:buChar char="ü"/>
              </a:pPr>
              <a:r>
                <a:rPr lang="zh-CN" altLang="en-US" sz="1200" dirty="0" smtClean="0">
                  <a:latin typeface="微软雅黑" panose="020B0503020204020204" pitchFamily="34" charset="-122"/>
                  <a:ea typeface="微软雅黑" panose="020B0503020204020204" pitchFamily="34" charset="-122"/>
                  <a:cs typeface="Arial" panose="020B0604020202020204" pitchFamily="34" charset="0"/>
                </a:rPr>
                <a:t>性能摸底</a:t>
              </a:r>
              <a:endParaRPr lang="en-US" altLang="zh-CN" sz="1200" dirty="0" smtClean="0">
                <a:latin typeface="微软雅黑" panose="020B0503020204020204" pitchFamily="34" charset="-122"/>
                <a:ea typeface="微软雅黑" panose="020B0503020204020204" pitchFamily="34" charset="-122"/>
                <a:cs typeface="Arial" panose="020B0604020202020204" pitchFamily="34" charset="0"/>
              </a:endParaRPr>
            </a:p>
            <a:p>
              <a:pPr marL="214313" indent="-214313">
                <a:lnSpc>
                  <a:spcPct val="150000"/>
                </a:lnSpc>
                <a:buFont typeface="Wingdings" panose="05000000000000000000" pitchFamily="2" charset="2"/>
                <a:buChar char="ü"/>
              </a:pPr>
              <a:r>
                <a:rPr lang="zh-CN" altLang="en-US" sz="1200" dirty="0" smtClean="0">
                  <a:latin typeface="微软雅黑" panose="020B0503020204020204" pitchFamily="34" charset="-122"/>
                  <a:ea typeface="微软雅黑" panose="020B0503020204020204" pitchFamily="34" charset="-122"/>
                  <a:cs typeface="Arial" panose="020B0604020202020204" pitchFamily="34" charset="0"/>
                </a:rPr>
                <a:t>基本性能</a:t>
              </a:r>
              <a:endParaRPr lang="en-US" altLang="zh-CN" sz="1200" dirty="0" smtClean="0">
                <a:latin typeface="微软雅黑" panose="020B0503020204020204" pitchFamily="34" charset="-122"/>
                <a:ea typeface="微软雅黑" panose="020B0503020204020204" pitchFamily="34" charset="-122"/>
                <a:cs typeface="Arial" panose="020B0604020202020204" pitchFamily="34" charset="0"/>
              </a:endParaRPr>
            </a:p>
            <a:p>
              <a:pPr indent="-214313">
                <a:lnSpc>
                  <a:spcPct val="125000"/>
                </a:lnSpc>
                <a:buFont typeface="Arial" panose="020B0604020202020204" pitchFamily="34" charset="0"/>
                <a:buChar char="•"/>
              </a:pPr>
              <a:r>
                <a:rPr lang="en-US" altLang="zh-CN" sz="1200" dirty="0" err="1" smtClean="0">
                  <a:solidFill>
                    <a:srgbClr val="FF0000"/>
                  </a:solidFill>
                  <a:latin typeface="微软雅黑" panose="020B0503020204020204" pitchFamily="34" charset="-122"/>
                  <a:ea typeface="微软雅黑" panose="020B0503020204020204" pitchFamily="34" charset="-122"/>
                  <a:cs typeface="Arial" panose="020B0604020202020204" pitchFamily="34" charset="0"/>
                </a:rPr>
                <a:t>Pusch</a:t>
              </a:r>
              <a:r>
                <a:rPr lang="zh-CN" altLang="en-US" sz="1200" dirty="0" smtClean="0">
                  <a:solidFill>
                    <a:srgbClr val="FF0000"/>
                  </a:solidFill>
                  <a:latin typeface="微软雅黑" panose="020B0503020204020204" pitchFamily="34" charset="-122"/>
                  <a:ea typeface="微软雅黑" panose="020B0503020204020204" pitchFamily="34" charset="-122"/>
                  <a:cs typeface="Arial" panose="020B0604020202020204" pitchFamily="34" charset="0"/>
                </a:rPr>
                <a:t>满足协议，与商用有差距</a:t>
              </a:r>
              <a:endParaRPr lang="en-US" altLang="zh-CN" sz="1200" dirty="0" smtClean="0">
                <a:solidFill>
                  <a:srgbClr val="FF0000"/>
                </a:solidFill>
                <a:latin typeface="微软雅黑" panose="020B0503020204020204" pitchFamily="34" charset="-122"/>
                <a:ea typeface="微软雅黑" panose="020B0503020204020204" pitchFamily="34" charset="-122"/>
                <a:cs typeface="Arial" panose="020B0604020202020204" pitchFamily="34" charset="0"/>
              </a:endParaRPr>
            </a:p>
            <a:p>
              <a:pPr indent="-214313">
                <a:lnSpc>
                  <a:spcPct val="125000"/>
                </a:lnSpc>
                <a:buFont typeface="Arial" panose="020B0604020202020204" pitchFamily="34" charset="0"/>
                <a:buChar char="•"/>
              </a:pPr>
              <a:r>
                <a:rPr lang="en-US" altLang="zh-CN" sz="1200" dirty="0" err="1" smtClean="0">
                  <a:latin typeface="微软雅黑" panose="020B0503020204020204" pitchFamily="34" charset="-122"/>
                  <a:ea typeface="微软雅黑" panose="020B0503020204020204" pitchFamily="34" charset="-122"/>
                  <a:cs typeface="Arial" panose="020B0604020202020204" pitchFamily="34" charset="0"/>
                </a:rPr>
                <a:t>Pucch</a:t>
              </a:r>
              <a:r>
                <a:rPr lang="zh-CN" altLang="en-US" sz="1200" dirty="0" smtClean="0">
                  <a:latin typeface="微软雅黑" panose="020B0503020204020204" pitchFamily="34" charset="-122"/>
                  <a:ea typeface="微软雅黑" panose="020B0503020204020204" pitchFamily="34" charset="-122"/>
                  <a:cs typeface="Arial" panose="020B0604020202020204" pitchFamily="34" charset="0"/>
                </a:rPr>
                <a:t>满足协议，与商用接近</a:t>
              </a:r>
              <a:endParaRPr lang="en-US" altLang="zh-CN" sz="1200" dirty="0" smtClean="0">
                <a:latin typeface="微软雅黑" panose="020B0503020204020204" pitchFamily="34" charset="-122"/>
                <a:ea typeface="微软雅黑" panose="020B0503020204020204" pitchFamily="34" charset="-122"/>
                <a:cs typeface="Arial" panose="020B0604020202020204" pitchFamily="34" charset="0"/>
              </a:endParaRPr>
            </a:p>
            <a:p>
              <a:pPr indent="-214313">
                <a:lnSpc>
                  <a:spcPct val="125000"/>
                </a:lnSpc>
                <a:buFont typeface="Arial" panose="020B0604020202020204" pitchFamily="34" charset="0"/>
                <a:buChar char="•"/>
              </a:pPr>
              <a:r>
                <a:rPr lang="en-US" altLang="zh-CN" sz="1200" dirty="0" err="1" smtClean="0">
                  <a:latin typeface="微软雅黑" panose="020B0503020204020204" pitchFamily="34" charset="-122"/>
                  <a:ea typeface="微软雅黑" panose="020B0503020204020204" pitchFamily="34" charset="-122"/>
                  <a:cs typeface="Arial" panose="020B0604020202020204" pitchFamily="34" charset="0"/>
                </a:rPr>
                <a:t>Prach</a:t>
              </a:r>
              <a:r>
                <a:rPr lang="zh-CN" altLang="en-US" sz="1200" dirty="0" smtClean="0">
                  <a:latin typeface="微软雅黑" panose="020B0503020204020204" pitchFamily="34" charset="-122"/>
                  <a:ea typeface="微软雅黑" panose="020B0503020204020204" pitchFamily="34" charset="-122"/>
                  <a:cs typeface="Arial" panose="020B0604020202020204" pitchFamily="34" charset="0"/>
                </a:rPr>
                <a:t>满足协议，</a:t>
              </a:r>
              <a:r>
                <a:rPr lang="zh-CN" altLang="en-US" sz="1200" dirty="0" smtClean="0">
                  <a:solidFill>
                    <a:srgbClr val="FF0000"/>
                  </a:solidFill>
                  <a:latin typeface="微软雅黑" panose="020B0503020204020204" pitchFamily="34" charset="-122"/>
                  <a:ea typeface="微软雅黑" panose="020B0503020204020204" pitchFamily="34" charset="-122"/>
                  <a:cs typeface="Arial" panose="020B0604020202020204" pitchFamily="34" charset="0"/>
                </a:rPr>
                <a:t>与商用有差距</a:t>
              </a:r>
              <a:endParaRPr lang="en-US" altLang="zh-CN" sz="1200" dirty="0">
                <a:latin typeface="微软雅黑" panose="020B0503020204020204" pitchFamily="34" charset="-122"/>
                <a:ea typeface="微软雅黑" panose="020B0503020204020204" pitchFamily="34" charset="-122"/>
                <a:cs typeface="Arial" panose="020B0604020202020204" pitchFamily="34" charset="0"/>
              </a:endParaRPr>
            </a:p>
            <a:p>
              <a:pPr>
                <a:lnSpc>
                  <a:spcPct val="150000"/>
                </a:lnSpc>
              </a:pPr>
              <a:endParaRPr lang="en-US" altLang="zh-CN" sz="1200" dirty="0" smtClean="0">
                <a:latin typeface="微软雅黑" panose="020B0503020204020204" pitchFamily="34" charset="-122"/>
                <a:ea typeface="微软雅黑" panose="020B0503020204020204" pitchFamily="34" charset="-122"/>
                <a:cs typeface="Arial" panose="020B0604020202020204" pitchFamily="34" charset="0"/>
              </a:endParaRPr>
            </a:p>
          </p:txBody>
        </p:sp>
      </p:grpSp>
      <p:pic>
        <p:nvPicPr>
          <p:cNvPr id="4" name="图片 3"/>
          <p:cNvPicPr>
            <a:picLocks noChangeAspect="1"/>
          </p:cNvPicPr>
          <p:nvPr/>
        </p:nvPicPr>
        <p:blipFill>
          <a:blip r:embed="rId5"/>
          <a:stretch>
            <a:fillRect/>
          </a:stretch>
        </p:blipFill>
        <p:spPr>
          <a:xfrm>
            <a:off x="368866" y="1273324"/>
            <a:ext cx="8523614" cy="2379134"/>
          </a:xfrm>
          <a:prstGeom prst="rect">
            <a:avLst/>
          </a:prstGeom>
        </p:spPr>
      </p:pic>
      <p:sp>
        <p:nvSpPr>
          <p:cNvPr id="13" name="日期占位符 5"/>
          <p:cNvSpPr txBox="1">
            <a:spLocks/>
          </p:cNvSpPr>
          <p:nvPr/>
        </p:nvSpPr>
        <p:spPr bwMode="auto">
          <a:xfrm>
            <a:off x="71446" y="71418"/>
            <a:ext cx="5786438" cy="476250"/>
          </a:xfrm>
          <a:prstGeom prst="rect">
            <a:avLst/>
          </a:prstGeom>
          <a:noFill/>
          <a:ln w="9525">
            <a:noFill/>
            <a:miter lim="800000"/>
            <a:headEnd/>
            <a:tailEnd/>
          </a:ln>
        </p:spPr>
        <p:txBody>
          <a:bodyPr anchor="ctr"/>
          <a:lstStyle/>
          <a:p>
            <a:r>
              <a:rPr lang="en-US" altLang="zh-CN" sz="3200" b="1" dirty="0" smtClean="0">
                <a:solidFill>
                  <a:srgbClr val="88AB2D"/>
                </a:solidFill>
                <a:latin typeface="黑体" pitchFamily="49" charset="-122"/>
                <a:ea typeface="黑体" pitchFamily="49" charset="-122"/>
              </a:rPr>
              <a:t>L1</a:t>
            </a:r>
            <a:r>
              <a:rPr lang="zh-CN" altLang="en-US" sz="3200" b="1" dirty="0" smtClean="0">
                <a:solidFill>
                  <a:srgbClr val="88AB2D"/>
                </a:solidFill>
                <a:latin typeface="黑体" pitchFamily="49" charset="-122"/>
                <a:ea typeface="黑体" pitchFamily="49" charset="-122"/>
              </a:rPr>
              <a:t>业务：性能提升</a:t>
            </a:r>
            <a:endParaRPr lang="zh-CN" altLang="en-US" sz="3200" b="1" dirty="0">
              <a:solidFill>
                <a:srgbClr val="88AB2D"/>
              </a:solidFill>
              <a:latin typeface="黑体" pitchFamily="49" charset="-122"/>
              <a:ea typeface="黑体" pitchFamily="49" charset="-122"/>
            </a:endParaRPr>
          </a:p>
        </p:txBody>
      </p:sp>
      <p:sp>
        <p:nvSpPr>
          <p:cNvPr id="14" name="矩形 13"/>
          <p:cNvSpPr/>
          <p:nvPr/>
        </p:nvSpPr>
        <p:spPr bwMode="auto">
          <a:xfrm>
            <a:off x="0" y="801689"/>
            <a:ext cx="9144000" cy="412738"/>
          </a:xfrm>
          <a:prstGeom prst="rect">
            <a:avLst/>
          </a:prstGeom>
          <a:solidFill>
            <a:srgbClr val="91AE02">
              <a:alpha val="91765"/>
            </a:srgbClr>
          </a:solidFill>
          <a:ln cap="sq"/>
          <a:effectLst>
            <a:outerShdw blurRad="50800" dist="38100" dir="5400000" algn="t" rotWithShape="0">
              <a:prstClr val="black">
                <a:alpha val="40000"/>
              </a:prstClr>
            </a:outerShdw>
          </a:effectLst>
          <a:scene3d>
            <a:camera prst="orthographicFront"/>
            <a:lightRig rig="flat" dir="t"/>
          </a:scene3d>
          <a:sp3d/>
        </p:spPr>
        <p:style>
          <a:lnRef idx="1">
            <a:schemeClr val="accent3"/>
          </a:lnRef>
          <a:fillRef idx="3">
            <a:schemeClr val="accent3"/>
          </a:fillRef>
          <a:effectRef idx="2">
            <a:schemeClr val="accent3"/>
          </a:effectRef>
          <a:fontRef idx="minor">
            <a:schemeClr val="lt1"/>
          </a:fontRef>
        </p:style>
        <p:txBody>
          <a:bodyPr anchor="ctr"/>
          <a:lstStyle/>
          <a:p>
            <a:pPr algn="ctr">
              <a:defRPr/>
            </a:pPr>
            <a:endParaRPr lang="zh-CN" altLang="en-US"/>
          </a:p>
        </p:txBody>
      </p:sp>
      <p:sp>
        <p:nvSpPr>
          <p:cNvPr id="15" name="TextBox 14"/>
          <p:cNvSpPr txBox="1">
            <a:spLocks noChangeArrowheads="1"/>
          </p:cNvSpPr>
          <p:nvPr/>
        </p:nvSpPr>
        <p:spPr bwMode="auto">
          <a:xfrm>
            <a:off x="-32" y="809862"/>
            <a:ext cx="2483800" cy="400110"/>
          </a:xfrm>
          <a:prstGeom prst="rect">
            <a:avLst/>
          </a:prstGeom>
          <a:noFill/>
          <a:ln w="9525">
            <a:noFill/>
            <a:miter lim="800000"/>
            <a:headEnd/>
            <a:tailEnd/>
          </a:ln>
        </p:spPr>
        <p:txBody>
          <a:bodyPr wrap="square">
            <a:spAutoFit/>
          </a:bodyPr>
          <a:lstStyle/>
          <a:p>
            <a:pPr>
              <a:buFont typeface="Wingdings" pitchFamily="2" charset="2"/>
              <a:buChar char="n"/>
            </a:pPr>
            <a:r>
              <a:rPr lang="en-US" altLang="zh-CN" sz="2000" b="1" dirty="0" smtClean="0">
                <a:solidFill>
                  <a:schemeClr val="bg1"/>
                </a:solidFill>
                <a:latin typeface="微软雅黑" pitchFamily="34" charset="-122"/>
                <a:ea typeface="微软雅黑" pitchFamily="34" charset="-122"/>
              </a:rPr>
              <a:t> </a:t>
            </a:r>
            <a:r>
              <a:rPr lang="zh-CN" altLang="en-US" sz="2000" b="1" dirty="0" smtClean="0">
                <a:solidFill>
                  <a:schemeClr val="bg1"/>
                </a:solidFill>
                <a:latin typeface="微软雅黑" pitchFamily="34" charset="-122"/>
                <a:ea typeface="微软雅黑" pitchFamily="34" charset="-122"/>
              </a:rPr>
              <a:t>性能提升</a:t>
            </a:r>
            <a:endParaRPr lang="en-US" altLang="zh-CN" sz="2000" b="1" dirty="0">
              <a:solidFill>
                <a:schemeClr val="bg1"/>
              </a:solidFill>
              <a:latin typeface="微软雅黑" pitchFamily="34" charset="-122"/>
              <a:ea typeface="微软雅黑" pitchFamily="34" charset="-122"/>
            </a:endParaRPr>
          </a:p>
        </p:txBody>
      </p:sp>
      <p:sp>
        <p:nvSpPr>
          <p:cNvPr id="16" name="TextBox 42"/>
          <p:cNvSpPr txBox="1">
            <a:spLocks noChangeArrowheads="1"/>
          </p:cNvSpPr>
          <p:nvPr/>
        </p:nvSpPr>
        <p:spPr bwMode="auto">
          <a:xfrm>
            <a:off x="7287854" y="5359760"/>
            <a:ext cx="8572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dirty="0" smtClean="0">
                <a:solidFill>
                  <a:srgbClr val="FF0000"/>
                </a:solidFill>
              </a:rPr>
              <a:t>100%</a:t>
            </a:r>
            <a:endParaRPr lang="zh-CN" altLang="en-US" dirty="0">
              <a:solidFill>
                <a:srgbClr val="FF0000"/>
              </a:solidFill>
            </a:endParaRPr>
          </a:p>
        </p:txBody>
      </p:sp>
    </p:spTree>
    <p:extLst>
      <p:ext uri="{BB962C8B-B14F-4D97-AF65-F5344CB8AC3E}">
        <p14:creationId xmlns:p14="http://schemas.microsoft.com/office/powerpoint/2010/main" val="512646436"/>
      </p:ext>
    </p:extLst>
  </p:cSld>
  <p:clrMapOvr>
    <a:masterClrMapping/>
  </p:clrMapOvr>
  <p:timing>
    <p:tnLst>
      <p:par>
        <p:cTn id="1" dur="indefinite" restart="never" nodeType="tmRoot"/>
      </p:par>
    </p:tnLst>
  </p:timing>
</p:sld>
</file>

<file path=ppt/theme/theme1.xml><?xml version="1.0" encoding="utf-8"?>
<a:theme xmlns:a="http://schemas.openxmlformats.org/drawingml/2006/main" name="1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ln>
          <a:tailEnd type="arrow"/>
        </a:ln>
      </a:spPr>
      <a:bodyPr/>
      <a:lstStyle/>
      <a:style>
        <a:lnRef idx="1">
          <a:schemeClr val="accent1"/>
        </a:lnRef>
        <a:fillRef idx="0">
          <a:schemeClr val="accent1"/>
        </a:fillRef>
        <a:effectRef idx="0">
          <a:schemeClr val="accent1"/>
        </a:effectRef>
        <a:fontRef idx="minor">
          <a:schemeClr val="tx1"/>
        </a:fontRef>
      </a:style>
    </a:lnDef>
  </a:objectDefaults>
  <a:extraClrSchemeLst/>
</a:theme>
</file>

<file path=ppt/theme/theme2.xml><?xml version="1.0" encoding="utf-8"?>
<a:theme xmlns:a="http://schemas.openxmlformats.org/drawingml/2006/main" name="7_Hytera">
  <a:themeElements>
    <a:clrScheme name="IB Standard Onscreen 1">
      <a:dk1>
        <a:srgbClr val="3C3737"/>
      </a:dk1>
      <a:lt1>
        <a:srgbClr val="FFFFFF"/>
      </a:lt1>
      <a:dk2>
        <a:srgbClr val="C60C30"/>
      </a:dk2>
      <a:lt2>
        <a:srgbClr val="B7B1A9"/>
      </a:lt2>
      <a:accent1>
        <a:srgbClr val="861D25"/>
      </a:accent1>
      <a:accent2>
        <a:srgbClr val="103B66"/>
      </a:accent2>
      <a:accent3>
        <a:srgbClr val="FFFFFF"/>
      </a:accent3>
      <a:accent4>
        <a:srgbClr val="322D2D"/>
      </a:accent4>
      <a:accent5>
        <a:srgbClr val="C3ABAC"/>
      </a:accent5>
      <a:accent6>
        <a:srgbClr val="0D355C"/>
      </a:accent6>
      <a:hlink>
        <a:srgbClr val="185A24"/>
      </a:hlink>
      <a:folHlink>
        <a:srgbClr val="392047"/>
      </a:folHlink>
    </a:clrScheme>
    <a:fontScheme name="7_Hytera">
      <a:majorFont>
        <a:latin typeface="宋体"/>
        <a:ea typeface="宋体"/>
        <a:cs typeface=""/>
      </a:majorFont>
      <a:minorFont>
        <a:latin typeface="宋体"/>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0" tIns="0" rIns="0" bIns="0" numCol="1" anchor="t" anchorCtr="0" compatLnSpc="1">
        <a:prstTxWarp prst="textNoShape">
          <a:avLst/>
        </a:prstTxWarp>
        <a:spAutoFit/>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400" b="0" i="0" u="none" strike="noStrike" cap="none" normalizeH="0" baseline="0">
            <a:ln>
              <a:noFill/>
            </a:ln>
            <a:solidFill>
              <a:schemeClr val="tx1"/>
            </a:solidFill>
            <a:effectLst/>
            <a:latin typeface="Verdana" pitchFamily="49" charset="0"/>
            <a:ea typeface="ＭＳ Ｐゴシック" pitchFamily="49" charset="-128"/>
            <a:cs typeface="ＭＳ Ｐゴシック" pitchFamily="49" charset="-128"/>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0" tIns="0" rIns="0" bIns="0" numCol="1" anchor="t" anchorCtr="0" compatLnSpc="1">
        <a:prstTxWarp prst="textNoShape">
          <a:avLst/>
        </a:prstTxWarp>
        <a:spAutoFit/>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400" b="0" i="0" u="none" strike="noStrike" cap="none" normalizeH="0" baseline="0">
            <a:ln>
              <a:noFill/>
            </a:ln>
            <a:solidFill>
              <a:schemeClr val="tx1"/>
            </a:solidFill>
            <a:effectLst/>
            <a:latin typeface="Verdana" pitchFamily="49" charset="0"/>
            <a:ea typeface="ＭＳ Ｐゴシック" pitchFamily="49" charset="-128"/>
            <a:cs typeface="ＭＳ Ｐゴシック" pitchFamily="49" charset="-128"/>
          </a:defRPr>
        </a:defPPr>
      </a:lstStyle>
    </a:lnDef>
  </a:objectDefaults>
  <a:extraClrSchemeLst>
    <a:extraClrScheme>
      <a:clrScheme name="IB Standard Onscreen 1">
        <a:dk1>
          <a:srgbClr val="3C3737"/>
        </a:dk1>
        <a:lt1>
          <a:srgbClr val="FFFFFF"/>
        </a:lt1>
        <a:dk2>
          <a:srgbClr val="C60C30"/>
        </a:dk2>
        <a:lt2>
          <a:srgbClr val="B7B1A9"/>
        </a:lt2>
        <a:accent1>
          <a:srgbClr val="861D25"/>
        </a:accent1>
        <a:accent2>
          <a:srgbClr val="103B66"/>
        </a:accent2>
        <a:accent3>
          <a:srgbClr val="FFFFFF"/>
        </a:accent3>
        <a:accent4>
          <a:srgbClr val="322D2D"/>
        </a:accent4>
        <a:accent5>
          <a:srgbClr val="C3ABAC"/>
        </a:accent5>
        <a:accent6>
          <a:srgbClr val="0D355C"/>
        </a:accent6>
        <a:hlink>
          <a:srgbClr val="185A24"/>
        </a:hlink>
        <a:folHlink>
          <a:srgbClr val="392047"/>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2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9525">
          <a:solidFill>
            <a:schemeClr val="accent1"/>
          </a:solidFill>
          <a:miter lim="800000"/>
          <a:headEnd/>
          <a:tailEnd/>
        </a:ln>
        <a:effectLst>
          <a:prstShdw prst="shdw17" dist="17961" dir="2700000">
            <a:srgbClr val="88AB2D">
              <a:gamma/>
              <a:shade val="60000"/>
              <a:invGamma/>
            </a:srgbClr>
          </a:prstShdw>
        </a:effectLst>
      </a:spPr>
      <a:bodyPr anchor="ctr"/>
      <a:lstStyle>
        <a:defPPr fontAlgn="auto">
          <a:spcBef>
            <a:spcPts val="0"/>
          </a:spcBef>
          <a:spcAft>
            <a:spcPts val="0"/>
          </a:spcAft>
          <a:defRPr sz="2000" b="1" kern="0" dirty="0">
            <a:solidFill>
              <a:schemeClr val="bg1"/>
            </a:solidFill>
            <a:latin typeface="宋体"/>
            <a:ea typeface="宋体"/>
          </a:defRPr>
        </a:defPPr>
      </a:lstStyle>
    </a:spDef>
    <a:lnDef>
      <a:spPr>
        <a:ln>
          <a:tailEnd type="arrow"/>
        </a:ln>
      </a:spPr>
      <a:bodyPr/>
      <a:lstStyle/>
      <a:style>
        <a:lnRef idx="1">
          <a:schemeClr val="accent1"/>
        </a:lnRef>
        <a:fillRef idx="0">
          <a:schemeClr val="accent1"/>
        </a:fillRef>
        <a:effectRef idx="0">
          <a:schemeClr val="accent1"/>
        </a:effectRef>
        <a:fontRef idx="minor">
          <a:schemeClr val="tx1"/>
        </a:fontRef>
      </a:style>
    </a:lnDef>
  </a:objectDefaults>
  <a:extraClrSchemeLst/>
</a:theme>
</file>

<file path=ppt/theme/theme4.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13794</TotalTime>
  <Words>3143</Words>
  <Application>Microsoft Office PowerPoint</Application>
  <PresentationFormat>全屏显示(16:10)</PresentationFormat>
  <Paragraphs>729</Paragraphs>
  <Slides>37</Slides>
  <Notes>32</Notes>
  <HiddenSlides>0</HiddenSlides>
  <MMClips>0</MMClips>
  <ScaleCrop>false</ScaleCrop>
  <HeadingPairs>
    <vt:vector size="8" baseType="variant">
      <vt:variant>
        <vt:lpstr>已用的字体</vt:lpstr>
      </vt:variant>
      <vt:variant>
        <vt:i4>8</vt:i4>
      </vt:variant>
      <vt:variant>
        <vt:lpstr>主题</vt:lpstr>
      </vt:variant>
      <vt:variant>
        <vt:i4>3</vt:i4>
      </vt:variant>
      <vt:variant>
        <vt:lpstr>嵌入 OLE 服务器</vt:lpstr>
      </vt:variant>
      <vt:variant>
        <vt:i4>1</vt:i4>
      </vt:variant>
      <vt:variant>
        <vt:lpstr>幻灯片标题</vt:lpstr>
      </vt:variant>
      <vt:variant>
        <vt:i4>37</vt:i4>
      </vt:variant>
    </vt:vector>
  </HeadingPairs>
  <TitlesOfParts>
    <vt:vector size="49" baseType="lpstr">
      <vt:lpstr>Myriad Pro</vt:lpstr>
      <vt:lpstr>黑体</vt:lpstr>
      <vt:lpstr>楷体_GB2312</vt:lpstr>
      <vt:lpstr>宋体</vt:lpstr>
      <vt:lpstr>微软雅黑</vt:lpstr>
      <vt:lpstr>Arial</vt:lpstr>
      <vt:lpstr>Calibri</vt:lpstr>
      <vt:lpstr>Wingdings</vt:lpstr>
      <vt:lpstr>1_Office 主题</vt:lpstr>
      <vt:lpstr>7_Hytera</vt:lpstr>
      <vt:lpstr>2_Office 主题</vt:lpstr>
      <vt:lpstr>Visio</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MS User</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x00901</dc:creator>
  <cp:lastModifiedBy>项根星</cp:lastModifiedBy>
  <cp:revision>792</cp:revision>
  <dcterms:created xsi:type="dcterms:W3CDTF">2010-03-09T08:28:47Z</dcterms:created>
  <dcterms:modified xsi:type="dcterms:W3CDTF">2017-01-20T05:53:18Z</dcterms:modified>
</cp:coreProperties>
</file>